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4" r:id="rId3"/>
    <p:sldId id="275" r:id="rId4"/>
    <p:sldId id="276" r:id="rId5"/>
    <p:sldId id="277" r:id="rId6"/>
    <p:sldId id="278" r:id="rId7"/>
    <p:sldId id="279" r:id="rId8"/>
    <p:sldId id="281" r:id="rId9"/>
    <p:sldId id="282" r:id="rId10"/>
    <p:sldId id="283" r:id="rId11"/>
    <p:sldId id="285" r:id="rId12"/>
    <p:sldId id="286" r:id="rId13"/>
    <p:sldId id="287" r:id="rId14"/>
    <p:sldId id="288"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8F51"/>
    <a:srgbClr val="696969"/>
    <a:srgbClr val="C64B3B"/>
    <a:srgbClr val="5C8193"/>
    <a:srgbClr val="965B22"/>
    <a:srgbClr val="FFC000"/>
    <a:srgbClr val="B67731"/>
    <a:srgbClr val="46B1E1"/>
    <a:srgbClr val="000000"/>
    <a:srgbClr val="4D5E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3D6B08-3540-4970-89FA-151EEEB64B12}" v="3" dt="2026-02-04T14:40:29.056"/>
    <p1510:client id="{9082E7C6-6342-454C-9A71-C166AFAA9E92}" v="481" dt="2026-02-04T04:14:31.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431" autoAdjust="0"/>
  </p:normalViewPr>
  <p:slideViewPr>
    <p:cSldViewPr snapToGrid="0">
      <p:cViewPr varScale="1">
        <p:scale>
          <a:sx n="64" d="100"/>
          <a:sy n="64" d="100"/>
        </p:scale>
        <p:origin x="14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zapata aguilar" userId="597d70fd54383759" providerId="LiveId" clId="{C126E442-EF99-427A-B8FA-7B04F7B22956}"/>
    <pc:docChg chg="undo redo custSel addSld delSld modSld">
      <pc:chgData name="josé zapata aguilar" userId="597d70fd54383759" providerId="LiveId" clId="{C126E442-EF99-427A-B8FA-7B04F7B22956}" dt="2026-02-04T14:42:19.647" v="2190" actId="122"/>
      <pc:docMkLst>
        <pc:docMk/>
      </pc:docMkLst>
      <pc:sldChg chg="addSp delSp modSp mod">
        <pc:chgData name="josé zapata aguilar" userId="597d70fd54383759" providerId="LiveId" clId="{C126E442-EF99-427A-B8FA-7B04F7B22956}" dt="2026-02-04T14:42:19.647" v="2190" actId="122"/>
        <pc:sldMkLst>
          <pc:docMk/>
          <pc:sldMk cId="2913908725" sldId="256"/>
        </pc:sldMkLst>
        <pc:spChg chg="add del mod">
          <ac:chgData name="josé zapata aguilar" userId="597d70fd54383759" providerId="LiveId" clId="{C126E442-EF99-427A-B8FA-7B04F7B22956}" dt="2026-02-04T14:41:52.309" v="2182" actId="478"/>
          <ac:spMkLst>
            <pc:docMk/>
            <pc:sldMk cId="2913908725" sldId="256"/>
            <ac:spMk id="3" creationId="{304B4A53-83C6-2DC5-5BC8-FF06909401BE}"/>
          </ac:spMkLst>
        </pc:spChg>
        <pc:spChg chg="mod">
          <ac:chgData name="josé zapata aguilar" userId="597d70fd54383759" providerId="LiveId" clId="{C126E442-EF99-427A-B8FA-7B04F7B22956}" dt="2026-02-04T14:42:19.647" v="2190" actId="122"/>
          <ac:spMkLst>
            <pc:docMk/>
            <pc:sldMk cId="2913908725" sldId="256"/>
            <ac:spMk id="7" creationId="{2B5205C3-B6F3-F399-593C-AB10FF52AF08}"/>
          </ac:spMkLst>
        </pc:spChg>
        <pc:spChg chg="mod">
          <ac:chgData name="josé zapata aguilar" userId="597d70fd54383759" providerId="LiveId" clId="{C126E442-EF99-427A-B8FA-7B04F7B22956}" dt="2026-02-04T14:42:14.974" v="2189" actId="1036"/>
          <ac:spMkLst>
            <pc:docMk/>
            <pc:sldMk cId="2913908725" sldId="256"/>
            <ac:spMk id="10" creationId="{EBA91A8C-6CE5-0A6B-9044-284AC5F77AFD}"/>
          </ac:spMkLst>
        </pc:spChg>
        <pc:picChg chg="add mod ord">
          <ac:chgData name="josé zapata aguilar" userId="597d70fd54383759" providerId="LiveId" clId="{C126E442-EF99-427A-B8FA-7B04F7B22956}" dt="2026-02-04T04:22:40.075" v="2148" actId="167"/>
          <ac:picMkLst>
            <pc:docMk/>
            <pc:sldMk cId="2913908725" sldId="256"/>
            <ac:picMk id="2" creationId="{604F959F-B186-9E6A-BF82-C7B72234281B}"/>
          </ac:picMkLst>
        </pc:picChg>
        <pc:picChg chg="del">
          <ac:chgData name="josé zapata aguilar" userId="597d70fd54383759" providerId="LiveId" clId="{C126E442-EF99-427A-B8FA-7B04F7B22956}" dt="2026-02-04T04:22:05.991" v="2142" actId="478"/>
          <ac:picMkLst>
            <pc:docMk/>
            <pc:sldMk cId="2913908725" sldId="256"/>
            <ac:picMk id="5" creationId="{F034F28C-7BE3-AD04-478E-8F4A9564EEB5}"/>
          </ac:picMkLst>
        </pc:picChg>
      </pc:sldChg>
      <pc:sldChg chg="del">
        <pc:chgData name="josé zapata aguilar" userId="597d70fd54383759" providerId="LiveId" clId="{C126E442-EF99-427A-B8FA-7B04F7B22956}" dt="2026-02-04T00:27:33.815" v="172" actId="47"/>
        <pc:sldMkLst>
          <pc:docMk/>
          <pc:sldMk cId="0" sldId="260"/>
        </pc:sldMkLst>
      </pc:sldChg>
      <pc:sldChg chg="del">
        <pc:chgData name="josé zapata aguilar" userId="597d70fd54383759" providerId="LiveId" clId="{C126E442-EF99-427A-B8FA-7B04F7B22956}" dt="2026-02-04T00:37:03.430" v="421" actId="47"/>
        <pc:sldMkLst>
          <pc:docMk/>
          <pc:sldMk cId="0" sldId="261"/>
        </pc:sldMkLst>
      </pc:sldChg>
      <pc:sldChg chg="del">
        <pc:chgData name="josé zapata aguilar" userId="597d70fd54383759" providerId="LiveId" clId="{C126E442-EF99-427A-B8FA-7B04F7B22956}" dt="2026-02-04T00:33:48.265" v="338" actId="47"/>
        <pc:sldMkLst>
          <pc:docMk/>
          <pc:sldMk cId="0" sldId="262"/>
        </pc:sldMkLst>
      </pc:sldChg>
      <pc:sldChg chg="del">
        <pc:chgData name="josé zapata aguilar" userId="597d70fd54383759" providerId="LiveId" clId="{C126E442-EF99-427A-B8FA-7B04F7B22956}" dt="2026-02-04T01:24:15.726" v="790" actId="47"/>
        <pc:sldMkLst>
          <pc:docMk/>
          <pc:sldMk cId="0" sldId="263"/>
        </pc:sldMkLst>
      </pc:sldChg>
      <pc:sldChg chg="modSp del">
        <pc:chgData name="josé zapata aguilar" userId="597d70fd54383759" providerId="LiveId" clId="{C126E442-EF99-427A-B8FA-7B04F7B22956}" dt="2026-02-04T01:42:35.684" v="1131" actId="47"/>
        <pc:sldMkLst>
          <pc:docMk/>
          <pc:sldMk cId="0" sldId="264"/>
        </pc:sldMkLst>
        <pc:picChg chg="mod">
          <ac:chgData name="josé zapata aguilar" userId="597d70fd54383759" providerId="LiveId" clId="{C126E442-EF99-427A-B8FA-7B04F7B22956}" dt="2026-02-04T01:24:28.655" v="793" actId="1076"/>
          <ac:picMkLst>
            <pc:docMk/>
            <pc:sldMk cId="0" sldId="264"/>
            <ac:picMk id="16388" creationId="{409235ED-2AC5-FACE-D390-D8F8B8F2C2B0}"/>
          </ac:picMkLst>
        </pc:picChg>
      </pc:sldChg>
      <pc:sldChg chg="modSp del mod modNotesTx">
        <pc:chgData name="josé zapata aguilar" userId="597d70fd54383759" providerId="LiveId" clId="{C126E442-EF99-427A-B8FA-7B04F7B22956}" dt="2026-02-04T03:41:09.138" v="1696" actId="47"/>
        <pc:sldMkLst>
          <pc:docMk/>
          <pc:sldMk cId="0" sldId="265"/>
        </pc:sldMkLst>
        <pc:spChg chg="mod">
          <ac:chgData name="josé zapata aguilar" userId="597d70fd54383759" providerId="LiveId" clId="{C126E442-EF99-427A-B8FA-7B04F7B22956}" dt="2026-02-04T03:20:53.322" v="1422" actId="207"/>
          <ac:spMkLst>
            <pc:docMk/>
            <pc:sldMk cId="0" sldId="265"/>
            <ac:spMk id="21508" creationId="{F34F4678-F840-5F56-25CA-9F4E76BDCED3}"/>
          </ac:spMkLst>
        </pc:spChg>
        <pc:spChg chg="mod">
          <ac:chgData name="josé zapata aguilar" userId="597d70fd54383759" providerId="LiveId" clId="{C126E442-EF99-427A-B8FA-7B04F7B22956}" dt="2026-02-04T03:20:32.398" v="1421" actId="20577"/>
          <ac:spMkLst>
            <pc:docMk/>
            <pc:sldMk cId="0" sldId="265"/>
            <ac:spMk id="34820" creationId="{3E661A80-BBDD-4840-AA85-FB24AC4D618E}"/>
          </ac:spMkLst>
        </pc:spChg>
      </pc:sldChg>
      <pc:sldChg chg="modSp del">
        <pc:chgData name="josé zapata aguilar" userId="597d70fd54383759" providerId="LiveId" clId="{C126E442-EF99-427A-B8FA-7B04F7B22956}" dt="2026-02-04T00:58:33.926" v="760" actId="47"/>
        <pc:sldMkLst>
          <pc:docMk/>
          <pc:sldMk cId="0" sldId="266"/>
        </pc:sldMkLst>
        <pc:picChg chg="mod">
          <ac:chgData name="josé zapata aguilar" userId="597d70fd54383759" providerId="LiveId" clId="{C126E442-EF99-427A-B8FA-7B04F7B22956}" dt="2026-02-04T00:51:41.178" v="542" actId="14100"/>
          <ac:picMkLst>
            <pc:docMk/>
            <pc:sldMk cId="0" sldId="266"/>
            <ac:picMk id="12292" creationId="{A0FB53D5-7592-4FEA-06C1-95F7954EABBB}"/>
          </ac:picMkLst>
        </pc:picChg>
        <pc:picChg chg="mod">
          <ac:chgData name="josé zapata aguilar" userId="597d70fd54383759" providerId="LiveId" clId="{C126E442-EF99-427A-B8FA-7B04F7B22956}" dt="2026-02-04T00:51:51.865" v="544" actId="1076"/>
          <ac:picMkLst>
            <pc:docMk/>
            <pc:sldMk cId="0" sldId="266"/>
            <ac:picMk id="12293" creationId="{EC29D983-F292-DACF-6D68-F56882BDDF3A}"/>
          </ac:picMkLst>
        </pc:picChg>
      </pc:sldChg>
      <pc:sldChg chg="del">
        <pc:chgData name="josé zapata aguilar" userId="597d70fd54383759" providerId="LiveId" clId="{C126E442-EF99-427A-B8FA-7B04F7B22956}" dt="2026-02-04T04:04:56.203" v="1907" actId="47"/>
        <pc:sldMkLst>
          <pc:docMk/>
          <pc:sldMk cId="0" sldId="267"/>
        </pc:sldMkLst>
      </pc:sldChg>
      <pc:sldChg chg="modSp del mod">
        <pc:chgData name="josé zapata aguilar" userId="597d70fd54383759" providerId="LiveId" clId="{C126E442-EF99-427A-B8FA-7B04F7B22956}" dt="2026-02-04T00:23:22.426" v="108" actId="47"/>
        <pc:sldMkLst>
          <pc:docMk/>
          <pc:sldMk cId="0" sldId="268"/>
        </pc:sldMkLst>
        <pc:spChg chg="mod">
          <ac:chgData name="josé zapata aguilar" userId="597d70fd54383759" providerId="LiveId" clId="{C126E442-EF99-427A-B8FA-7B04F7B22956}" dt="2026-02-04T00:19:49.634" v="21" actId="20577"/>
          <ac:spMkLst>
            <pc:docMk/>
            <pc:sldMk cId="0" sldId="268"/>
            <ac:spMk id="2" creationId="{C0CFBE10-2165-487A-8E44-212C69BD7134}"/>
          </ac:spMkLst>
        </pc:spChg>
      </pc:sldChg>
      <pc:sldChg chg="del">
        <pc:chgData name="josé zapata aguilar" userId="597d70fd54383759" providerId="LiveId" clId="{C126E442-EF99-427A-B8FA-7B04F7B22956}" dt="2026-02-04T02:43:35.572" v="1256" actId="47"/>
        <pc:sldMkLst>
          <pc:docMk/>
          <pc:sldMk cId="0" sldId="270"/>
        </pc:sldMkLst>
      </pc:sldChg>
      <pc:sldChg chg="addSp delSp modSp del mod setBg">
        <pc:chgData name="josé zapata aguilar" userId="597d70fd54383759" providerId="LiveId" clId="{C126E442-EF99-427A-B8FA-7B04F7B22956}" dt="2026-02-04T01:44:50.169" v="1146" actId="47"/>
        <pc:sldMkLst>
          <pc:docMk/>
          <pc:sldMk cId="0" sldId="272"/>
        </pc:sldMkLst>
        <pc:spChg chg="add">
          <ac:chgData name="josé zapata aguilar" userId="597d70fd54383759" providerId="LiveId" clId="{C126E442-EF99-427A-B8FA-7B04F7B22956}" dt="2026-02-04T01:43:32.438" v="1134" actId="26606"/>
          <ac:spMkLst>
            <pc:docMk/>
            <pc:sldMk cId="0" sldId="272"/>
            <ac:spMk id="7" creationId="{32BC26D8-82FB-445E-AA49-62A77D7C1EE0}"/>
          </ac:spMkLst>
        </pc:spChg>
        <pc:spChg chg="add">
          <ac:chgData name="josé zapata aguilar" userId="597d70fd54383759" providerId="LiveId" clId="{C126E442-EF99-427A-B8FA-7B04F7B22956}" dt="2026-02-04T01:43:32.438" v="1134" actId="26606"/>
          <ac:spMkLst>
            <pc:docMk/>
            <pc:sldMk cId="0" sldId="272"/>
            <ac:spMk id="9" creationId="{CB44330D-EA18-4254-AA95-EB49948539B8}"/>
          </ac:spMkLst>
        </pc:spChg>
        <pc:picChg chg="add mod">
          <ac:chgData name="josé zapata aguilar" userId="597d70fd54383759" providerId="LiveId" clId="{C126E442-EF99-427A-B8FA-7B04F7B22956}" dt="2026-02-04T01:43:32.438" v="1134" actId="26606"/>
          <ac:picMkLst>
            <pc:docMk/>
            <pc:sldMk cId="0" sldId="272"/>
            <ac:picMk id="2" creationId="{560621E5-659A-E5D3-BD78-F6F52BE56451}"/>
          </ac:picMkLst>
        </pc:picChg>
        <pc:picChg chg="del">
          <ac:chgData name="josé zapata aguilar" userId="597d70fd54383759" providerId="LiveId" clId="{C126E442-EF99-427A-B8FA-7B04F7B22956}" dt="2026-02-04T01:42:45.076" v="1132" actId="21"/>
          <ac:picMkLst>
            <pc:docMk/>
            <pc:sldMk cId="0" sldId="272"/>
            <ac:picMk id="18434" creationId="{560621E5-659A-E5D3-BD78-F6F52BE56451}"/>
          </ac:picMkLst>
        </pc:picChg>
      </pc:sldChg>
      <pc:sldChg chg="del">
        <pc:chgData name="josé zapata aguilar" userId="597d70fd54383759" providerId="LiveId" clId="{C126E442-EF99-427A-B8FA-7B04F7B22956}" dt="2026-02-04T03:02:44.651" v="1363" actId="47"/>
        <pc:sldMkLst>
          <pc:docMk/>
          <pc:sldMk cId="0" sldId="273"/>
        </pc:sldMkLst>
      </pc:sldChg>
      <pc:sldChg chg="addSp delSp modSp new mod setBg">
        <pc:chgData name="josé zapata aguilar" userId="597d70fd54383759" providerId="LiveId" clId="{C126E442-EF99-427A-B8FA-7B04F7B22956}" dt="2026-02-04T00:22:19.432" v="107" actId="20577"/>
        <pc:sldMkLst>
          <pc:docMk/>
          <pc:sldMk cId="1506847622" sldId="274"/>
        </pc:sldMkLst>
        <pc:spChg chg="del">
          <ac:chgData name="josé zapata aguilar" userId="597d70fd54383759" providerId="LiveId" clId="{C126E442-EF99-427A-B8FA-7B04F7B22956}" dt="2026-02-04T00:18:09.733" v="1" actId="478"/>
          <ac:spMkLst>
            <pc:docMk/>
            <pc:sldMk cId="1506847622" sldId="274"/>
            <ac:spMk id="2" creationId="{EA0AA9C0-6419-B0AB-D0F6-E2627C9B57DF}"/>
          </ac:spMkLst>
        </pc:spChg>
        <pc:spChg chg="del">
          <ac:chgData name="josé zapata aguilar" userId="597d70fd54383759" providerId="LiveId" clId="{C126E442-EF99-427A-B8FA-7B04F7B22956}" dt="2026-02-04T00:18:09.733" v="1" actId="478"/>
          <ac:spMkLst>
            <pc:docMk/>
            <pc:sldMk cId="1506847622" sldId="274"/>
            <ac:spMk id="3" creationId="{71D7F3F5-8634-98DC-4A81-0479DB18E115}"/>
          </ac:spMkLst>
        </pc:spChg>
        <pc:spChg chg="add mod">
          <ac:chgData name="josé zapata aguilar" userId="597d70fd54383759" providerId="LiveId" clId="{C126E442-EF99-427A-B8FA-7B04F7B22956}" dt="2026-02-04T00:22:19.432" v="107" actId="20577"/>
          <ac:spMkLst>
            <pc:docMk/>
            <pc:sldMk cId="1506847622" sldId="274"/>
            <ac:spMk id="5" creationId="{1287D98B-FFF2-141F-18A1-15B1D503FB3C}"/>
          </ac:spMkLst>
        </pc:spChg>
        <pc:spChg chg="add">
          <ac:chgData name="josé zapata aguilar" userId="597d70fd54383759" providerId="LiveId" clId="{C126E442-EF99-427A-B8FA-7B04F7B22956}" dt="2026-02-04T00:18:17.993" v="3" actId="26606"/>
          <ac:spMkLst>
            <pc:docMk/>
            <pc:sldMk cId="1506847622" sldId="274"/>
            <ac:spMk id="9" creationId="{42A4FC2C-047E-45A5-965D-8E1E3BF09BC6}"/>
          </ac:spMkLst>
        </pc:spChg>
        <pc:picChg chg="add mod">
          <ac:chgData name="josé zapata aguilar" userId="597d70fd54383759" providerId="LiveId" clId="{C126E442-EF99-427A-B8FA-7B04F7B22956}" dt="2026-02-04T00:18:41.460" v="8" actId="207"/>
          <ac:picMkLst>
            <pc:docMk/>
            <pc:sldMk cId="1506847622" sldId="274"/>
            <ac:picMk id="4" creationId="{F9F39A1D-FD66-0EB7-1DBC-CB31B122A4B6}"/>
          </ac:picMkLst>
        </pc:picChg>
      </pc:sldChg>
      <pc:sldChg chg="addSp delSp modSp new mod setBg addAnim modAnim setClrOvrMap">
        <pc:chgData name="josé zapata aguilar" userId="597d70fd54383759" providerId="LiveId" clId="{C126E442-EF99-427A-B8FA-7B04F7B22956}" dt="2026-02-04T00:27:30.307" v="171"/>
        <pc:sldMkLst>
          <pc:docMk/>
          <pc:sldMk cId="2499969402" sldId="275"/>
        </pc:sldMkLst>
        <pc:spChg chg="del">
          <ac:chgData name="josé zapata aguilar" userId="597d70fd54383759" providerId="LiveId" clId="{C126E442-EF99-427A-B8FA-7B04F7B22956}" dt="2026-02-04T00:23:30.857" v="110" actId="478"/>
          <ac:spMkLst>
            <pc:docMk/>
            <pc:sldMk cId="2499969402" sldId="275"/>
            <ac:spMk id="2" creationId="{73643534-283F-045A-636E-A5B785D597CA}"/>
          </ac:spMkLst>
        </pc:spChg>
        <pc:spChg chg="del">
          <ac:chgData name="josé zapata aguilar" userId="597d70fd54383759" providerId="LiveId" clId="{C126E442-EF99-427A-B8FA-7B04F7B22956}" dt="2026-02-04T00:23:30.857" v="110" actId="478"/>
          <ac:spMkLst>
            <pc:docMk/>
            <pc:sldMk cId="2499969402" sldId="275"/>
            <ac:spMk id="3" creationId="{CDABCA09-8068-14F1-9B19-18824D795E9F}"/>
          </ac:spMkLst>
        </pc:spChg>
        <pc:spChg chg="add mod ord">
          <ac:chgData name="josé zapata aguilar" userId="597d70fd54383759" providerId="LiveId" clId="{C126E442-EF99-427A-B8FA-7B04F7B22956}" dt="2026-02-04T00:27:11.554" v="170" actId="6559"/>
          <ac:spMkLst>
            <pc:docMk/>
            <pc:sldMk cId="2499969402" sldId="275"/>
            <ac:spMk id="6" creationId="{2FBF9A14-1236-7EF5-67CC-0CC9F2A06551}"/>
          </ac:spMkLst>
        </pc:spChg>
        <pc:spChg chg="add del">
          <ac:chgData name="josé zapata aguilar" userId="597d70fd54383759" providerId="LiveId" clId="{C126E442-EF99-427A-B8FA-7B04F7B22956}" dt="2026-02-04T00:24:22.358" v="115" actId="26606"/>
          <ac:spMkLst>
            <pc:docMk/>
            <pc:sldMk cId="2499969402" sldId="275"/>
            <ac:spMk id="9" creationId="{42A4FC2C-047E-45A5-965D-8E1E3BF09BC6}"/>
          </ac:spMkLst>
        </pc:spChg>
        <pc:spChg chg="add del">
          <ac:chgData name="josé zapata aguilar" userId="597d70fd54383759" providerId="LiveId" clId="{C126E442-EF99-427A-B8FA-7B04F7B22956}" dt="2026-02-04T00:25:47.571" v="127" actId="26606"/>
          <ac:spMkLst>
            <pc:docMk/>
            <pc:sldMk cId="2499969402" sldId="275"/>
            <ac:spMk id="14" creationId="{42A4FC2C-047E-45A5-965D-8E1E3BF09BC6}"/>
          </ac:spMkLst>
        </pc:spChg>
        <pc:spChg chg="add del">
          <ac:chgData name="josé zapata aguilar" userId="597d70fd54383759" providerId="LiveId" clId="{C126E442-EF99-427A-B8FA-7B04F7B22956}" dt="2026-02-04T00:26:34.418" v="164" actId="26606"/>
          <ac:spMkLst>
            <pc:docMk/>
            <pc:sldMk cId="2499969402" sldId="275"/>
            <ac:spMk id="16" creationId="{37C89E4B-3C9F-44B9-8B86-D9E3D112D8EC}"/>
          </ac:spMkLst>
        </pc:spChg>
        <pc:spChg chg="add del">
          <ac:chgData name="josé zapata aguilar" userId="597d70fd54383759" providerId="LiveId" clId="{C126E442-EF99-427A-B8FA-7B04F7B22956}" dt="2026-02-04T00:25:02.478" v="121" actId="26606"/>
          <ac:spMkLst>
            <pc:docMk/>
            <pc:sldMk cId="2499969402" sldId="275"/>
            <ac:spMk id="19" creationId="{37C89E4B-3C9F-44B9-8B86-D9E3D112D8EC}"/>
          </ac:spMkLst>
        </pc:spChg>
        <pc:spChg chg="add del">
          <ac:chgData name="josé zapata aguilar" userId="597d70fd54383759" providerId="LiveId" clId="{C126E442-EF99-427A-B8FA-7B04F7B22956}" dt="2026-02-04T00:25:22.296" v="123" actId="26606"/>
          <ac:spMkLst>
            <pc:docMk/>
            <pc:sldMk cId="2499969402" sldId="275"/>
            <ac:spMk id="25" creationId="{5A59F003-E00A-43F9-91DC-CC54E3B87466}"/>
          </ac:spMkLst>
        </pc:spChg>
        <pc:spChg chg="add del">
          <ac:chgData name="josé zapata aguilar" userId="597d70fd54383759" providerId="LiveId" clId="{C126E442-EF99-427A-B8FA-7B04F7B22956}" dt="2026-02-04T00:25:22.296" v="123" actId="26606"/>
          <ac:spMkLst>
            <pc:docMk/>
            <pc:sldMk cId="2499969402" sldId="275"/>
            <ac:spMk id="26" creationId="{D74A4382-E3AD-430A-9A1F-DFA3E0E77A7D}"/>
          </ac:spMkLst>
        </pc:spChg>
        <pc:spChg chg="add del">
          <ac:chgData name="josé zapata aguilar" userId="597d70fd54383759" providerId="LiveId" clId="{C126E442-EF99-427A-B8FA-7B04F7B22956}" dt="2026-02-04T00:25:22.296" v="123" actId="26606"/>
          <ac:spMkLst>
            <pc:docMk/>
            <pc:sldMk cId="2499969402" sldId="275"/>
            <ac:spMk id="27" creationId="{79F40191-0F44-4FD1-82CC-ACB507C14BE6}"/>
          </ac:spMkLst>
        </pc:spChg>
        <pc:picChg chg="add del mod">
          <ac:chgData name="josé zapata aguilar" userId="597d70fd54383759" providerId="LiveId" clId="{C126E442-EF99-427A-B8FA-7B04F7B22956}" dt="2026-02-04T00:23:42.583" v="113" actId="478"/>
          <ac:picMkLst>
            <pc:docMk/>
            <pc:sldMk cId="2499969402" sldId="275"/>
            <ac:picMk id="4" creationId="{D87CAC40-4012-9802-23F7-5DE5B70110B4}"/>
          </ac:picMkLst>
        </pc:picChg>
        <pc:picChg chg="add del mod">
          <ac:chgData name="josé zapata aguilar" userId="597d70fd54383759" providerId="LiveId" clId="{C126E442-EF99-427A-B8FA-7B04F7B22956}" dt="2026-02-04T00:25:26.217" v="125" actId="478"/>
          <ac:picMkLst>
            <pc:docMk/>
            <pc:sldMk cId="2499969402" sldId="275"/>
            <ac:picMk id="5" creationId="{7450BFE0-59C4-BE9D-EAE8-6783E179A0D0}"/>
          </ac:picMkLst>
        </pc:picChg>
        <pc:picChg chg="add mod ord">
          <ac:chgData name="josé zapata aguilar" userId="597d70fd54383759" providerId="LiveId" clId="{C126E442-EF99-427A-B8FA-7B04F7B22956}" dt="2026-02-04T00:26:34.418" v="164" actId="26606"/>
          <ac:picMkLst>
            <pc:docMk/>
            <pc:sldMk cId="2499969402" sldId="275"/>
            <ac:picMk id="7" creationId="{69D6CE1D-4213-ED14-3C02-9E55F0DB14E1}"/>
          </ac:picMkLst>
        </pc:picChg>
        <pc:cxnChg chg="add del">
          <ac:chgData name="josé zapata aguilar" userId="597d70fd54383759" providerId="LiveId" clId="{C126E442-EF99-427A-B8FA-7B04F7B22956}" dt="2026-02-04T00:26:34.418" v="164" actId="26606"/>
          <ac:cxnSpMkLst>
            <pc:docMk/>
            <pc:sldMk cId="2499969402" sldId="275"/>
            <ac:cxnSpMk id="17" creationId="{AA2EAA10-076F-46BD-8F0F-B9A2FB77A85C}"/>
          </ac:cxnSpMkLst>
        </pc:cxnChg>
        <pc:cxnChg chg="add del">
          <ac:chgData name="josé zapata aguilar" userId="597d70fd54383759" providerId="LiveId" clId="{C126E442-EF99-427A-B8FA-7B04F7B22956}" dt="2026-02-04T00:26:34.418" v="164" actId="26606"/>
          <ac:cxnSpMkLst>
            <pc:docMk/>
            <pc:sldMk cId="2499969402" sldId="275"/>
            <ac:cxnSpMk id="18" creationId="{D891E407-403B-4764-86C9-33A56D3BCAA3}"/>
          </ac:cxnSpMkLst>
        </pc:cxnChg>
        <pc:cxnChg chg="add del">
          <ac:chgData name="josé zapata aguilar" userId="597d70fd54383759" providerId="LiveId" clId="{C126E442-EF99-427A-B8FA-7B04F7B22956}" dt="2026-02-04T00:25:02.478" v="121" actId="26606"/>
          <ac:cxnSpMkLst>
            <pc:docMk/>
            <pc:sldMk cId="2499969402" sldId="275"/>
            <ac:cxnSpMk id="21" creationId="{AA2EAA10-076F-46BD-8F0F-B9A2FB77A85C}"/>
          </ac:cxnSpMkLst>
        </pc:cxnChg>
        <pc:cxnChg chg="add del">
          <ac:chgData name="josé zapata aguilar" userId="597d70fd54383759" providerId="LiveId" clId="{C126E442-EF99-427A-B8FA-7B04F7B22956}" dt="2026-02-04T00:25:02.478" v="121" actId="26606"/>
          <ac:cxnSpMkLst>
            <pc:docMk/>
            <pc:sldMk cId="2499969402" sldId="275"/>
            <ac:cxnSpMk id="23" creationId="{D891E407-403B-4764-86C9-33A56D3BCAA3}"/>
          </ac:cxnSpMkLst>
        </pc:cxnChg>
      </pc:sldChg>
      <pc:sldChg chg="addSp delSp modSp new mod setBg">
        <pc:chgData name="josé zapata aguilar" userId="597d70fd54383759" providerId="LiveId" clId="{C126E442-EF99-427A-B8FA-7B04F7B22956}" dt="2026-02-04T00:33:40.789" v="337" actId="1036"/>
        <pc:sldMkLst>
          <pc:docMk/>
          <pc:sldMk cId="2872112400" sldId="276"/>
        </pc:sldMkLst>
        <pc:spChg chg="del">
          <ac:chgData name="josé zapata aguilar" userId="597d70fd54383759" providerId="LiveId" clId="{C126E442-EF99-427A-B8FA-7B04F7B22956}" dt="2026-02-04T00:27:45.884" v="174" actId="478"/>
          <ac:spMkLst>
            <pc:docMk/>
            <pc:sldMk cId="2872112400" sldId="276"/>
            <ac:spMk id="2" creationId="{E9631C6A-8313-D79F-53F0-F810E8CEBE83}"/>
          </ac:spMkLst>
        </pc:spChg>
        <pc:spChg chg="del">
          <ac:chgData name="josé zapata aguilar" userId="597d70fd54383759" providerId="LiveId" clId="{C126E442-EF99-427A-B8FA-7B04F7B22956}" dt="2026-02-04T00:27:45.884" v="174" actId="478"/>
          <ac:spMkLst>
            <pc:docMk/>
            <pc:sldMk cId="2872112400" sldId="276"/>
            <ac:spMk id="3" creationId="{12FFA23E-D2CF-8F04-A695-56CB2C3A6953}"/>
          </ac:spMkLst>
        </pc:spChg>
        <pc:spChg chg="add mod">
          <ac:chgData name="josé zapata aguilar" userId="597d70fd54383759" providerId="LiveId" clId="{C126E442-EF99-427A-B8FA-7B04F7B22956}" dt="2026-02-04T00:28:06.489" v="177"/>
          <ac:spMkLst>
            <pc:docMk/>
            <pc:sldMk cId="2872112400" sldId="276"/>
            <ac:spMk id="5" creationId="{E906A983-E728-6C77-913B-1463DFCF3E81}"/>
          </ac:spMkLst>
        </pc:spChg>
        <pc:spChg chg="add mod">
          <ac:chgData name="josé zapata aguilar" userId="597d70fd54383759" providerId="LiveId" clId="{C126E442-EF99-427A-B8FA-7B04F7B22956}" dt="2026-02-04T00:33:40.789" v="337" actId="1036"/>
          <ac:spMkLst>
            <pc:docMk/>
            <pc:sldMk cId="2872112400" sldId="276"/>
            <ac:spMk id="6" creationId="{413AE7FE-B48E-8911-D6C6-6925B32FDE80}"/>
          </ac:spMkLst>
        </pc:spChg>
        <pc:spChg chg="add mod ord">
          <ac:chgData name="josé zapata aguilar" userId="597d70fd54383759" providerId="LiveId" clId="{C126E442-EF99-427A-B8FA-7B04F7B22956}" dt="2026-02-04T00:33:40.789" v="337" actId="1036"/>
          <ac:spMkLst>
            <pc:docMk/>
            <pc:sldMk cId="2872112400" sldId="276"/>
            <ac:spMk id="7" creationId="{1DFFEE7F-56A6-5CC8-438F-E03883BFCA60}"/>
          </ac:spMkLst>
        </pc:spChg>
        <pc:spChg chg="add">
          <ac:chgData name="josé zapata aguilar" userId="597d70fd54383759" providerId="LiveId" clId="{C126E442-EF99-427A-B8FA-7B04F7B22956}" dt="2026-02-04T00:27:53.954" v="176" actId="26606"/>
          <ac:spMkLst>
            <pc:docMk/>
            <pc:sldMk cId="2872112400" sldId="276"/>
            <ac:spMk id="9" creationId="{42A4FC2C-047E-45A5-965D-8E1E3BF09BC6}"/>
          </ac:spMkLst>
        </pc:spChg>
        <pc:picChg chg="add del mod">
          <ac:chgData name="josé zapata aguilar" userId="597d70fd54383759" providerId="LiveId" clId="{C126E442-EF99-427A-B8FA-7B04F7B22956}" dt="2026-02-04T00:33:01.918" v="233" actId="478"/>
          <ac:picMkLst>
            <pc:docMk/>
            <pc:sldMk cId="2872112400" sldId="276"/>
            <ac:picMk id="4" creationId="{55605298-3227-D4A1-1F79-26A9AFF580E0}"/>
          </ac:picMkLst>
        </pc:picChg>
        <pc:picChg chg="add mod ord">
          <ac:chgData name="josé zapata aguilar" userId="597d70fd54383759" providerId="LiveId" clId="{C126E442-EF99-427A-B8FA-7B04F7B22956}" dt="2026-02-04T00:33:26.894" v="240" actId="171"/>
          <ac:picMkLst>
            <pc:docMk/>
            <pc:sldMk cId="2872112400" sldId="276"/>
            <ac:picMk id="8" creationId="{0D70A19C-7EE6-FD4B-3C5B-2C65CFF51E60}"/>
          </ac:picMkLst>
        </pc:picChg>
      </pc:sldChg>
      <pc:sldChg chg="addSp delSp modSp new mod setBg">
        <pc:chgData name="josé zapata aguilar" userId="597d70fd54383759" providerId="LiveId" clId="{C126E442-EF99-427A-B8FA-7B04F7B22956}" dt="2026-02-04T00:35:54.375" v="420" actId="790"/>
        <pc:sldMkLst>
          <pc:docMk/>
          <pc:sldMk cId="3274671450" sldId="277"/>
        </pc:sldMkLst>
        <pc:spChg chg="del">
          <ac:chgData name="josé zapata aguilar" userId="597d70fd54383759" providerId="LiveId" clId="{C126E442-EF99-427A-B8FA-7B04F7B22956}" dt="2026-02-04T00:34:23.990" v="340" actId="478"/>
          <ac:spMkLst>
            <pc:docMk/>
            <pc:sldMk cId="3274671450" sldId="277"/>
            <ac:spMk id="2" creationId="{7122E306-D72B-BFAF-729E-D6F33161EBA6}"/>
          </ac:spMkLst>
        </pc:spChg>
        <pc:spChg chg="del">
          <ac:chgData name="josé zapata aguilar" userId="597d70fd54383759" providerId="LiveId" clId="{C126E442-EF99-427A-B8FA-7B04F7B22956}" dt="2026-02-04T00:34:23.990" v="340" actId="478"/>
          <ac:spMkLst>
            <pc:docMk/>
            <pc:sldMk cId="3274671450" sldId="277"/>
            <ac:spMk id="3" creationId="{90A51E70-86E8-3AE2-D720-C24C0D11159B}"/>
          </ac:spMkLst>
        </pc:spChg>
        <pc:spChg chg="add mod">
          <ac:chgData name="josé zapata aguilar" userId="597d70fd54383759" providerId="LiveId" clId="{C126E442-EF99-427A-B8FA-7B04F7B22956}" dt="2026-02-04T00:35:54.375" v="420" actId="790"/>
          <ac:spMkLst>
            <pc:docMk/>
            <pc:sldMk cId="3274671450" sldId="277"/>
            <ac:spMk id="5" creationId="{A146E5D4-0242-E406-010D-3FA1D8386F39}"/>
          </ac:spMkLst>
        </pc:spChg>
        <pc:spChg chg="add">
          <ac:chgData name="josé zapata aguilar" userId="597d70fd54383759" providerId="LiveId" clId="{C126E442-EF99-427A-B8FA-7B04F7B22956}" dt="2026-02-04T00:34:32.259" v="342" actId="26606"/>
          <ac:spMkLst>
            <pc:docMk/>
            <pc:sldMk cId="3274671450" sldId="277"/>
            <ac:spMk id="9" creationId="{32BC26D8-82FB-445E-AA49-62A77D7C1EE0}"/>
          </ac:spMkLst>
        </pc:spChg>
        <pc:spChg chg="add">
          <ac:chgData name="josé zapata aguilar" userId="597d70fd54383759" providerId="LiveId" clId="{C126E442-EF99-427A-B8FA-7B04F7B22956}" dt="2026-02-04T00:34:32.259" v="342" actId="26606"/>
          <ac:spMkLst>
            <pc:docMk/>
            <pc:sldMk cId="3274671450" sldId="277"/>
            <ac:spMk id="11" creationId="{CB44330D-EA18-4254-AA95-EB49948539B8}"/>
          </ac:spMkLst>
        </pc:spChg>
        <pc:picChg chg="add mod">
          <ac:chgData name="josé zapata aguilar" userId="597d70fd54383759" providerId="LiveId" clId="{C126E442-EF99-427A-B8FA-7B04F7B22956}" dt="2026-02-04T00:34:47.670" v="343" actId="1076"/>
          <ac:picMkLst>
            <pc:docMk/>
            <pc:sldMk cId="3274671450" sldId="277"/>
            <ac:picMk id="4" creationId="{12225444-6171-E479-DCE4-85A3B68863E4}"/>
          </ac:picMkLst>
        </pc:picChg>
      </pc:sldChg>
      <pc:sldChg chg="addSp delSp modSp new mod setBg modAnim">
        <pc:chgData name="josé zapata aguilar" userId="597d70fd54383759" providerId="LiveId" clId="{C126E442-EF99-427A-B8FA-7B04F7B22956}" dt="2026-02-04T00:58:17.005" v="759"/>
        <pc:sldMkLst>
          <pc:docMk/>
          <pc:sldMk cId="1877989654" sldId="278"/>
        </pc:sldMkLst>
        <pc:spChg chg="del">
          <ac:chgData name="josé zapata aguilar" userId="597d70fd54383759" providerId="LiveId" clId="{C126E442-EF99-427A-B8FA-7B04F7B22956}" dt="2026-02-04T00:39:16.914" v="423" actId="478"/>
          <ac:spMkLst>
            <pc:docMk/>
            <pc:sldMk cId="1877989654" sldId="278"/>
            <ac:spMk id="2" creationId="{9C1FDC00-269A-0765-5047-24930BD2E8E0}"/>
          </ac:spMkLst>
        </pc:spChg>
        <pc:spChg chg="del">
          <ac:chgData name="josé zapata aguilar" userId="597d70fd54383759" providerId="LiveId" clId="{C126E442-EF99-427A-B8FA-7B04F7B22956}" dt="2026-02-04T00:39:16.914" v="423" actId="478"/>
          <ac:spMkLst>
            <pc:docMk/>
            <pc:sldMk cId="1877989654" sldId="278"/>
            <ac:spMk id="3" creationId="{C160AFBA-E13D-DEC2-7B59-9638E3A9F17F}"/>
          </ac:spMkLst>
        </pc:spChg>
        <pc:spChg chg="mod">
          <ac:chgData name="josé zapata aguilar" userId="597d70fd54383759" providerId="LiveId" clId="{C126E442-EF99-427A-B8FA-7B04F7B22956}" dt="2026-02-04T00:56:03.695" v="677" actId="404"/>
          <ac:spMkLst>
            <pc:docMk/>
            <pc:sldMk cId="1877989654" sldId="278"/>
            <ac:spMk id="6" creationId="{D768426F-400D-397B-E939-A2EC1163F83C}"/>
          </ac:spMkLst>
        </pc:spChg>
        <pc:spChg chg="mod">
          <ac:chgData name="josé zapata aguilar" userId="597d70fd54383759" providerId="LiveId" clId="{C126E442-EF99-427A-B8FA-7B04F7B22956}" dt="2026-02-04T00:48:04.516" v="457" actId="207"/>
          <ac:spMkLst>
            <pc:docMk/>
            <pc:sldMk cId="1877989654" sldId="278"/>
            <ac:spMk id="7" creationId="{07B70715-A243-AD01-6928-C338F5290431}"/>
          </ac:spMkLst>
        </pc:spChg>
        <pc:spChg chg="add mod">
          <ac:chgData name="josé zapata aguilar" userId="597d70fd54383759" providerId="LiveId" clId="{C126E442-EF99-427A-B8FA-7B04F7B22956}" dt="2026-02-04T00:57:54.985" v="757" actId="1036"/>
          <ac:spMkLst>
            <pc:docMk/>
            <pc:sldMk cId="1877989654" sldId="278"/>
            <ac:spMk id="8" creationId="{66460440-08AE-DE87-73FC-26464F5F03E5}"/>
          </ac:spMkLst>
        </pc:spChg>
        <pc:spChg chg="add">
          <ac:chgData name="josé zapata aguilar" userId="597d70fd54383759" providerId="LiveId" clId="{C126E442-EF99-427A-B8FA-7B04F7B22956}" dt="2026-02-04T00:46:46.696" v="425" actId="26606"/>
          <ac:spMkLst>
            <pc:docMk/>
            <pc:sldMk cId="1877989654" sldId="278"/>
            <ac:spMk id="9" creationId="{42A4FC2C-047E-45A5-965D-8E1E3BF09BC6}"/>
          </ac:spMkLst>
        </pc:spChg>
        <pc:spChg chg="add mod">
          <ac:chgData name="josé zapata aguilar" userId="597d70fd54383759" providerId="LiveId" clId="{C126E442-EF99-427A-B8FA-7B04F7B22956}" dt="2026-02-04T00:57:39.770" v="709" actId="1035"/>
          <ac:spMkLst>
            <pc:docMk/>
            <pc:sldMk cId="1877989654" sldId="278"/>
            <ac:spMk id="12" creationId="{DFBF576C-23BF-661F-FE36-7518027E563F}"/>
          </ac:spMkLst>
        </pc:spChg>
        <pc:spChg chg="add mod">
          <ac:chgData name="josé zapata aguilar" userId="597d70fd54383759" providerId="LiveId" clId="{C126E442-EF99-427A-B8FA-7B04F7B22956}" dt="2026-02-04T00:57:39.770" v="709" actId="1035"/>
          <ac:spMkLst>
            <pc:docMk/>
            <pc:sldMk cId="1877989654" sldId="278"/>
            <ac:spMk id="13" creationId="{557264F8-6DD8-2A36-F646-6F5EE3F86BB0}"/>
          </ac:spMkLst>
        </pc:spChg>
        <pc:spChg chg="add mod">
          <ac:chgData name="josé zapata aguilar" userId="597d70fd54383759" providerId="LiveId" clId="{C126E442-EF99-427A-B8FA-7B04F7B22956}" dt="2026-02-04T00:57:48.525" v="735" actId="1036"/>
          <ac:spMkLst>
            <pc:docMk/>
            <pc:sldMk cId="1877989654" sldId="278"/>
            <ac:spMk id="14" creationId="{F5465A19-FF89-356D-9862-D076E30DE69A}"/>
          </ac:spMkLst>
        </pc:spChg>
        <pc:grpChg chg="add mod">
          <ac:chgData name="josé zapata aguilar" userId="597d70fd54383759" providerId="LiveId" clId="{C126E442-EF99-427A-B8FA-7B04F7B22956}" dt="2026-02-04T00:55:49.770" v="676" actId="14100"/>
          <ac:grpSpMkLst>
            <pc:docMk/>
            <pc:sldMk cId="1877989654" sldId="278"/>
            <ac:grpSpMk id="5" creationId="{F6EABCFA-2A37-C29F-6F88-C6FC89E029CF}"/>
          </ac:grpSpMkLst>
        </pc:grpChg>
        <pc:picChg chg="add mod">
          <ac:chgData name="josé zapata aguilar" userId="597d70fd54383759" providerId="LiveId" clId="{C126E442-EF99-427A-B8FA-7B04F7B22956}" dt="2026-02-04T00:46:46.696" v="425" actId="26606"/>
          <ac:picMkLst>
            <pc:docMk/>
            <pc:sldMk cId="1877989654" sldId="278"/>
            <ac:picMk id="4" creationId="{DEA35934-DA5B-7F8B-6379-78AF931CD138}"/>
          </ac:picMkLst>
        </pc:picChg>
        <pc:picChg chg="add mod">
          <ac:chgData name="josé zapata aguilar" userId="597d70fd54383759" providerId="LiveId" clId="{C126E442-EF99-427A-B8FA-7B04F7B22956}" dt="2026-02-04T00:57:39.770" v="709" actId="1035"/>
          <ac:picMkLst>
            <pc:docMk/>
            <pc:sldMk cId="1877989654" sldId="278"/>
            <ac:picMk id="10" creationId="{0A150962-D029-34BE-0AE4-5D64A64B1A92}"/>
          </ac:picMkLst>
        </pc:picChg>
        <pc:picChg chg="add mod">
          <ac:chgData name="josé zapata aguilar" userId="597d70fd54383759" providerId="LiveId" clId="{C126E442-EF99-427A-B8FA-7B04F7B22956}" dt="2026-02-04T00:57:39.770" v="709" actId="1035"/>
          <ac:picMkLst>
            <pc:docMk/>
            <pc:sldMk cId="1877989654" sldId="278"/>
            <ac:picMk id="11" creationId="{F80A0CBB-91EC-B403-BF41-5F17FF8362AA}"/>
          </ac:picMkLst>
        </pc:picChg>
      </pc:sldChg>
      <pc:sldChg chg="addSp delSp modSp new mod setBg">
        <pc:chgData name="josé zapata aguilar" userId="597d70fd54383759" providerId="LiveId" clId="{C126E442-EF99-427A-B8FA-7B04F7B22956}" dt="2026-02-04T01:24:03.484" v="789" actId="207"/>
        <pc:sldMkLst>
          <pc:docMk/>
          <pc:sldMk cId="1870299151" sldId="279"/>
        </pc:sldMkLst>
        <pc:spChg chg="del">
          <ac:chgData name="josé zapata aguilar" userId="597d70fd54383759" providerId="LiveId" clId="{C126E442-EF99-427A-B8FA-7B04F7B22956}" dt="2026-02-04T00:59:07.641" v="762" actId="478"/>
          <ac:spMkLst>
            <pc:docMk/>
            <pc:sldMk cId="1870299151" sldId="279"/>
            <ac:spMk id="2" creationId="{60533E5A-C930-656A-0CA0-5F9C0B8CCD64}"/>
          </ac:spMkLst>
        </pc:spChg>
        <pc:spChg chg="del">
          <ac:chgData name="josé zapata aguilar" userId="597d70fd54383759" providerId="LiveId" clId="{C126E442-EF99-427A-B8FA-7B04F7B22956}" dt="2026-02-04T00:59:07.641" v="762" actId="478"/>
          <ac:spMkLst>
            <pc:docMk/>
            <pc:sldMk cId="1870299151" sldId="279"/>
            <ac:spMk id="3" creationId="{ACD7EDAD-8BAB-762F-E25B-06963E716EEE}"/>
          </ac:spMkLst>
        </pc:spChg>
        <pc:spChg chg="add mod">
          <ac:chgData name="josé zapata aguilar" userId="597d70fd54383759" providerId="LiveId" clId="{C126E442-EF99-427A-B8FA-7B04F7B22956}" dt="2026-02-04T01:24:03.484" v="789" actId="207"/>
          <ac:spMkLst>
            <pc:docMk/>
            <pc:sldMk cId="1870299151" sldId="279"/>
            <ac:spMk id="9" creationId="{8CD1DCBF-75C9-1FF9-82BA-73E1DD630F16}"/>
          </ac:spMkLst>
        </pc:spChg>
        <pc:spChg chg="add mod">
          <ac:chgData name="josé zapata aguilar" userId="597d70fd54383759" providerId="LiveId" clId="{C126E442-EF99-427A-B8FA-7B04F7B22956}" dt="2026-02-04T01:23:39.432" v="786"/>
          <ac:spMkLst>
            <pc:docMk/>
            <pc:sldMk cId="1870299151" sldId="279"/>
            <ac:spMk id="10" creationId="{71EB4519-F413-BF3A-2B5F-2DC2FC95EB83}"/>
          </ac:spMkLst>
        </pc:spChg>
        <pc:spChg chg="add">
          <ac:chgData name="josé zapata aguilar" userId="597d70fd54383759" providerId="LiveId" clId="{C126E442-EF99-427A-B8FA-7B04F7B22956}" dt="2026-02-04T01:19:09.256" v="769" actId="26606"/>
          <ac:spMkLst>
            <pc:docMk/>
            <pc:sldMk cId="1870299151" sldId="279"/>
            <ac:spMk id="13" creationId="{E8DC6FCD-811B-436E-9FEE-FC957486CD7E}"/>
          </ac:spMkLst>
        </pc:spChg>
        <pc:picChg chg="add mod ord">
          <ac:chgData name="josé zapata aguilar" userId="597d70fd54383759" providerId="LiveId" clId="{C126E442-EF99-427A-B8FA-7B04F7B22956}" dt="2026-02-04T01:19:09.256" v="769" actId="26606"/>
          <ac:picMkLst>
            <pc:docMk/>
            <pc:sldMk cId="1870299151" sldId="279"/>
            <ac:picMk id="4" creationId="{2226EC09-36AC-D605-9026-CB956374B095}"/>
          </ac:picMkLst>
        </pc:picChg>
        <pc:picChg chg="add mod">
          <ac:chgData name="josé zapata aguilar" userId="597d70fd54383759" providerId="LiveId" clId="{C126E442-EF99-427A-B8FA-7B04F7B22956}" dt="2026-02-04T01:19:09.256" v="769" actId="26606"/>
          <ac:picMkLst>
            <pc:docMk/>
            <pc:sldMk cId="1870299151" sldId="279"/>
            <ac:picMk id="5" creationId="{D33887FF-8A26-D869-23AA-F93A789BACD4}"/>
          </ac:picMkLst>
        </pc:picChg>
        <pc:picChg chg="add mod ord">
          <ac:chgData name="josé zapata aguilar" userId="597d70fd54383759" providerId="LiveId" clId="{C126E442-EF99-427A-B8FA-7B04F7B22956}" dt="2026-02-04T01:23:47.871" v="788" actId="14100"/>
          <ac:picMkLst>
            <pc:docMk/>
            <pc:sldMk cId="1870299151" sldId="279"/>
            <ac:picMk id="6" creationId="{FEB7F2F9-3177-2086-835B-0F182E2EAFF9}"/>
          </ac:picMkLst>
        </pc:picChg>
        <pc:picChg chg="add mod">
          <ac:chgData name="josé zapata aguilar" userId="597d70fd54383759" providerId="LiveId" clId="{C126E442-EF99-427A-B8FA-7B04F7B22956}" dt="2026-02-04T01:19:09.256" v="769" actId="26606"/>
          <ac:picMkLst>
            <pc:docMk/>
            <pc:sldMk cId="1870299151" sldId="279"/>
            <ac:picMk id="8" creationId="{B3B5E2BC-BFA1-958F-C011-57C2F12B5E08}"/>
          </ac:picMkLst>
        </pc:picChg>
      </pc:sldChg>
      <pc:sldChg chg="addSp delSp modSp new del mod">
        <pc:chgData name="josé zapata aguilar" userId="597d70fd54383759" providerId="LiveId" clId="{C126E442-EF99-427A-B8FA-7B04F7B22956}" dt="2026-02-04T01:28:06.178" v="877" actId="47"/>
        <pc:sldMkLst>
          <pc:docMk/>
          <pc:sldMk cId="3166007335" sldId="280"/>
        </pc:sldMkLst>
        <pc:spChg chg="del">
          <ac:chgData name="josé zapata aguilar" userId="597d70fd54383759" providerId="LiveId" clId="{C126E442-EF99-427A-B8FA-7B04F7B22956}" dt="2026-02-04T01:24:23.630" v="792" actId="478"/>
          <ac:spMkLst>
            <pc:docMk/>
            <pc:sldMk cId="3166007335" sldId="280"/>
            <ac:spMk id="2" creationId="{8515DDA4-E410-E68A-47D2-BBFE2AF82C8B}"/>
          </ac:spMkLst>
        </pc:spChg>
        <pc:spChg chg="del">
          <ac:chgData name="josé zapata aguilar" userId="597d70fd54383759" providerId="LiveId" clId="{C126E442-EF99-427A-B8FA-7B04F7B22956}" dt="2026-02-04T01:24:23.630" v="792" actId="478"/>
          <ac:spMkLst>
            <pc:docMk/>
            <pc:sldMk cId="3166007335" sldId="280"/>
            <ac:spMk id="3" creationId="{4254F41C-0598-5166-FDF0-7D7F7829E371}"/>
          </ac:spMkLst>
        </pc:spChg>
        <pc:spChg chg="add mod">
          <ac:chgData name="josé zapata aguilar" userId="597d70fd54383759" providerId="LiveId" clId="{C126E442-EF99-427A-B8FA-7B04F7B22956}" dt="2026-02-04T01:24:54.408" v="794"/>
          <ac:spMkLst>
            <pc:docMk/>
            <pc:sldMk cId="3166007335" sldId="280"/>
            <ac:spMk id="4" creationId="{E8250D29-F628-3D5B-7CB6-576CBD01BEAF}"/>
          </ac:spMkLst>
        </pc:spChg>
        <pc:spChg chg="add mod">
          <ac:chgData name="josé zapata aguilar" userId="597d70fd54383759" providerId="LiveId" clId="{C126E442-EF99-427A-B8FA-7B04F7B22956}" dt="2026-02-04T01:25:50.261" v="848" actId="404"/>
          <ac:spMkLst>
            <pc:docMk/>
            <pc:sldMk cId="3166007335" sldId="280"/>
            <ac:spMk id="5" creationId="{DD36FB32-3611-E8D1-C26C-2727AD7024F4}"/>
          </ac:spMkLst>
        </pc:spChg>
        <pc:picChg chg="add del mod">
          <ac:chgData name="josé zapata aguilar" userId="597d70fd54383759" providerId="LiveId" clId="{C126E442-EF99-427A-B8FA-7B04F7B22956}" dt="2026-02-04T01:25:59.761" v="849" actId="478"/>
          <ac:picMkLst>
            <pc:docMk/>
            <pc:sldMk cId="3166007335" sldId="280"/>
            <ac:picMk id="6" creationId="{6298C5ED-5DD0-3025-5CC4-7745997B0967}"/>
          </ac:picMkLst>
        </pc:picChg>
        <pc:picChg chg="add del mod">
          <ac:chgData name="josé zapata aguilar" userId="597d70fd54383759" providerId="LiveId" clId="{C126E442-EF99-427A-B8FA-7B04F7B22956}" dt="2026-02-04T01:26:00.709" v="850" actId="478"/>
          <ac:picMkLst>
            <pc:docMk/>
            <pc:sldMk cId="3166007335" sldId="280"/>
            <ac:picMk id="7" creationId="{736F548B-BF35-1D51-356E-C8AAFE51516B}"/>
          </ac:picMkLst>
        </pc:picChg>
        <pc:picChg chg="add del mod">
          <ac:chgData name="josé zapata aguilar" userId="597d70fd54383759" providerId="LiveId" clId="{C126E442-EF99-427A-B8FA-7B04F7B22956}" dt="2026-02-04T01:26:53.635" v="853" actId="21"/>
          <ac:picMkLst>
            <pc:docMk/>
            <pc:sldMk cId="3166007335" sldId="280"/>
            <ac:picMk id="8" creationId="{921778A0-3AC6-92C1-F932-AE5EC98AC9E1}"/>
          </ac:picMkLst>
        </pc:picChg>
        <pc:picChg chg="add mod">
          <ac:chgData name="josé zapata aguilar" userId="597d70fd54383759" providerId="LiveId" clId="{C126E442-EF99-427A-B8FA-7B04F7B22956}" dt="2026-02-04T01:26:54.733" v="854"/>
          <ac:picMkLst>
            <pc:docMk/>
            <pc:sldMk cId="3166007335" sldId="280"/>
            <ac:picMk id="9" creationId="{921778A0-3AC6-92C1-F932-AE5EC98AC9E1}"/>
          </ac:picMkLst>
        </pc:picChg>
      </pc:sldChg>
      <pc:sldChg chg="addSp delSp modSp new mod setBg modAnim">
        <pc:chgData name="josé zapata aguilar" userId="597d70fd54383759" providerId="LiveId" clId="{C126E442-EF99-427A-B8FA-7B04F7B22956}" dt="2026-02-04T01:42:15.047" v="1130"/>
        <pc:sldMkLst>
          <pc:docMk/>
          <pc:sldMk cId="3216411069" sldId="281"/>
        </pc:sldMkLst>
        <pc:spChg chg="del">
          <ac:chgData name="josé zapata aguilar" userId="597d70fd54383759" providerId="LiveId" clId="{C126E442-EF99-427A-B8FA-7B04F7B22956}" dt="2026-02-04T01:27:02.461" v="856" actId="478"/>
          <ac:spMkLst>
            <pc:docMk/>
            <pc:sldMk cId="3216411069" sldId="281"/>
            <ac:spMk id="2" creationId="{DDA10F04-5837-D41C-A9D4-8EBCC1C51741}"/>
          </ac:spMkLst>
        </pc:spChg>
        <pc:spChg chg="del">
          <ac:chgData name="josé zapata aguilar" userId="597d70fd54383759" providerId="LiveId" clId="{C126E442-EF99-427A-B8FA-7B04F7B22956}" dt="2026-02-04T01:27:02.461" v="856" actId="478"/>
          <ac:spMkLst>
            <pc:docMk/>
            <pc:sldMk cId="3216411069" sldId="281"/>
            <ac:spMk id="3" creationId="{B6969815-8254-D682-04FF-CFE937C1C8CD}"/>
          </ac:spMkLst>
        </pc:spChg>
        <pc:spChg chg="add mod">
          <ac:chgData name="josé zapata aguilar" userId="597d70fd54383759" providerId="LiveId" clId="{C126E442-EF99-427A-B8FA-7B04F7B22956}" dt="2026-02-04T01:27:48.787" v="871" actId="1035"/>
          <ac:spMkLst>
            <pc:docMk/>
            <pc:sldMk cId="3216411069" sldId="281"/>
            <ac:spMk id="5" creationId="{C22532C4-31FE-B276-C0C6-2BB7E84894F4}"/>
          </ac:spMkLst>
        </pc:spChg>
        <pc:spChg chg="add mod">
          <ac:chgData name="josé zapata aguilar" userId="597d70fd54383759" providerId="LiveId" clId="{C126E442-EF99-427A-B8FA-7B04F7B22956}" dt="2026-02-04T01:27:56.523" v="876" actId="1035"/>
          <ac:spMkLst>
            <pc:docMk/>
            <pc:sldMk cId="3216411069" sldId="281"/>
            <ac:spMk id="6" creationId="{478D7DD7-C614-16EE-79B4-D1D501ED5AFF}"/>
          </ac:spMkLst>
        </pc:spChg>
        <pc:spChg chg="mod">
          <ac:chgData name="josé zapata aguilar" userId="597d70fd54383759" providerId="LiveId" clId="{C126E442-EF99-427A-B8FA-7B04F7B22956}" dt="2026-02-04T01:33:25.520" v="968" actId="207"/>
          <ac:spMkLst>
            <pc:docMk/>
            <pc:sldMk cId="3216411069" sldId="281"/>
            <ac:spMk id="8" creationId="{A2B6186C-AB5E-016F-08D9-5D96A1DCE90B}"/>
          </ac:spMkLst>
        </pc:spChg>
        <pc:spChg chg="add">
          <ac:chgData name="josé zapata aguilar" userId="597d70fd54383759" providerId="LiveId" clId="{C126E442-EF99-427A-B8FA-7B04F7B22956}" dt="2026-02-04T01:27:13.147" v="858" actId="26606"/>
          <ac:spMkLst>
            <pc:docMk/>
            <pc:sldMk cId="3216411069" sldId="281"/>
            <ac:spMk id="9" creationId="{C3896A03-3945-419A-B66B-4EE266EDD152}"/>
          </ac:spMkLst>
        </pc:spChg>
        <pc:spChg chg="mod">
          <ac:chgData name="josé zapata aguilar" userId="597d70fd54383759" providerId="LiveId" clId="{C126E442-EF99-427A-B8FA-7B04F7B22956}" dt="2026-02-04T01:31:11.117" v="937" actId="404"/>
          <ac:spMkLst>
            <pc:docMk/>
            <pc:sldMk cId="3216411069" sldId="281"/>
            <ac:spMk id="10" creationId="{1CFBFAB9-75CD-BD94-879B-4DC67C362F43}"/>
          </ac:spMkLst>
        </pc:spChg>
        <pc:spChg chg="mod">
          <ac:chgData name="josé zapata aguilar" userId="597d70fd54383759" providerId="LiveId" clId="{C126E442-EF99-427A-B8FA-7B04F7B22956}" dt="2026-02-04T01:33:36.019" v="969" actId="207"/>
          <ac:spMkLst>
            <pc:docMk/>
            <pc:sldMk cId="3216411069" sldId="281"/>
            <ac:spMk id="12" creationId="{CA083851-36A0-00F6-0629-5AEFBD25EEA2}"/>
          </ac:spMkLst>
        </pc:spChg>
        <pc:spChg chg="mod">
          <ac:chgData name="josé zapata aguilar" userId="597d70fd54383759" providerId="LiveId" clId="{C126E442-EF99-427A-B8FA-7B04F7B22956}" dt="2026-02-04T01:31:11.117" v="937" actId="404"/>
          <ac:spMkLst>
            <pc:docMk/>
            <pc:sldMk cId="3216411069" sldId="281"/>
            <ac:spMk id="13" creationId="{F380C3CB-4014-BA65-F24D-57EE4CB82A92}"/>
          </ac:spMkLst>
        </pc:spChg>
        <pc:spChg chg="add mod">
          <ac:chgData name="josé zapata aguilar" userId="597d70fd54383759" providerId="LiveId" clId="{C126E442-EF99-427A-B8FA-7B04F7B22956}" dt="2026-02-04T01:40:19.476" v="1106" actId="1038"/>
          <ac:spMkLst>
            <pc:docMk/>
            <pc:sldMk cId="3216411069" sldId="281"/>
            <ac:spMk id="14" creationId="{512E317D-59A2-873E-7DD3-41FD1D84C13E}"/>
          </ac:spMkLst>
        </pc:spChg>
        <pc:spChg chg="add mod">
          <ac:chgData name="josé zapata aguilar" userId="597d70fd54383759" providerId="LiveId" clId="{C126E442-EF99-427A-B8FA-7B04F7B22956}" dt="2026-02-04T01:40:11.892" v="1046" actId="1038"/>
          <ac:spMkLst>
            <pc:docMk/>
            <pc:sldMk cId="3216411069" sldId="281"/>
            <ac:spMk id="15" creationId="{58DA63EB-BDC7-84A4-544E-0BEF10BE7417}"/>
          </ac:spMkLst>
        </pc:spChg>
        <pc:spChg chg="add">
          <ac:chgData name="josé zapata aguilar" userId="597d70fd54383759" providerId="LiveId" clId="{C126E442-EF99-427A-B8FA-7B04F7B22956}" dt="2026-02-04T01:34:06.022" v="970"/>
          <ac:spMkLst>
            <pc:docMk/>
            <pc:sldMk cId="3216411069" sldId="281"/>
            <ac:spMk id="16" creationId="{B82DC873-91FA-D71A-7106-F0D5C566807D}"/>
          </ac:spMkLst>
        </pc:spChg>
        <pc:spChg chg="add mod">
          <ac:chgData name="josé zapata aguilar" userId="597d70fd54383759" providerId="LiveId" clId="{C126E442-EF99-427A-B8FA-7B04F7B22956}" dt="2026-02-04T01:41:34.586" v="1127" actId="207"/>
          <ac:spMkLst>
            <pc:docMk/>
            <pc:sldMk cId="3216411069" sldId="281"/>
            <ac:spMk id="20" creationId="{36CC5927-0A05-501E-4DA6-E1E9BE2264FC}"/>
          </ac:spMkLst>
        </pc:spChg>
        <pc:grpChg chg="add mod">
          <ac:chgData name="josé zapata aguilar" userId="597d70fd54383759" providerId="LiveId" clId="{C126E442-EF99-427A-B8FA-7B04F7B22956}" dt="2026-02-04T01:40:11.892" v="1046" actId="1038"/>
          <ac:grpSpMkLst>
            <pc:docMk/>
            <pc:sldMk cId="3216411069" sldId="281"/>
            <ac:grpSpMk id="7" creationId="{776893B0-BD54-633D-B442-304DE9859695}"/>
          </ac:grpSpMkLst>
        </pc:grpChg>
        <pc:grpChg chg="add mod">
          <ac:chgData name="josé zapata aguilar" userId="597d70fd54383759" providerId="LiveId" clId="{C126E442-EF99-427A-B8FA-7B04F7B22956}" dt="2026-02-04T01:40:11.892" v="1046" actId="1038"/>
          <ac:grpSpMkLst>
            <pc:docMk/>
            <pc:sldMk cId="3216411069" sldId="281"/>
            <ac:grpSpMk id="11" creationId="{E82791D1-F7E4-5033-3736-235B7FFE5B1C}"/>
          </ac:grpSpMkLst>
        </pc:grpChg>
        <pc:picChg chg="add mod">
          <ac:chgData name="josé zapata aguilar" userId="597d70fd54383759" providerId="LiveId" clId="{C126E442-EF99-427A-B8FA-7B04F7B22956}" dt="2026-02-04T01:30:52.825" v="925" actId="207"/>
          <ac:picMkLst>
            <pc:docMk/>
            <pc:sldMk cId="3216411069" sldId="281"/>
            <ac:picMk id="4" creationId="{F39D8034-E6A2-00D9-B06A-7876FE344AD8}"/>
          </ac:picMkLst>
        </pc:picChg>
        <pc:picChg chg="add mod modCrop">
          <ac:chgData name="josé zapata aguilar" userId="597d70fd54383759" providerId="LiveId" clId="{C126E442-EF99-427A-B8FA-7B04F7B22956}" dt="2026-02-04T01:40:11.892" v="1046" actId="1038"/>
          <ac:picMkLst>
            <pc:docMk/>
            <pc:sldMk cId="3216411069" sldId="281"/>
            <ac:picMk id="17" creationId="{F85075E7-80C5-622C-8351-33E73DDDC521}"/>
          </ac:picMkLst>
        </pc:picChg>
        <pc:picChg chg="add mod">
          <ac:chgData name="josé zapata aguilar" userId="597d70fd54383759" providerId="LiveId" clId="{C126E442-EF99-427A-B8FA-7B04F7B22956}" dt="2026-02-04T01:40:30.089" v="1110" actId="1037"/>
          <ac:picMkLst>
            <pc:docMk/>
            <pc:sldMk cId="3216411069" sldId="281"/>
            <ac:picMk id="19" creationId="{E4364243-BB85-5790-3486-7CDE8F8D4896}"/>
          </ac:picMkLst>
        </pc:picChg>
      </pc:sldChg>
      <pc:sldChg chg="addSp delSp modSp new mod">
        <pc:chgData name="josé zapata aguilar" userId="597d70fd54383759" providerId="LiveId" clId="{C126E442-EF99-427A-B8FA-7B04F7B22956}" dt="2026-02-04T01:44:46.824" v="1145" actId="14100"/>
        <pc:sldMkLst>
          <pc:docMk/>
          <pc:sldMk cId="3786737324" sldId="282"/>
        </pc:sldMkLst>
        <pc:spChg chg="del">
          <ac:chgData name="josé zapata aguilar" userId="597d70fd54383759" providerId="LiveId" clId="{C126E442-EF99-427A-B8FA-7B04F7B22956}" dt="2026-02-04T01:43:45.603" v="1136" actId="478"/>
          <ac:spMkLst>
            <pc:docMk/>
            <pc:sldMk cId="3786737324" sldId="282"/>
            <ac:spMk id="2" creationId="{BB95E7A4-0926-4A24-5DDE-41638A9718B0}"/>
          </ac:spMkLst>
        </pc:spChg>
        <pc:spChg chg="del">
          <ac:chgData name="josé zapata aguilar" userId="597d70fd54383759" providerId="LiveId" clId="{C126E442-EF99-427A-B8FA-7B04F7B22956}" dt="2026-02-04T01:43:45.603" v="1136" actId="478"/>
          <ac:spMkLst>
            <pc:docMk/>
            <pc:sldMk cId="3786737324" sldId="282"/>
            <ac:spMk id="3" creationId="{B273771B-D060-934C-176F-890DA4951E6F}"/>
          </ac:spMkLst>
        </pc:spChg>
        <pc:spChg chg="add mod">
          <ac:chgData name="josé zapata aguilar" userId="597d70fd54383759" providerId="LiveId" clId="{C126E442-EF99-427A-B8FA-7B04F7B22956}" dt="2026-02-04T01:44:46.824" v="1145" actId="14100"/>
          <ac:spMkLst>
            <pc:docMk/>
            <pc:sldMk cId="3786737324" sldId="282"/>
            <ac:spMk id="4" creationId="{C3783DA1-A28F-FC7D-E081-4FE531D341EF}"/>
          </ac:spMkLst>
        </pc:spChg>
        <pc:picChg chg="add mod">
          <ac:chgData name="josé zapata aguilar" userId="597d70fd54383759" providerId="LiveId" clId="{C126E442-EF99-427A-B8FA-7B04F7B22956}" dt="2026-02-04T01:44:21.355" v="1142"/>
          <ac:picMkLst>
            <pc:docMk/>
            <pc:sldMk cId="3786737324" sldId="282"/>
            <ac:picMk id="5" creationId="{3C15CB7C-C0AA-EFEC-9D03-83E9AA1BACD6}"/>
          </ac:picMkLst>
        </pc:picChg>
      </pc:sldChg>
      <pc:sldChg chg="addSp delSp modSp new mod setBg">
        <pc:chgData name="josé zapata aguilar" userId="597d70fd54383759" providerId="LiveId" clId="{C126E442-EF99-427A-B8FA-7B04F7B22956}" dt="2026-02-04T01:51:07.968" v="1255" actId="207"/>
        <pc:sldMkLst>
          <pc:docMk/>
          <pc:sldMk cId="1505613365" sldId="283"/>
        </pc:sldMkLst>
        <pc:spChg chg="del">
          <ac:chgData name="josé zapata aguilar" userId="597d70fd54383759" providerId="LiveId" clId="{C126E442-EF99-427A-B8FA-7B04F7B22956}" dt="2026-02-04T01:45:43.343" v="1148" actId="478"/>
          <ac:spMkLst>
            <pc:docMk/>
            <pc:sldMk cId="1505613365" sldId="283"/>
            <ac:spMk id="2" creationId="{78EDF68B-0F7D-06DD-0BE5-13492107652B}"/>
          </ac:spMkLst>
        </pc:spChg>
        <pc:spChg chg="del">
          <ac:chgData name="josé zapata aguilar" userId="597d70fd54383759" providerId="LiveId" clId="{C126E442-EF99-427A-B8FA-7B04F7B22956}" dt="2026-02-04T01:45:43.343" v="1148" actId="478"/>
          <ac:spMkLst>
            <pc:docMk/>
            <pc:sldMk cId="1505613365" sldId="283"/>
            <ac:spMk id="3" creationId="{BE32F179-3D76-CF2E-A3AD-7E9EBCBB4E73}"/>
          </ac:spMkLst>
        </pc:spChg>
        <pc:spChg chg="add mod">
          <ac:chgData name="josé zapata aguilar" userId="597d70fd54383759" providerId="LiveId" clId="{C126E442-EF99-427A-B8FA-7B04F7B22956}" dt="2026-02-04T01:47:39.956" v="1158" actId="1076"/>
          <ac:spMkLst>
            <pc:docMk/>
            <pc:sldMk cId="1505613365" sldId="283"/>
            <ac:spMk id="5" creationId="{C9638AC8-6D64-300A-E2C2-AB9C5FB892D2}"/>
          </ac:spMkLst>
        </pc:spChg>
        <pc:spChg chg="add mod">
          <ac:chgData name="josé zapata aguilar" userId="597d70fd54383759" providerId="LiveId" clId="{C126E442-EF99-427A-B8FA-7B04F7B22956}" dt="2026-02-04T01:47:58.823" v="1202" actId="404"/>
          <ac:spMkLst>
            <pc:docMk/>
            <pc:sldMk cId="1505613365" sldId="283"/>
            <ac:spMk id="6" creationId="{42659B3D-5226-8EA9-EA03-59367450CF0B}"/>
          </ac:spMkLst>
        </pc:spChg>
        <pc:spChg chg="add mod">
          <ac:chgData name="josé zapata aguilar" userId="597d70fd54383759" providerId="LiveId" clId="{C126E442-EF99-427A-B8FA-7B04F7B22956}" dt="2026-02-04T01:49:33.288" v="1234" actId="1076"/>
          <ac:spMkLst>
            <pc:docMk/>
            <pc:sldMk cId="1505613365" sldId="283"/>
            <ac:spMk id="7" creationId="{E73CA11F-8031-BB2E-6767-98690B9DA385}"/>
          </ac:spMkLst>
        </pc:spChg>
        <pc:spChg chg="add mod ord">
          <ac:chgData name="josé zapata aguilar" userId="597d70fd54383759" providerId="LiveId" clId="{C126E442-EF99-427A-B8FA-7B04F7B22956}" dt="2026-02-04T01:51:07.968" v="1255" actId="207"/>
          <ac:spMkLst>
            <pc:docMk/>
            <pc:sldMk cId="1505613365" sldId="283"/>
            <ac:spMk id="8" creationId="{C2D2026F-0DF6-DAFD-B656-CD519D91ECDD}"/>
          </ac:spMkLst>
        </pc:spChg>
        <pc:spChg chg="add">
          <ac:chgData name="josé zapata aguilar" userId="597d70fd54383759" providerId="LiveId" clId="{C126E442-EF99-427A-B8FA-7B04F7B22956}" dt="2026-02-04T01:45:57.705" v="1151" actId="26606"/>
          <ac:spMkLst>
            <pc:docMk/>
            <pc:sldMk cId="1505613365" sldId="283"/>
            <ac:spMk id="9" creationId="{42A4FC2C-047E-45A5-965D-8E1E3BF09BC6}"/>
          </ac:spMkLst>
        </pc:spChg>
        <pc:picChg chg="add mod">
          <ac:chgData name="josé zapata aguilar" userId="597d70fd54383759" providerId="LiveId" clId="{C126E442-EF99-427A-B8FA-7B04F7B22956}" dt="2026-02-04T01:46:22.341" v="1156" actId="207"/>
          <ac:picMkLst>
            <pc:docMk/>
            <pc:sldMk cId="1505613365" sldId="283"/>
            <ac:picMk id="4" creationId="{C06EF3C8-EF55-1E0F-E70E-D936800D256E}"/>
          </ac:picMkLst>
        </pc:picChg>
      </pc:sldChg>
      <pc:sldChg chg="new del">
        <pc:chgData name="josé zapata aguilar" userId="597d70fd54383759" providerId="LiveId" clId="{C126E442-EF99-427A-B8FA-7B04F7B22956}" dt="2026-02-04T02:48:37.696" v="1259" actId="47"/>
        <pc:sldMkLst>
          <pc:docMk/>
          <pc:sldMk cId="1644039770" sldId="284"/>
        </pc:sldMkLst>
      </pc:sldChg>
      <pc:sldChg chg="addSp delSp modSp add mod delAnim modAnim">
        <pc:chgData name="josé zapata aguilar" userId="597d70fd54383759" providerId="LiveId" clId="{C126E442-EF99-427A-B8FA-7B04F7B22956}" dt="2026-02-04T03:02:39.962" v="1362" actId="20577"/>
        <pc:sldMkLst>
          <pc:docMk/>
          <pc:sldMk cId="2858700066" sldId="285"/>
        </pc:sldMkLst>
        <pc:spChg chg="add mod ord">
          <ac:chgData name="josé zapata aguilar" userId="597d70fd54383759" providerId="LiveId" clId="{C126E442-EF99-427A-B8FA-7B04F7B22956}" dt="2026-02-04T03:02:31.808" v="1359" actId="207"/>
          <ac:spMkLst>
            <pc:docMk/>
            <pc:sldMk cId="2858700066" sldId="285"/>
            <ac:spMk id="2" creationId="{E27984A9-0CFE-71F9-E405-909F5FAC8568}"/>
          </ac:spMkLst>
        </pc:spChg>
        <pc:spChg chg="mod">
          <ac:chgData name="josé zapata aguilar" userId="597d70fd54383759" providerId="LiveId" clId="{C126E442-EF99-427A-B8FA-7B04F7B22956}" dt="2026-02-04T02:49:14.102" v="1274" actId="404"/>
          <ac:spMkLst>
            <pc:docMk/>
            <pc:sldMk cId="2858700066" sldId="285"/>
            <ac:spMk id="6" creationId="{139FD867-5420-41DC-A520-DBF93A8BC0E2}"/>
          </ac:spMkLst>
        </pc:spChg>
        <pc:spChg chg="del">
          <ac:chgData name="josé zapata aguilar" userId="597d70fd54383759" providerId="LiveId" clId="{C126E442-EF99-427A-B8FA-7B04F7B22956}" dt="2026-02-04T02:49:26.010" v="1275" actId="478"/>
          <ac:spMkLst>
            <pc:docMk/>
            <pc:sldMk cId="2858700066" sldId="285"/>
            <ac:spMk id="8" creationId="{084AA221-54CB-EFE2-E650-BEB0FB798211}"/>
          </ac:spMkLst>
        </pc:spChg>
        <pc:spChg chg="del">
          <ac:chgData name="josé zapata aguilar" userId="597d70fd54383759" providerId="LiveId" clId="{C126E442-EF99-427A-B8FA-7B04F7B22956}" dt="2026-02-04T03:01:22.423" v="1331" actId="478"/>
          <ac:spMkLst>
            <pc:docMk/>
            <pc:sldMk cId="2858700066" sldId="285"/>
            <ac:spMk id="12" creationId="{1B243393-944F-73A3-2BC4-245B456A5EC6}"/>
          </ac:spMkLst>
        </pc:spChg>
        <pc:spChg chg="del">
          <ac:chgData name="josé zapata aguilar" userId="597d70fd54383759" providerId="LiveId" clId="{C126E442-EF99-427A-B8FA-7B04F7B22956}" dt="2026-02-04T03:01:19.673" v="1329" actId="478"/>
          <ac:spMkLst>
            <pc:docMk/>
            <pc:sldMk cId="2858700066" sldId="285"/>
            <ac:spMk id="13" creationId="{5E4B8FFA-0971-79AC-2875-C427F00AC8C8}"/>
          </ac:spMkLst>
        </pc:spChg>
        <pc:spChg chg="mod">
          <ac:chgData name="josé zapata aguilar" userId="597d70fd54383759" providerId="LiveId" clId="{C126E442-EF99-427A-B8FA-7B04F7B22956}" dt="2026-02-04T03:02:39.962" v="1362" actId="20577"/>
          <ac:spMkLst>
            <pc:docMk/>
            <pc:sldMk cId="2858700066" sldId="285"/>
            <ac:spMk id="14" creationId="{7D1C5679-D21B-9AA2-0FFD-79C64EC2C942}"/>
          </ac:spMkLst>
        </pc:spChg>
        <pc:picChg chg="del">
          <ac:chgData name="josé zapata aguilar" userId="597d70fd54383759" providerId="LiveId" clId="{C126E442-EF99-427A-B8FA-7B04F7B22956}" dt="2026-02-04T03:01:18.438" v="1328" actId="478"/>
          <ac:picMkLst>
            <pc:docMk/>
            <pc:sldMk cId="2858700066" sldId="285"/>
            <ac:picMk id="10" creationId="{31626074-E6B8-4A6D-4B5F-0E9731C8C6F5}"/>
          </ac:picMkLst>
        </pc:picChg>
        <pc:picChg chg="del">
          <ac:chgData name="josé zapata aguilar" userId="597d70fd54383759" providerId="LiveId" clId="{C126E442-EF99-427A-B8FA-7B04F7B22956}" dt="2026-02-04T03:01:20.947" v="1330" actId="478"/>
          <ac:picMkLst>
            <pc:docMk/>
            <pc:sldMk cId="2858700066" sldId="285"/>
            <ac:picMk id="11" creationId="{BD91C562-6A75-3987-F097-58F1F81CCE12}"/>
          </ac:picMkLst>
        </pc:picChg>
      </pc:sldChg>
      <pc:sldChg chg="addSp delSp modSp new mod">
        <pc:chgData name="josé zapata aguilar" userId="597d70fd54383759" providerId="LiveId" clId="{C126E442-EF99-427A-B8FA-7B04F7B22956}" dt="2026-02-04T03:52:09.358" v="1708" actId="478"/>
        <pc:sldMkLst>
          <pc:docMk/>
          <pc:sldMk cId="1061762220" sldId="286"/>
        </pc:sldMkLst>
        <pc:spChg chg="del">
          <ac:chgData name="josé zapata aguilar" userId="597d70fd54383759" providerId="LiveId" clId="{C126E442-EF99-427A-B8FA-7B04F7B22956}" dt="2026-02-04T03:05:17.093" v="1380" actId="478"/>
          <ac:spMkLst>
            <pc:docMk/>
            <pc:sldMk cId="1061762220" sldId="286"/>
            <ac:spMk id="2" creationId="{E7DC6B0A-35E1-581A-922F-3BC1D13425AF}"/>
          </ac:spMkLst>
        </pc:spChg>
        <pc:spChg chg="del">
          <ac:chgData name="josé zapata aguilar" userId="597d70fd54383759" providerId="LiveId" clId="{C126E442-EF99-427A-B8FA-7B04F7B22956}" dt="2026-02-04T03:05:17.093" v="1380" actId="478"/>
          <ac:spMkLst>
            <pc:docMk/>
            <pc:sldMk cId="1061762220" sldId="286"/>
            <ac:spMk id="3" creationId="{A83EE1F1-0DA7-646E-035E-F747E265E796}"/>
          </ac:spMkLst>
        </pc:spChg>
        <pc:spChg chg="add mod">
          <ac:chgData name="josé zapata aguilar" userId="597d70fd54383759" providerId="LiveId" clId="{C126E442-EF99-427A-B8FA-7B04F7B22956}" dt="2026-02-04T03:37:57.356" v="1681" actId="207"/>
          <ac:spMkLst>
            <pc:docMk/>
            <pc:sldMk cId="1061762220" sldId="286"/>
            <ac:spMk id="5" creationId="{10E242A3-5234-0814-D57F-53EFA65530B1}"/>
          </ac:spMkLst>
        </pc:spChg>
        <pc:spChg chg="add mod">
          <ac:chgData name="josé zapata aguilar" userId="597d70fd54383759" providerId="LiveId" clId="{C126E442-EF99-427A-B8FA-7B04F7B22956}" dt="2026-02-04T03:37:39.897" v="1678" actId="113"/>
          <ac:spMkLst>
            <pc:docMk/>
            <pc:sldMk cId="1061762220" sldId="286"/>
            <ac:spMk id="6" creationId="{64BA9B8E-DBAB-CD3D-4B26-E296CB22232B}"/>
          </ac:spMkLst>
        </pc:spChg>
        <pc:spChg chg="add mod">
          <ac:chgData name="josé zapata aguilar" userId="597d70fd54383759" providerId="LiveId" clId="{C126E442-EF99-427A-B8FA-7B04F7B22956}" dt="2026-02-04T03:40:58.061" v="1695" actId="404"/>
          <ac:spMkLst>
            <pc:docMk/>
            <pc:sldMk cId="1061762220" sldId="286"/>
            <ac:spMk id="10" creationId="{42AAC6B1-88BD-E49B-C12A-845A64344135}"/>
          </ac:spMkLst>
        </pc:spChg>
        <pc:picChg chg="add mod modCrop">
          <ac:chgData name="josé zapata aguilar" userId="597d70fd54383759" providerId="LiveId" clId="{C126E442-EF99-427A-B8FA-7B04F7B22956}" dt="2026-02-04T03:51:29.534" v="1704" actId="1076"/>
          <ac:picMkLst>
            <pc:docMk/>
            <pc:sldMk cId="1061762220" sldId="286"/>
            <ac:picMk id="4" creationId="{76D9266F-98C7-7292-FBB0-4ED835BF5429}"/>
          </ac:picMkLst>
        </pc:picChg>
        <pc:picChg chg="add mod modCrop">
          <ac:chgData name="josé zapata aguilar" userId="597d70fd54383759" providerId="LiveId" clId="{C126E442-EF99-427A-B8FA-7B04F7B22956}" dt="2026-02-04T03:51:34.267" v="1705" actId="1076"/>
          <ac:picMkLst>
            <pc:docMk/>
            <pc:sldMk cId="1061762220" sldId="286"/>
            <ac:picMk id="7" creationId="{34615440-9476-4DF4-5C76-8DF4A4A15C19}"/>
          </ac:picMkLst>
        </pc:picChg>
        <pc:picChg chg="add mod">
          <ac:chgData name="josé zapata aguilar" userId="597d70fd54383759" providerId="LiveId" clId="{C126E442-EF99-427A-B8FA-7B04F7B22956}" dt="2026-02-04T03:51:40.627" v="1706"/>
          <ac:picMkLst>
            <pc:docMk/>
            <pc:sldMk cId="1061762220" sldId="286"/>
            <ac:picMk id="8" creationId="{D9ED9A1C-61F0-2145-C323-1F8B6617B66E}"/>
          </ac:picMkLst>
        </pc:picChg>
        <pc:picChg chg="add mod">
          <ac:chgData name="josé zapata aguilar" userId="597d70fd54383759" providerId="LiveId" clId="{C126E442-EF99-427A-B8FA-7B04F7B22956}" dt="2026-02-04T03:37:08.056" v="1675" actId="1035"/>
          <ac:picMkLst>
            <pc:docMk/>
            <pc:sldMk cId="1061762220" sldId="286"/>
            <ac:picMk id="9" creationId="{5052514D-ED4D-B71C-E4D1-9E826101A20C}"/>
          </ac:picMkLst>
        </pc:picChg>
        <pc:picChg chg="add del mod ord">
          <ac:chgData name="josé zapata aguilar" userId="597d70fd54383759" providerId="LiveId" clId="{C126E442-EF99-427A-B8FA-7B04F7B22956}" dt="2026-02-04T03:52:09.358" v="1708" actId="478"/>
          <ac:picMkLst>
            <pc:docMk/>
            <pc:sldMk cId="1061762220" sldId="286"/>
            <ac:picMk id="11" creationId="{FF194FB4-E844-7BD0-782D-B8A8C3A4504B}"/>
          </ac:picMkLst>
        </pc:picChg>
      </pc:sldChg>
      <pc:sldChg chg="addSp delSp modSp new mod setBg addAnim delAnim modAnim modNotesTx">
        <pc:chgData name="josé zapata aguilar" userId="597d70fd54383759" providerId="LiveId" clId="{C126E442-EF99-427A-B8FA-7B04F7B22956}" dt="2026-02-04T04:14:31.767" v="2141" actId="20577"/>
        <pc:sldMkLst>
          <pc:docMk/>
          <pc:sldMk cId="1659521021" sldId="287"/>
        </pc:sldMkLst>
        <pc:spChg chg="del">
          <ac:chgData name="josé zapata aguilar" userId="597d70fd54383759" providerId="LiveId" clId="{C126E442-EF99-427A-B8FA-7B04F7B22956}" dt="2026-02-04T03:52:23.720" v="1710" actId="478"/>
          <ac:spMkLst>
            <pc:docMk/>
            <pc:sldMk cId="1659521021" sldId="287"/>
            <ac:spMk id="2" creationId="{A0717070-9A0C-9DE1-60BA-A7437C3F4557}"/>
          </ac:spMkLst>
        </pc:spChg>
        <pc:spChg chg="del">
          <ac:chgData name="josé zapata aguilar" userId="597d70fd54383759" providerId="LiveId" clId="{C126E442-EF99-427A-B8FA-7B04F7B22956}" dt="2026-02-04T03:52:23.720" v="1710" actId="478"/>
          <ac:spMkLst>
            <pc:docMk/>
            <pc:sldMk cId="1659521021" sldId="287"/>
            <ac:spMk id="3" creationId="{E60086D8-1A74-BD0F-5D53-543BDA4B5832}"/>
          </ac:spMkLst>
        </pc:spChg>
        <pc:spChg chg="mod">
          <ac:chgData name="josé zapata aguilar" userId="597d70fd54383759" providerId="LiveId" clId="{C126E442-EF99-427A-B8FA-7B04F7B22956}" dt="2026-02-04T04:01:24.700" v="1901" actId="207"/>
          <ac:spMkLst>
            <pc:docMk/>
            <pc:sldMk cId="1659521021" sldId="287"/>
            <ac:spMk id="6" creationId="{9FA7F5C7-6283-2382-CA5F-5782DEB92562}"/>
          </ac:spMkLst>
        </pc:spChg>
        <pc:spChg chg="mod">
          <ac:chgData name="josé zapata aguilar" userId="597d70fd54383759" providerId="LiveId" clId="{C126E442-EF99-427A-B8FA-7B04F7B22956}" dt="2026-02-04T03:56:20.916" v="1713"/>
          <ac:spMkLst>
            <pc:docMk/>
            <pc:sldMk cId="1659521021" sldId="287"/>
            <ac:spMk id="7" creationId="{C8F96FC9-954A-418D-4620-BAB641C4AF49}"/>
          </ac:spMkLst>
        </pc:spChg>
        <pc:spChg chg="add mod">
          <ac:chgData name="josé zapata aguilar" userId="597d70fd54383759" providerId="LiveId" clId="{C126E442-EF99-427A-B8FA-7B04F7B22956}" dt="2026-02-04T04:07:30.759" v="1965" actId="1037"/>
          <ac:spMkLst>
            <pc:docMk/>
            <pc:sldMk cId="1659521021" sldId="287"/>
            <ac:spMk id="8" creationId="{2B8F4075-2BF7-8469-77E1-6454710997E3}"/>
          </ac:spMkLst>
        </pc:spChg>
        <pc:spChg chg="add">
          <ac:chgData name="josé zapata aguilar" userId="597d70fd54383759" providerId="LiveId" clId="{C126E442-EF99-427A-B8FA-7B04F7B22956}" dt="2026-02-04T03:55:53.643" v="1712" actId="26606"/>
          <ac:spMkLst>
            <pc:docMk/>
            <pc:sldMk cId="1659521021" sldId="287"/>
            <ac:spMk id="9" creationId="{42A4FC2C-047E-45A5-965D-8E1E3BF09BC6}"/>
          </ac:spMkLst>
        </pc:spChg>
        <pc:spChg chg="add mod">
          <ac:chgData name="josé zapata aguilar" userId="597d70fd54383759" providerId="LiveId" clId="{C126E442-EF99-427A-B8FA-7B04F7B22956}" dt="2026-02-04T04:07:53.099" v="1991" actId="1038"/>
          <ac:spMkLst>
            <pc:docMk/>
            <pc:sldMk cId="1659521021" sldId="287"/>
            <ac:spMk id="10" creationId="{3E0790DA-6EE4-1E98-C279-6D02C7B5044E}"/>
          </ac:spMkLst>
        </pc:spChg>
        <pc:spChg chg="add mod">
          <ac:chgData name="josé zapata aguilar" userId="597d70fd54383759" providerId="LiveId" clId="{C126E442-EF99-427A-B8FA-7B04F7B22956}" dt="2026-02-04T04:07:58.658" v="1995" actId="1038"/>
          <ac:spMkLst>
            <pc:docMk/>
            <pc:sldMk cId="1659521021" sldId="287"/>
            <ac:spMk id="11" creationId="{B10362BA-7A3D-0AED-6CB8-C5CBE43904B5}"/>
          </ac:spMkLst>
        </pc:spChg>
        <pc:spChg chg="mod">
          <ac:chgData name="josé zapata aguilar" userId="597d70fd54383759" providerId="LiveId" clId="{C126E442-EF99-427A-B8FA-7B04F7B22956}" dt="2026-02-04T04:02:12.623" v="1906" actId="404"/>
          <ac:spMkLst>
            <pc:docMk/>
            <pc:sldMk cId="1659521021" sldId="287"/>
            <ac:spMk id="17" creationId="{66578933-89F4-27E3-41E3-5CEABD566F18}"/>
          </ac:spMkLst>
        </pc:spChg>
        <pc:spChg chg="mod">
          <ac:chgData name="josé zapata aguilar" userId="597d70fd54383759" providerId="LiveId" clId="{C126E442-EF99-427A-B8FA-7B04F7B22956}" dt="2026-02-04T04:01:38.564" v="1902"/>
          <ac:spMkLst>
            <pc:docMk/>
            <pc:sldMk cId="1659521021" sldId="287"/>
            <ac:spMk id="18" creationId="{94DFDE34-C6A2-D8CF-9D61-06A6F17BF9CA}"/>
          </ac:spMkLst>
        </pc:spChg>
        <pc:spChg chg="add mod">
          <ac:chgData name="josé zapata aguilar" userId="597d70fd54383759" providerId="LiveId" clId="{C126E442-EF99-427A-B8FA-7B04F7B22956}" dt="2026-02-04T04:07:19.883" v="1954" actId="14100"/>
          <ac:spMkLst>
            <pc:docMk/>
            <pc:sldMk cId="1659521021" sldId="287"/>
            <ac:spMk id="19" creationId="{0FB9FE48-94E7-291E-80FC-A9557BE6FD7C}"/>
          </ac:spMkLst>
        </pc:spChg>
        <pc:spChg chg="add mod">
          <ac:chgData name="josé zapata aguilar" userId="597d70fd54383759" providerId="LiveId" clId="{C126E442-EF99-427A-B8FA-7B04F7B22956}" dt="2026-02-04T04:14:31.767" v="2141" actId="20577"/>
          <ac:spMkLst>
            <pc:docMk/>
            <pc:sldMk cId="1659521021" sldId="287"/>
            <ac:spMk id="20" creationId="{50CA781E-062F-CE61-8AD7-D42ADA1FE895}"/>
          </ac:spMkLst>
        </pc:spChg>
        <pc:spChg chg="add mod">
          <ac:chgData name="josé zapata aguilar" userId="597d70fd54383759" providerId="LiveId" clId="{C126E442-EF99-427A-B8FA-7B04F7B22956}" dt="2026-02-04T04:11:52.789" v="2043" actId="14100"/>
          <ac:spMkLst>
            <pc:docMk/>
            <pc:sldMk cId="1659521021" sldId="287"/>
            <ac:spMk id="21" creationId="{A7852BF2-FCA4-48F7-D8AE-3721BEB151EA}"/>
          </ac:spMkLst>
        </pc:spChg>
        <pc:grpChg chg="add mod">
          <ac:chgData name="josé zapata aguilar" userId="597d70fd54383759" providerId="LiveId" clId="{C126E442-EF99-427A-B8FA-7B04F7B22956}" dt="2026-02-04T04:07:30.759" v="1965" actId="1037"/>
          <ac:grpSpMkLst>
            <pc:docMk/>
            <pc:sldMk cId="1659521021" sldId="287"/>
            <ac:grpSpMk id="5" creationId="{EEE2451D-0E1B-4960-13F4-BBC01234AD35}"/>
          </ac:grpSpMkLst>
        </pc:grpChg>
        <pc:grpChg chg="add mod">
          <ac:chgData name="josé zapata aguilar" userId="597d70fd54383759" providerId="LiveId" clId="{C126E442-EF99-427A-B8FA-7B04F7B22956}" dt="2026-02-04T04:06:49.847" v="1949" actId="1035"/>
          <ac:grpSpMkLst>
            <pc:docMk/>
            <pc:sldMk cId="1659521021" sldId="287"/>
            <ac:grpSpMk id="16" creationId="{8D1E306E-8516-4B40-FFFD-38EC95972895}"/>
          </ac:grpSpMkLst>
        </pc:grpChg>
        <pc:picChg chg="add mod">
          <ac:chgData name="josé zapata aguilar" userId="597d70fd54383759" providerId="LiveId" clId="{C126E442-EF99-427A-B8FA-7B04F7B22956}" dt="2026-02-04T03:58:24.760" v="1801" actId="1076"/>
          <ac:picMkLst>
            <pc:docMk/>
            <pc:sldMk cId="1659521021" sldId="287"/>
            <ac:picMk id="4" creationId="{1E232A81-1DC8-AE81-2A23-6060386CE597}"/>
          </ac:picMkLst>
        </pc:picChg>
        <pc:cxnChg chg="add del">
          <ac:chgData name="josé zapata aguilar" userId="597d70fd54383759" providerId="LiveId" clId="{C126E442-EF99-427A-B8FA-7B04F7B22956}" dt="2026-02-04T04:00:17.882" v="1850" actId="11529"/>
          <ac:cxnSpMkLst>
            <pc:docMk/>
            <pc:sldMk cId="1659521021" sldId="287"/>
            <ac:cxnSpMk id="13" creationId="{2A947168-673F-54A3-E208-EFDD9AA15672}"/>
          </ac:cxnSpMkLst>
        </pc:cxnChg>
        <pc:cxnChg chg="add del">
          <ac:chgData name="josé zapata aguilar" userId="597d70fd54383759" providerId="LiveId" clId="{C126E442-EF99-427A-B8FA-7B04F7B22956}" dt="2026-02-04T04:00:31.380" v="1852" actId="478"/>
          <ac:cxnSpMkLst>
            <pc:docMk/>
            <pc:sldMk cId="1659521021" sldId="287"/>
            <ac:cxnSpMk id="15" creationId="{B94A4940-4604-53D9-A662-F83C7FAEEDD4}"/>
          </ac:cxnSpMkLst>
        </pc:cxnChg>
      </pc:sldChg>
      <pc:sldChg chg="delSp modSp add mod">
        <pc:chgData name="josé zapata aguilar" userId="597d70fd54383759" providerId="LiveId" clId="{C126E442-EF99-427A-B8FA-7B04F7B22956}" dt="2026-02-04T14:41:02.075" v="2164" actId="27636"/>
        <pc:sldMkLst>
          <pc:docMk/>
          <pc:sldMk cId="453607836" sldId="288"/>
        </pc:sldMkLst>
        <pc:spChg chg="mod">
          <ac:chgData name="josé zapata aguilar" userId="597d70fd54383759" providerId="LiveId" clId="{C126E442-EF99-427A-B8FA-7B04F7B22956}" dt="2026-02-04T14:41:02.075" v="2164" actId="27636"/>
          <ac:spMkLst>
            <pc:docMk/>
            <pc:sldMk cId="453607836" sldId="288"/>
            <ac:spMk id="3" creationId="{B58A668B-2435-960F-BA39-1C55E422C243}"/>
          </ac:spMkLst>
        </pc:spChg>
        <pc:spChg chg="del">
          <ac:chgData name="josé zapata aguilar" userId="597d70fd54383759" providerId="LiveId" clId="{C126E442-EF99-427A-B8FA-7B04F7B22956}" dt="2026-02-04T14:40:37.678" v="2153" actId="478"/>
          <ac:spMkLst>
            <pc:docMk/>
            <pc:sldMk cId="453607836" sldId="288"/>
            <ac:spMk id="7" creationId="{4BD5EA29-B7C4-B85E-CF75-9A6B8F76652A}"/>
          </ac:spMkLst>
        </pc:spChg>
        <pc:spChg chg="del">
          <ac:chgData name="josé zapata aguilar" userId="597d70fd54383759" providerId="LiveId" clId="{C126E442-EF99-427A-B8FA-7B04F7B22956}" dt="2026-02-04T14:40:37.678" v="2153" actId="478"/>
          <ac:spMkLst>
            <pc:docMk/>
            <pc:sldMk cId="453607836" sldId="288"/>
            <ac:spMk id="8" creationId="{C1F64A8B-D203-470E-6219-9B899E64C931}"/>
          </ac:spMkLst>
        </pc:spChg>
        <pc:spChg chg="del">
          <ac:chgData name="josé zapata aguilar" userId="597d70fd54383759" providerId="LiveId" clId="{C126E442-EF99-427A-B8FA-7B04F7B22956}" dt="2026-02-04T14:40:37.678" v="2153" actId="478"/>
          <ac:spMkLst>
            <pc:docMk/>
            <pc:sldMk cId="453607836" sldId="288"/>
            <ac:spMk id="10" creationId="{3EDDA543-2004-C290-4096-084C77B796B1}"/>
          </ac:spMkLst>
        </pc:spChg>
        <pc:picChg chg="del">
          <ac:chgData name="josé zapata aguilar" userId="597d70fd54383759" providerId="LiveId" clId="{C126E442-EF99-427A-B8FA-7B04F7B22956}" dt="2026-02-04T14:40:37.678" v="2153" actId="478"/>
          <ac:picMkLst>
            <pc:docMk/>
            <pc:sldMk cId="453607836" sldId="288"/>
            <ac:picMk id="6" creationId="{D57BCB73-E76F-F2F1-604E-F5C436CCC16D}"/>
          </ac:picMkLst>
        </pc:picChg>
        <pc:picChg chg="del">
          <ac:chgData name="josé zapata aguilar" userId="597d70fd54383759" providerId="LiveId" clId="{C126E442-EF99-427A-B8FA-7B04F7B22956}" dt="2026-02-04T14:40:35.401" v="2152" actId="478"/>
          <ac:picMkLst>
            <pc:docMk/>
            <pc:sldMk cId="453607836" sldId="288"/>
            <ac:picMk id="11" creationId="{B74E1F20-863E-D5EF-A657-BC60A85DAF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558E-06A9-4FAC-96F1-9E4AE8491F08}" type="datetimeFigureOut">
              <a:rPr lang="es-MX" smtClean="0"/>
              <a:t>04/02/2026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E7403-D6AD-4FFD-B8CB-7F2D84E286CC}" type="slidenum">
              <a:rPr lang="es-MX" smtClean="0"/>
              <a:t>‹Nº›</a:t>
            </a:fld>
            <a:endParaRPr lang="es-MX"/>
          </a:p>
        </p:txBody>
      </p:sp>
    </p:spTree>
    <p:extLst>
      <p:ext uri="{BB962C8B-B14F-4D97-AF65-F5344CB8AC3E}">
        <p14:creationId xmlns:p14="http://schemas.microsoft.com/office/powerpoint/2010/main" val="24089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07E7403-D6AD-4FFD-B8CB-7F2D84E286CC}" type="slidenum">
              <a:rPr lang="es-MX" smtClean="0"/>
              <a:t>1</a:t>
            </a:fld>
            <a:endParaRPr lang="es-MX"/>
          </a:p>
        </p:txBody>
      </p:sp>
    </p:spTree>
    <p:extLst>
      <p:ext uri="{BB962C8B-B14F-4D97-AF65-F5344CB8AC3E}">
        <p14:creationId xmlns:p14="http://schemas.microsoft.com/office/powerpoint/2010/main" val="50763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07E7403-D6AD-4FFD-B8CB-7F2D84E286CC}" type="slidenum">
              <a:rPr lang="es-MX" smtClean="0"/>
              <a:t>13</a:t>
            </a:fld>
            <a:endParaRPr lang="es-MX"/>
          </a:p>
        </p:txBody>
      </p:sp>
    </p:spTree>
    <p:extLst>
      <p:ext uri="{BB962C8B-B14F-4D97-AF65-F5344CB8AC3E}">
        <p14:creationId xmlns:p14="http://schemas.microsoft.com/office/powerpoint/2010/main" val="293068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C6B5-25C5-5B1E-B976-1913C264E4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9936782-748D-784D-3DAE-126DB404A28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FD2003-FC57-32E4-361E-5B329223EFA9}"/>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BFD52BBC-350A-5D60-6091-E0AAB4BCC8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E7403-D6AD-4FFD-B8CB-7F2D84E286CC}"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990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3A4766-8839-C573-27DF-25B0526F9CC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F3D931BF-2F6F-BA05-7FA7-11571CA917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F3CF7CF5-A350-D6CF-194F-DDBD1EFB6E2E}"/>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5" name="Marcador de pie de página 4">
            <a:extLst>
              <a:ext uri="{FF2B5EF4-FFF2-40B4-BE49-F238E27FC236}">
                <a16:creationId xmlns:a16="http://schemas.microsoft.com/office/drawing/2014/main" id="{B2C45E32-8AF6-560E-1317-6F140FE74AA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B6EDA3B-8DF3-59C5-B550-D4169ACC7211}"/>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3397493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A95B0F-9624-D477-2770-18004BA44FA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749E3F2E-F498-C9FE-0B1C-7BEB76B32E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3A99F0A-06AC-B5FA-CB61-C4A67889EAA1}"/>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5" name="Marcador de pie de página 4">
            <a:extLst>
              <a:ext uri="{FF2B5EF4-FFF2-40B4-BE49-F238E27FC236}">
                <a16:creationId xmlns:a16="http://schemas.microsoft.com/office/drawing/2014/main" id="{21F0548B-D137-A62F-D3CE-593293079BE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60A426B-9FEC-E7F1-102F-73A1F3B0F3D8}"/>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613785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423F21-3553-E2E7-186B-CC2CC6B1ED7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1BCFB916-15F5-7856-9125-917A06C099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ED91680-9EEF-3F06-5927-4975A61C00EA}"/>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5" name="Marcador de pie de página 4">
            <a:extLst>
              <a:ext uri="{FF2B5EF4-FFF2-40B4-BE49-F238E27FC236}">
                <a16:creationId xmlns:a16="http://schemas.microsoft.com/office/drawing/2014/main" id="{60B8B132-98FE-41EB-0C3A-45978FE8855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FED8C3A-C31F-CC50-6105-0F4F461DCE59}"/>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371687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89C3D2-E5D2-62C1-2E91-9B1A10C36AF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E91E31F-6A75-B6E5-140C-FD451BE65F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5B83AF5-CDC9-5D12-4EC1-2C8C4E9DFC88}"/>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5" name="Marcador de pie de página 4">
            <a:extLst>
              <a:ext uri="{FF2B5EF4-FFF2-40B4-BE49-F238E27FC236}">
                <a16:creationId xmlns:a16="http://schemas.microsoft.com/office/drawing/2014/main" id="{3972889D-3284-4875-0270-2397AB6D714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3375192-C1EC-F3CB-32C2-E03336D3C8C4}"/>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389393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82F2C-293A-0B2E-6167-6C6DF9D1F7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84742A2-835C-3FE4-8B67-F82370F502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A9417E5-C122-5401-8D8C-FD53A02DB82A}"/>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5" name="Marcador de pie de página 4">
            <a:extLst>
              <a:ext uri="{FF2B5EF4-FFF2-40B4-BE49-F238E27FC236}">
                <a16:creationId xmlns:a16="http://schemas.microsoft.com/office/drawing/2014/main" id="{6483173E-E19E-D352-64D9-CC4443C7F35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29034E8-2AB0-B457-9B8D-D744AEAC115A}"/>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4047506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E26CF-C5D7-FFAE-CEBF-778A039100B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32DF372-C7D4-C5AD-4553-C15344B7F9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E8000539-C912-71BC-CAE7-7D0F4A252B4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847D1DCB-4139-6143-D622-14D8B8986347}"/>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6" name="Marcador de pie de página 5">
            <a:extLst>
              <a:ext uri="{FF2B5EF4-FFF2-40B4-BE49-F238E27FC236}">
                <a16:creationId xmlns:a16="http://schemas.microsoft.com/office/drawing/2014/main" id="{E76767EB-602A-4064-CB9A-2F38CDFA4D4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412B165-D91E-2424-CD90-97049FE15369}"/>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34469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841230-ED70-1B31-526E-CD2FB239AA8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FD5BB2C-6AED-C0E3-EDD3-E6A88AA1E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5ABF22E-4CB9-FB64-EC2A-346F828206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CF88315-BB6B-0C68-6C5C-840403EAB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C1DAFDC-1D71-AECD-BD34-FBAA21A2C0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8248AF4-5A9D-E676-16A7-3F850040F830}"/>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8" name="Marcador de pie de página 7">
            <a:extLst>
              <a:ext uri="{FF2B5EF4-FFF2-40B4-BE49-F238E27FC236}">
                <a16:creationId xmlns:a16="http://schemas.microsoft.com/office/drawing/2014/main" id="{D154BC44-D479-9EB3-9B80-FF20505DE1F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4538DCEA-5EE9-E9CD-B720-067E690CB274}"/>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374979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6E644-D26C-7676-709C-02F0EC392E5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649F4809-0E21-06CF-FB0A-4F7FE8759C2B}"/>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4" name="Marcador de pie de página 3">
            <a:extLst>
              <a:ext uri="{FF2B5EF4-FFF2-40B4-BE49-F238E27FC236}">
                <a16:creationId xmlns:a16="http://schemas.microsoft.com/office/drawing/2014/main" id="{08209E2F-F782-9B3C-B576-1063173C5C48}"/>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D2E5491-5125-5C2B-40D5-1B1DB416FF51}"/>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77321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BC20575-D0F7-5286-8EDF-EBD41F9F440A}"/>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3" name="Marcador de pie de página 2">
            <a:extLst>
              <a:ext uri="{FF2B5EF4-FFF2-40B4-BE49-F238E27FC236}">
                <a16:creationId xmlns:a16="http://schemas.microsoft.com/office/drawing/2014/main" id="{0C7B159A-A597-8EF8-5C14-2FC9075B069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5400D96-FAAD-5D3A-F68F-77FFD8D76338}"/>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190842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21F309-7A1D-3DF3-9140-1731D809C5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6C8DD4E-699A-536D-D452-6EACE6ABEE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C730132E-2CCC-894F-C4B2-B8699CB93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4BAF38-CE42-B4D0-6F7D-4A6C99775587}"/>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6" name="Marcador de pie de página 5">
            <a:extLst>
              <a:ext uri="{FF2B5EF4-FFF2-40B4-BE49-F238E27FC236}">
                <a16:creationId xmlns:a16="http://schemas.microsoft.com/office/drawing/2014/main" id="{7AE87F6E-D964-B5F8-4FBF-E1C2573CA8B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4FF241A-DEDF-A5A5-2F91-6C71A5147411}"/>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264858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CB4A86-9333-BE4D-14D0-1BB3D12B496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E18B85C1-8694-6CDA-6157-B180D7EE0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A8C35726-076F-4C66-E0AD-CECD9C0CD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AB90873-4F73-F897-F4CD-08C291AD3475}"/>
              </a:ext>
            </a:extLst>
          </p:cNvPr>
          <p:cNvSpPr>
            <a:spLocks noGrp="1"/>
          </p:cNvSpPr>
          <p:nvPr>
            <p:ph type="dt" sz="half" idx="10"/>
          </p:nvPr>
        </p:nvSpPr>
        <p:spPr/>
        <p:txBody>
          <a:bodyPr/>
          <a:lstStyle/>
          <a:p>
            <a:fld id="{1D5798E1-EDA7-484E-944A-13EE84C8F55B}" type="datetimeFigureOut">
              <a:rPr lang="es-MX" smtClean="0"/>
              <a:t>04/02/2026</a:t>
            </a:fld>
            <a:endParaRPr lang="es-MX"/>
          </a:p>
        </p:txBody>
      </p:sp>
      <p:sp>
        <p:nvSpPr>
          <p:cNvPr id="6" name="Marcador de pie de página 5">
            <a:extLst>
              <a:ext uri="{FF2B5EF4-FFF2-40B4-BE49-F238E27FC236}">
                <a16:creationId xmlns:a16="http://schemas.microsoft.com/office/drawing/2014/main" id="{A97142A9-837B-9D3B-046A-2670E328EE8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883D3DE-1BA0-2B7E-B903-92D21BABE1B6}"/>
              </a:ext>
            </a:extLst>
          </p:cNvPr>
          <p:cNvSpPr>
            <a:spLocks noGrp="1"/>
          </p:cNvSpPr>
          <p:nvPr>
            <p:ph type="sldNum" sz="quarter" idx="12"/>
          </p:nvPr>
        </p:nvSpPr>
        <p:spPr/>
        <p:txBody>
          <a:bodyPr/>
          <a:lstStyle/>
          <a:p>
            <a:fld id="{93AA3D24-C1BD-4087-9DD1-D2F267F404A0}" type="slidenum">
              <a:rPr lang="es-MX" smtClean="0"/>
              <a:t>‹Nº›</a:t>
            </a:fld>
            <a:endParaRPr lang="es-MX"/>
          </a:p>
        </p:txBody>
      </p:sp>
    </p:spTree>
    <p:extLst>
      <p:ext uri="{BB962C8B-B14F-4D97-AF65-F5344CB8AC3E}">
        <p14:creationId xmlns:p14="http://schemas.microsoft.com/office/powerpoint/2010/main" val="327519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A42BC3-3CCB-BF08-4BEE-D4AD727D5D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A3F04AC-C885-C0B8-AC13-F0C1DC8B16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79EA020-E345-8AC2-6949-9DC15615E8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5798E1-EDA7-484E-944A-13EE84C8F55B}" type="datetimeFigureOut">
              <a:rPr lang="es-MX" smtClean="0"/>
              <a:t>04/02/2026</a:t>
            </a:fld>
            <a:endParaRPr lang="es-MX"/>
          </a:p>
        </p:txBody>
      </p:sp>
      <p:sp>
        <p:nvSpPr>
          <p:cNvPr id="5" name="Marcador de pie de página 4">
            <a:extLst>
              <a:ext uri="{FF2B5EF4-FFF2-40B4-BE49-F238E27FC236}">
                <a16:creationId xmlns:a16="http://schemas.microsoft.com/office/drawing/2014/main" id="{A48E7BB8-601D-12CF-FA9C-C6CDC36EC7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AABB19FC-EB0F-F387-1AF9-30967AC09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AA3D24-C1BD-4087-9DD1-D2F267F404A0}" type="slidenum">
              <a:rPr lang="es-MX" smtClean="0"/>
              <a:t>‹Nº›</a:t>
            </a:fld>
            <a:endParaRPr lang="es-MX"/>
          </a:p>
        </p:txBody>
      </p:sp>
    </p:spTree>
    <p:extLst>
      <p:ext uri="{BB962C8B-B14F-4D97-AF65-F5344CB8AC3E}">
        <p14:creationId xmlns:p14="http://schemas.microsoft.com/office/powerpoint/2010/main" val="3405048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04F959F-B186-9E6A-BF82-C7B72234281B}"/>
              </a:ext>
            </a:extLst>
          </p:cNvPr>
          <p:cNvPicPr>
            <a:picLocks noChangeAspect="1"/>
          </p:cNvPicPr>
          <p:nvPr/>
        </p:nvPicPr>
        <p:blipFill rotWithShape="1">
          <a:blip r:embed="rId3"/>
          <a:srcRect t="7813" b="7813"/>
          <a:stretch>
            <a:fillRect/>
          </a:stretch>
        </p:blipFill>
        <p:spPr>
          <a:xfrm>
            <a:off x="-1" y="-19247"/>
            <a:ext cx="12226217" cy="6877247"/>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n 5">
            <a:extLst>
              <a:ext uri="{FF2B5EF4-FFF2-40B4-BE49-F238E27FC236}">
                <a16:creationId xmlns:a16="http://schemas.microsoft.com/office/drawing/2014/main" id="{1F33CD5D-0F15-9EDE-6C77-0D61F1AF0B58}"/>
              </a:ext>
            </a:extLst>
          </p:cNvPr>
          <p:cNvPicPr>
            <a:picLocks noChangeAspect="1"/>
          </p:cNvPicPr>
          <p:nvPr/>
        </p:nvPicPr>
        <p:blipFill rotWithShape="1">
          <a:blip r:embed="rId4"/>
          <a:srcRect l="19650" t="16079" r="32119" b="19613"/>
          <a:stretch>
            <a:fillRect/>
          </a:stretch>
        </p:blipFill>
        <p:spPr>
          <a:xfrm>
            <a:off x="9502564" y="3203543"/>
            <a:ext cx="1870364" cy="1870364"/>
          </a:xfrm>
          <a:prstGeom prst="flowChartConnector">
            <a:avLst/>
          </a:prstGeom>
        </p:spPr>
      </p:pic>
      <p:sp>
        <p:nvSpPr>
          <p:cNvPr id="7" name="Title 1">
            <a:extLst>
              <a:ext uri="{FF2B5EF4-FFF2-40B4-BE49-F238E27FC236}">
                <a16:creationId xmlns:a16="http://schemas.microsoft.com/office/drawing/2014/main" id="{2B5205C3-B6F3-F399-593C-AB10FF52AF08}"/>
              </a:ext>
            </a:extLst>
          </p:cNvPr>
          <p:cNvSpPr txBox="1">
            <a:spLocks/>
          </p:cNvSpPr>
          <p:nvPr/>
        </p:nvSpPr>
        <p:spPr>
          <a:xfrm>
            <a:off x="9623830" y="2077246"/>
            <a:ext cx="1627833" cy="796724"/>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b="1" dirty="0">
                <a:solidFill>
                  <a:schemeClr val="bg1"/>
                </a:solidFill>
              </a:rPr>
              <a:t>Imparte: John Oakes</a:t>
            </a:r>
          </a:p>
        </p:txBody>
      </p:sp>
      <p:sp>
        <p:nvSpPr>
          <p:cNvPr id="8" name="Círculo: vacío 7">
            <a:extLst>
              <a:ext uri="{FF2B5EF4-FFF2-40B4-BE49-F238E27FC236}">
                <a16:creationId xmlns:a16="http://schemas.microsoft.com/office/drawing/2014/main" id="{DD00B742-0AC8-0360-8043-255B11C8D060}"/>
              </a:ext>
            </a:extLst>
          </p:cNvPr>
          <p:cNvSpPr/>
          <p:nvPr/>
        </p:nvSpPr>
        <p:spPr>
          <a:xfrm>
            <a:off x="9292292" y="2993267"/>
            <a:ext cx="2290908" cy="229091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EBA91A8C-6CE5-0A6B-9044-284AC5F77AFD}"/>
              </a:ext>
            </a:extLst>
          </p:cNvPr>
          <p:cNvSpPr txBox="1">
            <a:spLocks/>
          </p:cNvSpPr>
          <p:nvPr/>
        </p:nvSpPr>
        <p:spPr>
          <a:xfrm>
            <a:off x="8962257" y="5368405"/>
            <a:ext cx="2950978" cy="796724"/>
          </a:xfrm>
          <a:prstGeom prst="rect">
            <a:avLst/>
          </a:prstGeom>
        </p:spPr>
        <p:txBody>
          <a:bodyPr vert="horz" lIns="91440" tIns="45720" rIns="91440" bIns="45720" rtlCol="0" anchor="b">
            <a:normAutofit fontScale="92500" lnSpcReduction="200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b="1" dirty="0">
                <a:solidFill>
                  <a:schemeClr val="bg1"/>
                </a:solidFill>
              </a:rPr>
              <a:t>Maestro de la biblia, Merced CA.</a:t>
            </a:r>
          </a:p>
          <a:p>
            <a:pPr algn="ctr"/>
            <a:r>
              <a:rPr lang="es-MX" sz="2000" b="1" dirty="0">
                <a:solidFill>
                  <a:schemeClr val="bg1"/>
                </a:solidFill>
              </a:rPr>
              <a:t>06 febrero 2026</a:t>
            </a:r>
          </a:p>
        </p:txBody>
      </p:sp>
      <p:pic>
        <p:nvPicPr>
          <p:cNvPr id="11" name="Imagen 10">
            <a:extLst>
              <a:ext uri="{FF2B5EF4-FFF2-40B4-BE49-F238E27FC236}">
                <a16:creationId xmlns:a16="http://schemas.microsoft.com/office/drawing/2014/main" id="{4D1F9797-63AC-F78F-8FE4-CB07A52BE698}"/>
              </a:ext>
            </a:extLst>
          </p:cNvPr>
          <p:cNvPicPr>
            <a:picLocks noChangeAspect="1"/>
          </p:cNvPicPr>
          <p:nvPr/>
        </p:nvPicPr>
        <p:blipFill>
          <a:blip r:embed="rId5"/>
          <a:stretch>
            <a:fillRect/>
          </a:stretch>
        </p:blipFill>
        <p:spPr>
          <a:xfrm rot="21314216">
            <a:off x="227049" y="4618972"/>
            <a:ext cx="2084645" cy="2068100"/>
          </a:xfrm>
          <a:prstGeom prst="rect">
            <a:avLst/>
          </a:prstGeom>
        </p:spPr>
      </p:pic>
    </p:spTree>
    <p:extLst>
      <p:ext uri="{BB962C8B-B14F-4D97-AF65-F5344CB8AC3E}">
        <p14:creationId xmlns:p14="http://schemas.microsoft.com/office/powerpoint/2010/main" val="2913908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Texto&#10;&#10;El contenido generado por IA puede ser incorrecto.">
            <a:extLst>
              <a:ext uri="{FF2B5EF4-FFF2-40B4-BE49-F238E27FC236}">
                <a16:creationId xmlns:a16="http://schemas.microsoft.com/office/drawing/2014/main" id="{C06EF3C8-EF55-1E0F-E70E-D936800D256E}"/>
              </a:ext>
            </a:extLst>
          </p:cNvPr>
          <p:cNvPicPr>
            <a:picLocks noChangeAspect="1"/>
          </p:cNvPicPr>
          <p:nvPr/>
        </p:nvPicPr>
        <p:blipFill>
          <a:blip r:embed="rId2">
            <a:alphaModFix amt="50000"/>
          </a:blip>
          <a:srcRect t="15115" b="10395"/>
          <a:stretch>
            <a:fillRect/>
          </a:stretch>
        </p:blipFill>
        <p:spPr>
          <a:xfrm>
            <a:off x="20" y="1282"/>
            <a:ext cx="12191980" cy="6856718"/>
          </a:xfrm>
          <a:prstGeom prst="rect">
            <a:avLst/>
          </a:prstGeom>
          <a:solidFill>
            <a:schemeClr val="tx1"/>
          </a:solidFill>
        </p:spPr>
      </p:pic>
      <p:sp>
        <p:nvSpPr>
          <p:cNvPr id="5" name="Rectángulo 4">
            <a:extLst>
              <a:ext uri="{FF2B5EF4-FFF2-40B4-BE49-F238E27FC236}">
                <a16:creationId xmlns:a16="http://schemas.microsoft.com/office/drawing/2014/main" id="{C9638AC8-6D64-300A-E2C2-AB9C5FB892D2}"/>
              </a:ext>
            </a:extLst>
          </p:cNvPr>
          <p:cNvSpPr/>
          <p:nvPr/>
        </p:nvSpPr>
        <p:spPr>
          <a:xfrm>
            <a:off x="0" y="139690"/>
            <a:ext cx="12188952" cy="1472381"/>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itle 1">
            <a:extLst>
              <a:ext uri="{FF2B5EF4-FFF2-40B4-BE49-F238E27FC236}">
                <a16:creationId xmlns:a16="http://schemas.microsoft.com/office/drawing/2014/main" id="{42659B3D-5226-8EA9-EA03-59367450CF0B}"/>
              </a:ext>
            </a:extLst>
          </p:cNvPr>
          <p:cNvSpPr>
            <a:spLocks noGrp="1"/>
          </p:cNvSpPr>
          <p:nvPr>
            <p:ph type="title"/>
          </p:nvPr>
        </p:nvSpPr>
        <p:spPr>
          <a:xfrm>
            <a:off x="640080" y="506352"/>
            <a:ext cx="10911840" cy="937143"/>
          </a:xfrm>
        </p:spPr>
        <p:txBody>
          <a:bodyPr vert="horz" lIns="91440" tIns="45720" rIns="91440" bIns="45720" rtlCol="0" anchor="ctr">
            <a:noAutofit/>
          </a:bodyPr>
          <a:lstStyle/>
          <a:p>
            <a:pPr algn="ctr">
              <a:defRPr/>
            </a:pPr>
            <a:r>
              <a:rPr lang="es-MX" sz="6600" spc="600" dirty="0">
                <a:solidFill>
                  <a:schemeClr val="bg1"/>
                </a:solidFill>
                <a:latin typeface="Impact" panose="020B0806030902050204" pitchFamily="34" charset="0"/>
              </a:rPr>
              <a:t>MEMBRESÍA DE LA IGLESIA</a:t>
            </a:r>
            <a:endParaRPr lang="es-MX" sz="6600" spc="600" noProof="0" dirty="0">
              <a:solidFill>
                <a:schemeClr val="bg1"/>
              </a:solidFill>
              <a:latin typeface="Impact" panose="020B0806030902050204" pitchFamily="34" charset="0"/>
            </a:endParaRPr>
          </a:p>
        </p:txBody>
      </p:sp>
      <p:sp>
        <p:nvSpPr>
          <p:cNvPr id="8" name="Rectángulo 7">
            <a:extLst>
              <a:ext uri="{FF2B5EF4-FFF2-40B4-BE49-F238E27FC236}">
                <a16:creationId xmlns:a16="http://schemas.microsoft.com/office/drawing/2014/main" id="{C2D2026F-0DF6-DAFD-B656-CD519D91ECDD}"/>
              </a:ext>
            </a:extLst>
          </p:cNvPr>
          <p:cNvSpPr/>
          <p:nvPr/>
        </p:nvSpPr>
        <p:spPr>
          <a:xfrm>
            <a:off x="5259" y="1970787"/>
            <a:ext cx="12188952" cy="3872555"/>
          </a:xfrm>
          <a:prstGeom prst="rect">
            <a:avLst/>
          </a:prstGeom>
          <a:solidFill>
            <a:srgbClr val="965B2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ontent Placeholder 2">
            <a:extLst>
              <a:ext uri="{FF2B5EF4-FFF2-40B4-BE49-F238E27FC236}">
                <a16:creationId xmlns:a16="http://schemas.microsoft.com/office/drawing/2014/main" id="{E73CA11F-8031-BB2E-6767-98690B9DA385}"/>
              </a:ext>
            </a:extLst>
          </p:cNvPr>
          <p:cNvSpPr>
            <a:spLocks noGrp="1"/>
          </p:cNvSpPr>
          <p:nvPr>
            <p:ph idx="1"/>
          </p:nvPr>
        </p:nvSpPr>
        <p:spPr>
          <a:xfrm>
            <a:off x="1513490" y="2139363"/>
            <a:ext cx="8958545" cy="3872556"/>
          </a:xfrm>
        </p:spPr>
        <p:txBody>
          <a:bodyPr>
            <a:normAutofit/>
          </a:bodyPr>
          <a:lstStyle/>
          <a:p>
            <a:pPr marL="0" indent="0">
              <a:buNone/>
              <a:defRPr/>
            </a:pPr>
            <a:r>
              <a:rPr lang="es-ES" sz="3200" dirty="0">
                <a:solidFill>
                  <a:schemeClr val="bg1"/>
                </a:solidFill>
                <a:latin typeface="Century Gothic" panose="020B0502020202020204" pitchFamily="34" charset="0"/>
              </a:rPr>
              <a:t>1. Ofrécete voluntariamente a Dios.
2. Ofrécete voluntariamente a tu ministerio.
3. Ofrécete voluntariamente a tus líderes
4. Ofrézcanse voluntariamente el uno al otro
5. Ofrécete voluntariamente para edificar la iglesia</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05613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001DB-39CC-06E7-EFD5-36F6323B74B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E14BB97-C3FB-0CA8-0260-44DAAC8DB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15ED365E-3B52-76DC-8E87-62AC72D1834E}"/>
              </a:ext>
            </a:extLst>
          </p:cNvPr>
          <p:cNvPicPr>
            <a:picLocks noChangeAspect="1"/>
          </p:cNvPicPr>
          <p:nvPr/>
        </p:nvPicPr>
        <p:blipFill>
          <a:blip r:embed="rId2"/>
          <a:srcRect t="23464" b="279"/>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8A1FCE53-6664-CC43-4231-8F2A254D1212}"/>
              </a:ext>
            </a:extLst>
          </p:cNvPr>
          <p:cNvGrpSpPr/>
          <p:nvPr/>
        </p:nvGrpSpPr>
        <p:grpSpPr>
          <a:xfrm>
            <a:off x="4750568" y="697885"/>
            <a:ext cx="2290908" cy="2290914"/>
            <a:chOff x="882599" y="1916765"/>
            <a:chExt cx="1156229" cy="1212404"/>
          </a:xfrm>
        </p:grpSpPr>
        <p:sp>
          <p:nvSpPr>
            <p:cNvPr id="6" name="Diagrama de flujo: conector 5">
              <a:extLst>
                <a:ext uri="{FF2B5EF4-FFF2-40B4-BE49-F238E27FC236}">
                  <a16:creationId xmlns:a16="http://schemas.microsoft.com/office/drawing/2014/main" id="{139FD867-5420-41DC-A520-DBF93A8BC0E2}"/>
                </a:ext>
              </a:extLst>
            </p:cNvPr>
            <p:cNvSpPr/>
            <p:nvPr/>
          </p:nvSpPr>
          <p:spPr>
            <a:xfrm>
              <a:off x="962834" y="1992687"/>
              <a:ext cx="1006070" cy="1054947"/>
            </a:xfrm>
            <a:prstGeom prst="flowChartConnector">
              <a:avLst/>
            </a:prstGeom>
            <a:solidFill>
              <a:srgbClr val="5C819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Hebreos 13:7</a:t>
              </a:r>
              <a:endParaRPr kumimoji="0" lang="es-MX" sz="3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B8AB6119-05FA-62C2-5828-49DBA50EC1AE}"/>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 name="Rectángulo 1">
            <a:extLst>
              <a:ext uri="{FF2B5EF4-FFF2-40B4-BE49-F238E27FC236}">
                <a16:creationId xmlns:a16="http://schemas.microsoft.com/office/drawing/2014/main" id="{E27984A9-0CFE-71F9-E405-909F5FAC8568}"/>
              </a:ext>
            </a:extLst>
          </p:cNvPr>
          <p:cNvSpPr/>
          <p:nvPr/>
        </p:nvSpPr>
        <p:spPr>
          <a:xfrm>
            <a:off x="5259" y="3132258"/>
            <a:ext cx="12188952" cy="2417204"/>
          </a:xfrm>
          <a:prstGeom prst="rect">
            <a:avLst/>
          </a:prstGeom>
          <a:solidFill>
            <a:srgbClr val="5C8193">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ext Box 5">
            <a:extLst>
              <a:ext uri="{FF2B5EF4-FFF2-40B4-BE49-F238E27FC236}">
                <a16:creationId xmlns:a16="http://schemas.microsoft.com/office/drawing/2014/main" id="{7D1C5679-D21B-9AA2-0FFD-79C64EC2C942}"/>
              </a:ext>
            </a:extLst>
          </p:cNvPr>
          <p:cNvSpPr txBox="1">
            <a:spLocks noChangeArrowheads="1"/>
          </p:cNvSpPr>
          <p:nvPr/>
        </p:nvSpPr>
        <p:spPr bwMode="auto">
          <a:xfrm>
            <a:off x="1786758" y="3228974"/>
            <a:ext cx="918604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lvl="0" algn="ctr">
              <a:spcBef>
                <a:spcPct val="50000"/>
              </a:spcBef>
              <a:buClrTx/>
              <a:buSzTx/>
              <a:buNone/>
            </a:pPr>
            <a:r>
              <a:rPr lang="es-ES" altLang="en-US" sz="2800" dirty="0">
                <a:solidFill>
                  <a:prstClr val="white"/>
                </a:solidFill>
                <a:effectLst>
                  <a:outerShdw blurRad="38100" dist="38100" dir="2700000" algn="tl">
                    <a:srgbClr val="000000">
                      <a:alpha val="43137"/>
                    </a:srgbClr>
                  </a:outerShdw>
                </a:effectLst>
                <a:latin typeface="Century Gothic" panose="020B0502020202020204" pitchFamily="34" charset="0"/>
              </a:rPr>
              <a:t>Obedezcan a sus dirigentes y sométanse a ellos, pues cuidan de ustedes como quienes tienen que rendir cuentas. Obedézcanlos a fin de que ellos cumplan su tarea con alegría y sin quejarse, pues el quejarse no les trae ningún provecho. </a:t>
            </a:r>
          </a:p>
        </p:txBody>
      </p:sp>
    </p:spTree>
    <p:extLst>
      <p:ext uri="{BB962C8B-B14F-4D97-AF65-F5344CB8AC3E}">
        <p14:creationId xmlns:p14="http://schemas.microsoft.com/office/powerpoint/2010/main" val="285870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6D9266F-98C7-7292-FBB0-4ED835BF5429}"/>
              </a:ext>
            </a:extLst>
          </p:cNvPr>
          <p:cNvPicPr>
            <a:picLocks noChangeAspect="1"/>
          </p:cNvPicPr>
          <p:nvPr/>
        </p:nvPicPr>
        <p:blipFill rotWithShape="1">
          <a:blip r:embed="rId2">
            <a:clrChange>
              <a:clrFrom>
                <a:srgbClr val="FEFEFE"/>
              </a:clrFrom>
              <a:clrTo>
                <a:srgbClr val="FEFEFE">
                  <a:alpha val="0"/>
                </a:srgbClr>
              </a:clrTo>
            </a:clrChange>
          </a:blip>
          <a:srcRect t="8265" r="60554" b="8265"/>
          <a:stretch>
            <a:fillRect/>
          </a:stretch>
        </p:blipFill>
        <p:spPr>
          <a:xfrm>
            <a:off x="1125778" y="2941285"/>
            <a:ext cx="1908726" cy="2692615"/>
          </a:xfrm>
          <a:prstGeom prst="rect">
            <a:avLst/>
          </a:prstGeom>
        </p:spPr>
      </p:pic>
      <p:sp>
        <p:nvSpPr>
          <p:cNvPr id="5" name="Rectangle 4">
            <a:extLst>
              <a:ext uri="{FF2B5EF4-FFF2-40B4-BE49-F238E27FC236}">
                <a16:creationId xmlns:a16="http://schemas.microsoft.com/office/drawing/2014/main" id="{10E242A3-5234-0814-D57F-53EFA65530B1}"/>
              </a:ext>
            </a:extLst>
          </p:cNvPr>
          <p:cNvSpPr>
            <a:spLocks noGrp="1" noRot="1" noChangeArrowheads="1"/>
          </p:cNvSpPr>
          <p:nvPr>
            <p:ph type="title"/>
          </p:nvPr>
        </p:nvSpPr>
        <p:spPr>
          <a:xfrm>
            <a:off x="7868642" y="1021054"/>
            <a:ext cx="3489158" cy="1201845"/>
          </a:xfrm>
        </p:spPr>
        <p:txBody>
          <a:bodyPr>
            <a:normAutofit fontScale="90000"/>
          </a:bodyPr>
          <a:lstStyle/>
          <a:p>
            <a:pPr algn="ctr">
              <a:defRPr/>
            </a:pPr>
            <a:r>
              <a:rPr lang="es-ES" sz="2800" dirty="0">
                <a:solidFill>
                  <a:srgbClr val="696969"/>
                </a:solidFill>
                <a:latin typeface="Century Gothic" panose="020B0502020202020204" pitchFamily="34" charset="0"/>
              </a:rPr>
              <a:t>"Has sembrado mucho, pero cosechado poco”. </a:t>
            </a:r>
            <a:r>
              <a:rPr lang="es-ES" sz="2800" b="1" dirty="0">
                <a:solidFill>
                  <a:srgbClr val="C64B3B"/>
                </a:solidFill>
                <a:latin typeface="Century Gothic" panose="020B0502020202020204" pitchFamily="34" charset="0"/>
              </a:rPr>
              <a:t>Hageo 1:6</a:t>
            </a:r>
            <a:endParaRPr lang="en-US" sz="2800" b="1" dirty="0">
              <a:solidFill>
                <a:srgbClr val="C64B3B"/>
              </a:solidFill>
              <a:latin typeface="Century Gothic" panose="020B0502020202020204" pitchFamily="34" charset="0"/>
            </a:endParaRPr>
          </a:p>
        </p:txBody>
      </p:sp>
      <p:sp>
        <p:nvSpPr>
          <p:cNvPr id="6" name="Rectangle 4">
            <a:extLst>
              <a:ext uri="{FF2B5EF4-FFF2-40B4-BE49-F238E27FC236}">
                <a16:creationId xmlns:a16="http://schemas.microsoft.com/office/drawing/2014/main" id="{64BA9B8E-DBAB-CD3D-4B26-E296CB22232B}"/>
              </a:ext>
            </a:extLst>
          </p:cNvPr>
          <p:cNvSpPr txBox="1">
            <a:spLocks noRot="1" noChangeArrowheads="1"/>
          </p:cNvSpPr>
          <p:nvPr/>
        </p:nvSpPr>
        <p:spPr>
          <a:xfrm>
            <a:off x="4040463" y="822150"/>
            <a:ext cx="3142379" cy="159965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2800" dirty="0">
                <a:solidFill>
                  <a:srgbClr val="696969"/>
                </a:solidFill>
                <a:latin typeface="Century Gothic" panose="020B0502020202020204" pitchFamily="34" charset="0"/>
              </a:rPr>
              <a:t>«¿Acaso es el momento apropiado </a:t>
            </a:r>
            <a:br>
              <a:rPr lang="es-ES" sz="2800" dirty="0">
                <a:solidFill>
                  <a:srgbClr val="696969"/>
                </a:solidFill>
                <a:latin typeface="Century Gothic" panose="020B0502020202020204" pitchFamily="34" charset="0"/>
              </a:rPr>
            </a:br>
            <a:r>
              <a:rPr lang="es-ES" sz="2800" dirty="0">
                <a:solidFill>
                  <a:srgbClr val="696969"/>
                </a:solidFill>
                <a:latin typeface="Century Gothic" panose="020B0502020202020204" pitchFamily="34" charset="0"/>
              </a:rPr>
              <a:t>      para que ustedes residan en casas lujosas </a:t>
            </a:r>
            <a:br>
              <a:rPr lang="es-ES" sz="2800" dirty="0">
                <a:solidFill>
                  <a:srgbClr val="696969"/>
                </a:solidFill>
                <a:latin typeface="Century Gothic" panose="020B0502020202020204" pitchFamily="34" charset="0"/>
              </a:rPr>
            </a:br>
            <a:r>
              <a:rPr lang="es-ES" sz="2800" dirty="0">
                <a:solidFill>
                  <a:srgbClr val="696969"/>
                </a:solidFill>
                <a:latin typeface="Century Gothic" panose="020B0502020202020204" pitchFamily="34" charset="0"/>
              </a:rPr>
              <a:t>      mientras que esta casa está en ruinas?»  </a:t>
            </a:r>
            <a:r>
              <a:rPr lang="es-ES" sz="2800" b="1" dirty="0">
                <a:solidFill>
                  <a:srgbClr val="C64B3B"/>
                </a:solidFill>
                <a:latin typeface="Century Gothic" panose="020B0502020202020204" pitchFamily="34" charset="0"/>
              </a:rPr>
              <a:t>Hageo 1:4</a:t>
            </a:r>
            <a:endParaRPr lang="en-US" sz="2800" b="1" dirty="0">
              <a:solidFill>
                <a:srgbClr val="C64B3B"/>
              </a:solidFill>
              <a:latin typeface="Century Gothic" panose="020B0502020202020204" pitchFamily="34" charset="0"/>
            </a:endParaRPr>
          </a:p>
        </p:txBody>
      </p:sp>
      <p:pic>
        <p:nvPicPr>
          <p:cNvPr id="7" name="Imagen 6">
            <a:extLst>
              <a:ext uri="{FF2B5EF4-FFF2-40B4-BE49-F238E27FC236}">
                <a16:creationId xmlns:a16="http://schemas.microsoft.com/office/drawing/2014/main" id="{34615440-9476-4DF4-5C76-8DF4A4A15C19}"/>
              </a:ext>
            </a:extLst>
          </p:cNvPr>
          <p:cNvPicPr>
            <a:picLocks noChangeAspect="1"/>
          </p:cNvPicPr>
          <p:nvPr/>
        </p:nvPicPr>
        <p:blipFill rotWithShape="1">
          <a:blip r:embed="rId2">
            <a:clrChange>
              <a:clrFrom>
                <a:srgbClr val="FEFEFE"/>
              </a:clrFrom>
              <a:clrTo>
                <a:srgbClr val="FEFEFE">
                  <a:alpha val="0"/>
                </a:srgbClr>
              </a:clrTo>
            </a:clrChange>
          </a:blip>
          <a:srcRect l="39447" t="8265" r="7342" b="8265"/>
          <a:stretch>
            <a:fillRect/>
          </a:stretch>
        </p:blipFill>
        <p:spPr>
          <a:xfrm>
            <a:off x="1226764" y="604535"/>
            <a:ext cx="2127899" cy="2225302"/>
          </a:xfrm>
          <a:prstGeom prst="rect">
            <a:avLst/>
          </a:prstGeom>
        </p:spPr>
      </p:pic>
      <p:pic>
        <p:nvPicPr>
          <p:cNvPr id="8" name="Imagen 7">
            <a:extLst>
              <a:ext uri="{FF2B5EF4-FFF2-40B4-BE49-F238E27FC236}">
                <a16:creationId xmlns:a16="http://schemas.microsoft.com/office/drawing/2014/main" id="{D9ED9A1C-61F0-2145-C323-1F8B6617B66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50282" y="2721844"/>
            <a:ext cx="3122738" cy="2465661"/>
          </a:xfrm>
          <a:prstGeom prst="rect">
            <a:avLst/>
          </a:prstGeom>
        </p:spPr>
      </p:pic>
      <p:pic>
        <p:nvPicPr>
          <p:cNvPr id="9" name="Imagen 8">
            <a:extLst>
              <a:ext uri="{FF2B5EF4-FFF2-40B4-BE49-F238E27FC236}">
                <a16:creationId xmlns:a16="http://schemas.microsoft.com/office/drawing/2014/main" id="{5052514D-ED4D-B71C-E4D1-9E826101A20C}"/>
              </a:ext>
            </a:extLst>
          </p:cNvPr>
          <p:cNvPicPr>
            <a:picLocks noChangeAspect="1"/>
          </p:cNvPicPr>
          <p:nvPr/>
        </p:nvPicPr>
        <p:blipFill>
          <a:blip r:embed="rId4"/>
          <a:stretch>
            <a:fillRect/>
          </a:stretch>
        </p:blipFill>
        <p:spPr>
          <a:xfrm>
            <a:off x="7748329" y="2941285"/>
            <a:ext cx="3555533" cy="2003208"/>
          </a:xfrm>
          <a:prstGeom prst="rect">
            <a:avLst/>
          </a:prstGeom>
        </p:spPr>
      </p:pic>
      <p:sp>
        <p:nvSpPr>
          <p:cNvPr id="10" name="Text Box 8">
            <a:extLst>
              <a:ext uri="{FF2B5EF4-FFF2-40B4-BE49-F238E27FC236}">
                <a16:creationId xmlns:a16="http://schemas.microsoft.com/office/drawing/2014/main" id="{42AAC6B1-88BD-E49B-C12A-845A64344135}"/>
              </a:ext>
            </a:extLst>
          </p:cNvPr>
          <p:cNvSpPr txBox="1">
            <a:spLocks noChangeArrowheads="1"/>
          </p:cNvSpPr>
          <p:nvPr/>
        </p:nvSpPr>
        <p:spPr bwMode="auto">
          <a:xfrm>
            <a:off x="4040463" y="5487544"/>
            <a:ext cx="7246547" cy="954107"/>
          </a:xfrm>
          <a:prstGeom prst="rect">
            <a:avLst/>
          </a:prstGeom>
          <a:solidFill>
            <a:srgbClr val="C00000"/>
          </a:solidFill>
          <a:ln>
            <a:noFill/>
          </a:ln>
          <a:effec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2800" dirty="0">
                <a:solidFill>
                  <a:schemeClr val="bg1"/>
                </a:solidFill>
                <a:latin typeface="Century Gothic" panose="020B0502020202020204" pitchFamily="34" charset="0"/>
              </a:rPr>
              <a:t>Ganas un salario solo para meterlo en un bolso con agujeros</a:t>
            </a:r>
            <a:endParaRPr lang="en-US" altLang="en-US"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61762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1E232A81-1DC8-AE81-2A23-6060386CE597}"/>
              </a:ext>
            </a:extLst>
          </p:cNvPr>
          <p:cNvPicPr>
            <a:picLocks noChangeAspect="1"/>
          </p:cNvPicPr>
          <p:nvPr/>
        </p:nvPicPr>
        <p:blipFill>
          <a:blip r:embed="rId3"/>
          <a:srcRect t="8288" b="7458"/>
          <a:stretch>
            <a:fillRect/>
          </a:stretch>
        </p:blipFill>
        <p:spPr>
          <a:xfrm>
            <a:off x="20" y="0"/>
            <a:ext cx="12191980" cy="6856718"/>
          </a:xfrm>
          <a:prstGeom prst="rect">
            <a:avLst/>
          </a:prstGeom>
        </p:spPr>
      </p:pic>
      <p:grpSp>
        <p:nvGrpSpPr>
          <p:cNvPr id="5" name="Grupo 4">
            <a:extLst>
              <a:ext uri="{FF2B5EF4-FFF2-40B4-BE49-F238E27FC236}">
                <a16:creationId xmlns:a16="http://schemas.microsoft.com/office/drawing/2014/main" id="{EEE2451D-0E1B-4960-13F4-BBC01234AD35}"/>
              </a:ext>
            </a:extLst>
          </p:cNvPr>
          <p:cNvGrpSpPr/>
          <p:nvPr/>
        </p:nvGrpSpPr>
        <p:grpSpPr>
          <a:xfrm>
            <a:off x="2247075" y="595151"/>
            <a:ext cx="1729016" cy="1721195"/>
            <a:chOff x="895115" y="1914970"/>
            <a:chExt cx="1055895" cy="1102185"/>
          </a:xfrm>
        </p:grpSpPr>
        <p:sp>
          <p:nvSpPr>
            <p:cNvPr id="6" name="Diagrama de flujo: conector 5">
              <a:extLst>
                <a:ext uri="{FF2B5EF4-FFF2-40B4-BE49-F238E27FC236}">
                  <a16:creationId xmlns:a16="http://schemas.microsoft.com/office/drawing/2014/main" id="{9FA7F5C7-6283-2382-CA5F-5782DEB92562}"/>
                </a:ext>
              </a:extLst>
            </p:cNvPr>
            <p:cNvSpPr/>
            <p:nvPr/>
          </p:nvSpPr>
          <p:spPr>
            <a:xfrm>
              <a:off x="897189" y="1924941"/>
              <a:ext cx="1053821" cy="1085966"/>
            </a:xfrm>
            <a:prstGeom prst="flowChartConnector">
              <a:avLst/>
            </a:prstGeom>
            <a:solidFill>
              <a:srgbClr val="B38F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Mateo</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prstClr val="white"/>
                  </a:solidFill>
                  <a:latin typeface="Impact" panose="020B0806030902050204" pitchFamily="34" charset="0"/>
                </a:rPr>
                <a:t>25:14-30</a:t>
              </a:r>
              <a:endParaRPr kumimoji="0" lang="es-E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C8F96FC9-954A-418D-4620-BAB641C4AF49}"/>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7 CuadroTexto">
            <a:extLst>
              <a:ext uri="{FF2B5EF4-FFF2-40B4-BE49-F238E27FC236}">
                <a16:creationId xmlns:a16="http://schemas.microsoft.com/office/drawing/2014/main" id="{2B8F4075-2BF7-8469-77E1-6454710997E3}"/>
              </a:ext>
            </a:extLst>
          </p:cNvPr>
          <p:cNvSpPr txBox="1"/>
          <p:nvPr/>
        </p:nvSpPr>
        <p:spPr>
          <a:xfrm>
            <a:off x="606278" y="2461562"/>
            <a:ext cx="5010610" cy="584775"/>
          </a:xfrm>
          <a:prstGeom prst="rect">
            <a:avLst/>
          </a:prstGeom>
          <a:noFill/>
        </p:spPr>
        <p:txBody>
          <a:bodyPr wrap="square" rtlCol="0">
            <a:spAutoFit/>
          </a:bodyPr>
          <a:lstStyle/>
          <a:p>
            <a:pPr lvl="0" algn="ctr"/>
            <a:r>
              <a:rPr lang="es-ES" sz="3200" dirty="0">
                <a:solidFill>
                  <a:prstClr val="white"/>
                </a:solidFill>
                <a:latin typeface="Century Gothic" panose="020B0502020202020204" pitchFamily="34" charset="0"/>
              </a:rPr>
              <a:t>¿Cuál es tu talento?</a:t>
            </a:r>
          </a:p>
        </p:txBody>
      </p:sp>
      <p:sp>
        <p:nvSpPr>
          <p:cNvPr id="10" name="7 CuadroTexto">
            <a:extLst>
              <a:ext uri="{FF2B5EF4-FFF2-40B4-BE49-F238E27FC236}">
                <a16:creationId xmlns:a16="http://schemas.microsoft.com/office/drawing/2014/main" id="{3E0790DA-6EE4-1E98-C279-6D02C7B5044E}"/>
              </a:ext>
            </a:extLst>
          </p:cNvPr>
          <p:cNvSpPr txBox="1"/>
          <p:nvPr/>
        </p:nvSpPr>
        <p:spPr>
          <a:xfrm>
            <a:off x="678469" y="3245672"/>
            <a:ext cx="4481221" cy="584775"/>
          </a:xfrm>
          <a:prstGeom prst="rect">
            <a:avLst/>
          </a:prstGeom>
          <a:noFill/>
        </p:spPr>
        <p:txBody>
          <a:bodyPr wrap="square" rtlCol="0">
            <a:spAutoFit/>
          </a:bodyPr>
          <a:lstStyle/>
          <a:p>
            <a:pPr lvl="0" algn="ctr"/>
            <a:r>
              <a:rPr lang="es-ES" sz="3200" dirty="0">
                <a:solidFill>
                  <a:prstClr val="white"/>
                </a:solidFill>
                <a:latin typeface="Century Gothic" panose="020B0502020202020204" pitchFamily="34" charset="0"/>
              </a:rPr>
              <a:t>¿Cuál es tu visión?</a:t>
            </a:r>
          </a:p>
        </p:txBody>
      </p:sp>
      <p:sp>
        <p:nvSpPr>
          <p:cNvPr id="11" name="7 CuadroTexto">
            <a:extLst>
              <a:ext uri="{FF2B5EF4-FFF2-40B4-BE49-F238E27FC236}">
                <a16:creationId xmlns:a16="http://schemas.microsoft.com/office/drawing/2014/main" id="{B10362BA-7A3D-0AED-6CB8-C5CBE43904B5}"/>
              </a:ext>
            </a:extLst>
          </p:cNvPr>
          <p:cNvSpPr txBox="1"/>
          <p:nvPr/>
        </p:nvSpPr>
        <p:spPr>
          <a:xfrm>
            <a:off x="1015360" y="4029782"/>
            <a:ext cx="5010610" cy="1077218"/>
          </a:xfrm>
          <a:prstGeom prst="rect">
            <a:avLst/>
          </a:prstGeom>
          <a:noFill/>
        </p:spPr>
        <p:txBody>
          <a:bodyPr wrap="square" rtlCol="0">
            <a:spAutoFit/>
          </a:bodyPr>
          <a:lstStyle/>
          <a:p>
            <a:pPr lvl="0"/>
            <a:r>
              <a:rPr lang="es-ES" sz="3200" dirty="0">
                <a:solidFill>
                  <a:prstClr val="white"/>
                </a:solidFill>
                <a:latin typeface="Century Gothic" panose="020B0502020202020204" pitchFamily="34" charset="0"/>
              </a:rPr>
              <a:t>¿Cuál será el ministerio de tu vida?</a:t>
            </a:r>
          </a:p>
        </p:txBody>
      </p:sp>
      <p:grpSp>
        <p:nvGrpSpPr>
          <p:cNvPr id="16" name="Grupo 15">
            <a:extLst>
              <a:ext uri="{FF2B5EF4-FFF2-40B4-BE49-F238E27FC236}">
                <a16:creationId xmlns:a16="http://schemas.microsoft.com/office/drawing/2014/main" id="{8D1E306E-8516-4B40-FFFD-38EC95972895}"/>
              </a:ext>
            </a:extLst>
          </p:cNvPr>
          <p:cNvGrpSpPr/>
          <p:nvPr/>
        </p:nvGrpSpPr>
        <p:grpSpPr>
          <a:xfrm>
            <a:off x="8091383" y="610722"/>
            <a:ext cx="1729016" cy="1721195"/>
            <a:chOff x="895115" y="1914970"/>
            <a:chExt cx="1055895" cy="1102185"/>
          </a:xfrm>
        </p:grpSpPr>
        <p:sp>
          <p:nvSpPr>
            <p:cNvPr id="17" name="Diagrama de flujo: conector 16">
              <a:extLst>
                <a:ext uri="{FF2B5EF4-FFF2-40B4-BE49-F238E27FC236}">
                  <a16:creationId xmlns:a16="http://schemas.microsoft.com/office/drawing/2014/main" id="{66578933-89F4-27E3-41E3-5CEABD566F18}"/>
                </a:ext>
              </a:extLst>
            </p:cNvPr>
            <p:cNvSpPr/>
            <p:nvPr/>
          </p:nvSpPr>
          <p:spPr>
            <a:xfrm>
              <a:off x="897189" y="1924941"/>
              <a:ext cx="1053821" cy="1085966"/>
            </a:xfrm>
            <a:prstGeom prst="flowChartConnector">
              <a:avLst/>
            </a:prstGeom>
            <a:solidFill>
              <a:srgbClr val="B38F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1 Pedro </a:t>
              </a: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4:10-11</a:t>
              </a:r>
              <a:endParaRPr kumimoji="0" lang="es-E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8" name="Círculo: vacío 17">
              <a:extLst>
                <a:ext uri="{FF2B5EF4-FFF2-40B4-BE49-F238E27FC236}">
                  <a16:creationId xmlns:a16="http://schemas.microsoft.com/office/drawing/2014/main" id="{94DFDE34-C6A2-D8CF-9D61-06A6F17BF9CA}"/>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9" name="7 CuadroTexto">
            <a:extLst>
              <a:ext uri="{FF2B5EF4-FFF2-40B4-BE49-F238E27FC236}">
                <a16:creationId xmlns:a16="http://schemas.microsoft.com/office/drawing/2014/main" id="{0FB9FE48-94E7-291E-80FC-A9557BE6FD7C}"/>
              </a:ext>
            </a:extLst>
          </p:cNvPr>
          <p:cNvSpPr txBox="1"/>
          <p:nvPr/>
        </p:nvSpPr>
        <p:spPr>
          <a:xfrm>
            <a:off x="6096000" y="2461562"/>
            <a:ext cx="5622758" cy="2585323"/>
          </a:xfrm>
          <a:prstGeom prst="rect">
            <a:avLst/>
          </a:prstGeom>
          <a:noFill/>
        </p:spPr>
        <p:txBody>
          <a:bodyPr wrap="square" rtlCol="0">
            <a:spAutoFit/>
          </a:bodyPr>
          <a:lstStyle/>
          <a:p>
            <a:pPr lvl="0" algn="ctr"/>
            <a:r>
              <a:rPr lang="es-ES" dirty="0">
                <a:solidFill>
                  <a:prstClr val="white"/>
                </a:solidFill>
                <a:latin typeface="Century Gothic" panose="020B0502020202020204" pitchFamily="34" charset="0"/>
              </a:rPr>
              <a:t>10 Cada uno ponga al servicio de los demás el don que haya recibido, administrando fielmente la gracia de Dios en sus diversas formas. 11 El que habla, hágalo como quien expresa las palabras mismas de Dios; el que presta algún servicio, hágalo como quien tiene el poder de Dios. Así Dios será en todo alabado por medio de Jesucristo, a quien sea la gloria y el poder por los siglos de los siglos. Amén. </a:t>
            </a:r>
          </a:p>
        </p:txBody>
      </p:sp>
      <p:sp>
        <p:nvSpPr>
          <p:cNvPr id="20" name="Text Box 8">
            <a:extLst>
              <a:ext uri="{FF2B5EF4-FFF2-40B4-BE49-F238E27FC236}">
                <a16:creationId xmlns:a16="http://schemas.microsoft.com/office/drawing/2014/main" id="{50CA781E-062F-CE61-8AD7-D42ADA1FE895}"/>
              </a:ext>
            </a:extLst>
          </p:cNvPr>
          <p:cNvSpPr txBox="1">
            <a:spLocks noChangeArrowheads="1"/>
          </p:cNvSpPr>
          <p:nvPr/>
        </p:nvSpPr>
        <p:spPr bwMode="auto">
          <a:xfrm>
            <a:off x="1009260" y="5499939"/>
            <a:ext cx="10480894" cy="707886"/>
          </a:xfrm>
          <a:prstGeom prst="rect">
            <a:avLst/>
          </a:prstGeom>
          <a:solidFill>
            <a:schemeClr val="tx1">
              <a:lumMod val="85000"/>
              <a:lumOff val="15000"/>
            </a:schemeClr>
          </a:solidFill>
          <a:ln>
            <a:noFill/>
          </a:ln>
          <a:effec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2000" dirty="0">
                <a:solidFill>
                  <a:schemeClr val="bg1"/>
                </a:solidFill>
                <a:latin typeface="Century Gothic" panose="020B0502020202020204" pitchFamily="34" charset="0"/>
              </a:rPr>
              <a:t>Si no los usas para servir a Dios, perderás la gran bendición que Él tiene para tu vida.  Esta es tu oportunidad de oro para que Dios sea alabado por medio de ti.</a:t>
            </a:r>
            <a:endParaRPr lang="en-US" altLang="en-US" sz="2000" dirty="0">
              <a:solidFill>
                <a:schemeClr val="bg1"/>
              </a:solidFill>
              <a:latin typeface="Century Gothic" panose="020B0502020202020204" pitchFamily="34" charset="0"/>
            </a:endParaRPr>
          </a:p>
        </p:txBody>
      </p:sp>
      <p:sp>
        <p:nvSpPr>
          <p:cNvPr id="21" name="Marco 20">
            <a:extLst>
              <a:ext uri="{FF2B5EF4-FFF2-40B4-BE49-F238E27FC236}">
                <a16:creationId xmlns:a16="http://schemas.microsoft.com/office/drawing/2014/main" id="{A7852BF2-FCA4-48F7-D8AE-3721BEB151EA}"/>
              </a:ext>
            </a:extLst>
          </p:cNvPr>
          <p:cNvSpPr/>
          <p:nvPr/>
        </p:nvSpPr>
        <p:spPr>
          <a:xfrm>
            <a:off x="853605" y="5306335"/>
            <a:ext cx="10780932" cy="1038486"/>
          </a:xfrm>
          <a:prstGeom prst="frame">
            <a:avLst>
              <a:gd name="adj1" fmla="val 19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65952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9" grpId="0"/>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B60F53-328F-2B8B-7742-224B5319B7A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2173FD4-58CF-D296-2669-BA2C08A69962}"/>
              </a:ext>
            </a:extLst>
          </p:cNvPr>
          <p:cNvPicPr>
            <a:picLocks noChangeAspect="1"/>
          </p:cNvPicPr>
          <p:nvPr/>
        </p:nvPicPr>
        <p:blipFill rotWithShape="1">
          <a:blip r:embed="rId3"/>
          <a:srcRect t="7813" b="7813"/>
          <a:stretch>
            <a:fillRect/>
          </a:stretch>
        </p:blipFill>
        <p:spPr>
          <a:xfrm>
            <a:off x="-1" y="-19247"/>
            <a:ext cx="12226217" cy="6877247"/>
          </a:xfrm>
          <a:prstGeom prst="rect">
            <a:avLst/>
          </a:prstGeom>
        </p:spPr>
      </p:pic>
      <p:sp>
        <p:nvSpPr>
          <p:cNvPr id="14" name="Rectangle 13">
            <a:extLst>
              <a:ext uri="{FF2B5EF4-FFF2-40B4-BE49-F238E27FC236}">
                <a16:creationId xmlns:a16="http://schemas.microsoft.com/office/drawing/2014/main" id="{0AC06AB6-9B91-D31F-E5B1-8EC66EF62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B58A668B-2435-960F-BA39-1C55E422C243}"/>
              </a:ext>
            </a:extLst>
          </p:cNvPr>
          <p:cNvSpPr txBox="1">
            <a:spLocks/>
          </p:cNvSpPr>
          <p:nvPr/>
        </p:nvSpPr>
        <p:spPr>
          <a:xfrm>
            <a:off x="938462" y="5209674"/>
            <a:ext cx="4499811" cy="1118937"/>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Century Gothic"/>
                <a:ea typeface="+mj-ea"/>
                <a:cs typeface="+mj-cs"/>
              </a:rPr>
              <a:t>Traducción y Edición Mauricio García y José Zapata.</a:t>
            </a:r>
          </a:p>
        </p:txBody>
      </p:sp>
    </p:spTree>
    <p:extLst>
      <p:ext uri="{BB962C8B-B14F-4D97-AF65-F5344CB8AC3E}">
        <p14:creationId xmlns:p14="http://schemas.microsoft.com/office/powerpoint/2010/main" val="453607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en una alfombra roja&#10;&#10;El contenido generado por IA puede ser incorrecto.">
            <a:extLst>
              <a:ext uri="{FF2B5EF4-FFF2-40B4-BE49-F238E27FC236}">
                <a16:creationId xmlns:a16="http://schemas.microsoft.com/office/drawing/2014/main" id="{F9F39A1D-FD66-0EB7-1DBC-CB31B122A4B6}"/>
              </a:ext>
            </a:extLst>
          </p:cNvPr>
          <p:cNvPicPr>
            <a:picLocks noChangeAspect="1"/>
          </p:cNvPicPr>
          <p:nvPr/>
        </p:nvPicPr>
        <p:blipFill>
          <a:blip r:embed="rId2">
            <a:alphaModFix amt="50000"/>
          </a:blip>
          <a:srcRect b="15746"/>
          <a:stretch>
            <a:fillRect/>
          </a:stretch>
        </p:blipFill>
        <p:spPr>
          <a:xfrm>
            <a:off x="20" y="1282"/>
            <a:ext cx="12191980" cy="6856718"/>
          </a:xfrm>
          <a:prstGeom prst="rect">
            <a:avLst/>
          </a:prstGeom>
          <a:solidFill>
            <a:schemeClr val="tx1"/>
          </a:solidFill>
        </p:spPr>
      </p:pic>
      <p:sp>
        <p:nvSpPr>
          <p:cNvPr id="5" name="Title 1">
            <a:extLst>
              <a:ext uri="{FF2B5EF4-FFF2-40B4-BE49-F238E27FC236}">
                <a16:creationId xmlns:a16="http://schemas.microsoft.com/office/drawing/2014/main" id="{1287D98B-FFF2-141F-18A1-15B1D503FB3C}"/>
              </a:ext>
            </a:extLst>
          </p:cNvPr>
          <p:cNvSpPr>
            <a:spLocks noGrp="1"/>
          </p:cNvSpPr>
          <p:nvPr>
            <p:ph type="title"/>
          </p:nvPr>
        </p:nvSpPr>
        <p:spPr>
          <a:xfrm>
            <a:off x="2301764" y="996068"/>
            <a:ext cx="9680027" cy="2318489"/>
          </a:xfrm>
        </p:spPr>
        <p:txBody>
          <a:bodyPr>
            <a:normAutofit/>
          </a:bodyPr>
          <a:lstStyle/>
          <a:p>
            <a:pPr algn="ctr">
              <a:defRPr/>
            </a:pPr>
            <a:r>
              <a:rPr lang="es-ES" sz="8800" dirty="0">
                <a:solidFill>
                  <a:schemeClr val="bg1"/>
                </a:solidFill>
                <a:latin typeface="Impact" panose="020B0806030902050204" pitchFamily="34" charset="0"/>
              </a:rPr>
              <a:t>LIBERTAD EN CRISTO</a:t>
            </a:r>
            <a:br>
              <a:rPr lang="es-ES" sz="8800" dirty="0">
                <a:solidFill>
                  <a:schemeClr val="accent1">
                    <a:lumMod val="20000"/>
                    <a:lumOff val="80000"/>
                  </a:schemeClr>
                </a:solidFill>
                <a:latin typeface="Impact" panose="020B0806030902050204" pitchFamily="34" charset="0"/>
              </a:rPr>
            </a:br>
            <a:r>
              <a:rPr lang="es-ES" sz="4800" spc="300" dirty="0">
                <a:solidFill>
                  <a:schemeClr val="accent1">
                    <a:lumMod val="20000"/>
                    <a:lumOff val="80000"/>
                  </a:schemeClr>
                </a:solidFill>
                <a:latin typeface="Impact" panose="020B0806030902050204" pitchFamily="34" charset="0"/>
              </a:rPr>
              <a:t>Regla de Oro de  la  Membresía</a:t>
            </a:r>
            <a:endParaRPr lang="en-US" sz="8800" spc="300" dirty="0">
              <a:solidFill>
                <a:schemeClr val="accent1">
                  <a:lumMod val="20000"/>
                  <a:lumOff val="80000"/>
                </a:schemeClr>
              </a:solidFill>
              <a:latin typeface="Impact" panose="020B0806030902050204" pitchFamily="34" charset="0"/>
            </a:endParaRPr>
          </a:p>
        </p:txBody>
      </p:sp>
    </p:spTree>
    <p:extLst>
      <p:ext uri="{BB962C8B-B14F-4D97-AF65-F5344CB8AC3E}">
        <p14:creationId xmlns:p14="http://schemas.microsoft.com/office/powerpoint/2010/main" val="150684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BF9A14-1236-7EF5-67CC-0CC9F2A06551}"/>
              </a:ext>
            </a:extLst>
          </p:cNvPr>
          <p:cNvSpPr>
            <a:spLocks noGrp="1"/>
          </p:cNvSpPr>
          <p:nvPr>
            <p:ph type="title"/>
          </p:nvPr>
        </p:nvSpPr>
        <p:spPr>
          <a:xfrm>
            <a:off x="640080" y="5807999"/>
            <a:ext cx="10911840" cy="640081"/>
          </a:xfrm>
        </p:spPr>
        <p:txBody>
          <a:bodyPr vert="horz" lIns="91440" tIns="45720" rIns="91440" bIns="45720" rtlCol="0" anchor="ctr">
            <a:noAutofit/>
          </a:bodyPr>
          <a:lstStyle/>
          <a:p>
            <a:pPr algn="ctr">
              <a:defRPr/>
            </a:pPr>
            <a:r>
              <a:rPr lang="en-US" sz="7200" spc="600" dirty="0">
                <a:latin typeface="Impact" panose="020B0806030902050204" pitchFamily="34" charset="0"/>
              </a:rPr>
              <a:t>¡LIBERTAD!</a:t>
            </a:r>
          </a:p>
        </p:txBody>
      </p:sp>
      <p:pic>
        <p:nvPicPr>
          <p:cNvPr id="7" name="Imagen 6">
            <a:extLst>
              <a:ext uri="{FF2B5EF4-FFF2-40B4-BE49-F238E27FC236}">
                <a16:creationId xmlns:a16="http://schemas.microsoft.com/office/drawing/2014/main" id="{69D6CE1D-4213-ED14-3C02-9E55F0DB14E1}"/>
              </a:ext>
            </a:extLst>
          </p:cNvPr>
          <p:cNvPicPr>
            <a:picLocks noChangeAspect="1"/>
          </p:cNvPicPr>
          <p:nvPr/>
        </p:nvPicPr>
        <p:blipFill>
          <a:blip r:embed="rId2"/>
          <a:srcRect r="1" b="21199"/>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49996940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Imagen 7">
            <a:extLst>
              <a:ext uri="{FF2B5EF4-FFF2-40B4-BE49-F238E27FC236}">
                <a16:creationId xmlns:a16="http://schemas.microsoft.com/office/drawing/2014/main" id="{0D70A19C-7EE6-FD4B-3C5B-2C65CFF51E60}"/>
              </a:ext>
            </a:extLst>
          </p:cNvPr>
          <p:cNvPicPr>
            <a:picLocks noChangeAspect="1"/>
          </p:cNvPicPr>
          <p:nvPr/>
        </p:nvPicPr>
        <p:blipFill rotWithShape="1">
          <a:blip r:embed="rId2"/>
          <a:srcRect l="12173" r="12173"/>
          <a:stretch>
            <a:fillRect/>
          </a:stretch>
        </p:blipFill>
        <p:spPr>
          <a:xfrm>
            <a:off x="0" y="0"/>
            <a:ext cx="12192000" cy="6858000"/>
          </a:xfrm>
          <a:prstGeom prst="rect">
            <a:avLst/>
          </a:prstGeom>
        </p:spPr>
      </p:pic>
      <p:sp>
        <p:nvSpPr>
          <p:cNvPr id="7" name="Rectángulo 6">
            <a:extLst>
              <a:ext uri="{FF2B5EF4-FFF2-40B4-BE49-F238E27FC236}">
                <a16:creationId xmlns:a16="http://schemas.microsoft.com/office/drawing/2014/main" id="{1DFFEE7F-56A6-5CC8-438F-E03883BFCA60}"/>
              </a:ext>
            </a:extLst>
          </p:cNvPr>
          <p:cNvSpPr/>
          <p:nvPr/>
        </p:nvSpPr>
        <p:spPr>
          <a:xfrm>
            <a:off x="0" y="4680159"/>
            <a:ext cx="12188952" cy="1472381"/>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itle 1">
            <a:extLst>
              <a:ext uri="{FF2B5EF4-FFF2-40B4-BE49-F238E27FC236}">
                <a16:creationId xmlns:a16="http://schemas.microsoft.com/office/drawing/2014/main" id="{413AE7FE-B48E-8911-D6C6-6925B32FDE80}"/>
              </a:ext>
            </a:extLst>
          </p:cNvPr>
          <p:cNvSpPr>
            <a:spLocks noGrp="1"/>
          </p:cNvSpPr>
          <p:nvPr>
            <p:ph type="title"/>
          </p:nvPr>
        </p:nvSpPr>
        <p:spPr>
          <a:xfrm>
            <a:off x="640080" y="5046821"/>
            <a:ext cx="10911840" cy="937143"/>
          </a:xfrm>
        </p:spPr>
        <p:txBody>
          <a:bodyPr vert="horz" lIns="91440" tIns="45720" rIns="91440" bIns="45720" rtlCol="0" anchor="ctr">
            <a:noAutofit/>
          </a:bodyPr>
          <a:lstStyle/>
          <a:p>
            <a:pPr algn="ctr">
              <a:defRPr/>
            </a:pPr>
            <a:r>
              <a:rPr lang="es-MX" sz="7200" spc="600" noProof="0">
                <a:solidFill>
                  <a:schemeClr val="bg1"/>
                </a:solidFill>
                <a:latin typeface="Impact" panose="020B0806030902050204" pitchFamily="34" charset="0"/>
              </a:rPr>
              <a:t>¡SÍ, SOMOS LIBRES!</a:t>
            </a:r>
          </a:p>
        </p:txBody>
      </p:sp>
    </p:spTree>
    <p:extLst>
      <p:ext uri="{BB962C8B-B14F-4D97-AF65-F5344CB8AC3E}">
        <p14:creationId xmlns:p14="http://schemas.microsoft.com/office/powerpoint/2010/main" val="2872112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12225444-6171-E479-DCE4-85A3B68863E4}"/>
              </a:ext>
            </a:extLst>
          </p:cNvPr>
          <p:cNvPicPr>
            <a:picLocks noChangeAspect="1"/>
          </p:cNvPicPr>
          <p:nvPr/>
        </p:nvPicPr>
        <p:blipFill>
          <a:blip r:embed="rId2"/>
          <a:stretch>
            <a:fillRect/>
          </a:stretch>
        </p:blipFill>
        <p:spPr>
          <a:xfrm>
            <a:off x="1194528" y="643467"/>
            <a:ext cx="4484708" cy="5571066"/>
          </a:xfrm>
          <a:prstGeom prst="rect">
            <a:avLst/>
          </a:prstGeom>
        </p:spPr>
      </p:pic>
      <p:sp>
        <p:nvSpPr>
          <p:cNvPr id="5" name="Title 1">
            <a:extLst>
              <a:ext uri="{FF2B5EF4-FFF2-40B4-BE49-F238E27FC236}">
                <a16:creationId xmlns:a16="http://schemas.microsoft.com/office/drawing/2014/main" id="{A146E5D4-0242-E406-010D-3FA1D8386F39}"/>
              </a:ext>
            </a:extLst>
          </p:cNvPr>
          <p:cNvSpPr>
            <a:spLocks noGrp="1"/>
          </p:cNvSpPr>
          <p:nvPr>
            <p:ph type="title"/>
          </p:nvPr>
        </p:nvSpPr>
        <p:spPr>
          <a:xfrm>
            <a:off x="6050315" y="1513882"/>
            <a:ext cx="5333443" cy="3714605"/>
          </a:xfrm>
        </p:spPr>
        <p:txBody>
          <a:bodyPr vert="horz" lIns="91440" tIns="45720" rIns="91440" bIns="45720" rtlCol="0" anchor="ctr">
            <a:noAutofit/>
          </a:bodyPr>
          <a:lstStyle/>
          <a:p>
            <a:pPr algn="ctr">
              <a:defRPr/>
            </a:pPr>
            <a:r>
              <a:rPr lang="es-MX" sz="6600" spc="600" noProof="0">
                <a:latin typeface="Impact" panose="020B0806030902050204" pitchFamily="34" charset="0"/>
              </a:rPr>
              <a:t>¿QUÉ HAS HECHO CON TU LIBERTAD EN CRISTO?</a:t>
            </a:r>
          </a:p>
        </p:txBody>
      </p:sp>
    </p:spTree>
    <p:extLst>
      <p:ext uri="{BB962C8B-B14F-4D97-AF65-F5344CB8AC3E}">
        <p14:creationId xmlns:p14="http://schemas.microsoft.com/office/powerpoint/2010/main" val="327467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DEA35934-DA5B-7F8B-6379-78AF931CD138}"/>
              </a:ext>
            </a:extLst>
          </p:cNvPr>
          <p:cNvPicPr>
            <a:picLocks noChangeAspect="1"/>
          </p:cNvPicPr>
          <p:nvPr/>
        </p:nvPicPr>
        <p:blipFill>
          <a:blip r:embed="rId2"/>
          <a:srcRect t="23464" b="279"/>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F6EABCFA-2A37-C29F-6F88-C6FC89E029CF}"/>
              </a:ext>
            </a:extLst>
          </p:cNvPr>
          <p:cNvGrpSpPr/>
          <p:nvPr/>
        </p:nvGrpSpPr>
        <p:grpSpPr>
          <a:xfrm>
            <a:off x="4750568" y="697885"/>
            <a:ext cx="2290908" cy="2290914"/>
            <a:chOff x="882599" y="1916765"/>
            <a:chExt cx="1156229" cy="1212404"/>
          </a:xfrm>
        </p:grpSpPr>
        <p:sp>
          <p:nvSpPr>
            <p:cNvPr id="6" name="Diagrama de flujo: conector 5">
              <a:extLst>
                <a:ext uri="{FF2B5EF4-FFF2-40B4-BE49-F238E27FC236}">
                  <a16:creationId xmlns:a16="http://schemas.microsoft.com/office/drawing/2014/main" id="{D768426F-400D-397B-E939-A2EC1163F83C}"/>
                </a:ext>
              </a:extLst>
            </p:cNvPr>
            <p:cNvSpPr/>
            <p:nvPr/>
          </p:nvSpPr>
          <p:spPr>
            <a:xfrm>
              <a:off x="962834" y="1992687"/>
              <a:ext cx="1006070" cy="1054947"/>
            </a:xfrm>
            <a:prstGeom prst="flowChartConnector">
              <a:avLst/>
            </a:prstGeom>
            <a:solidFill>
              <a:srgbClr val="5C819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dirty="0">
                  <a:ln>
                    <a:noFill/>
                  </a:ln>
                  <a:solidFill>
                    <a:prstClr val="white"/>
                  </a:solidFill>
                  <a:effectLst/>
                  <a:uLnTx/>
                  <a:uFillTx/>
                  <a:latin typeface="Impact" panose="020B0806030902050204" pitchFamily="34" charset="0"/>
                  <a:ea typeface="+mn-ea"/>
                  <a:cs typeface="+mn-cs"/>
                </a:rPr>
                <a:t>1 Corintios </a:t>
              </a:r>
              <a:r>
                <a:rPr kumimoji="0" lang="es-MX" sz="3200" b="0" i="0" u="none" strike="noStrike" kern="1200" cap="none" spc="0" normalizeH="0" baseline="0" dirty="0">
                  <a:ln>
                    <a:noFill/>
                  </a:ln>
                  <a:solidFill>
                    <a:prstClr val="white"/>
                  </a:solidFill>
                  <a:effectLst/>
                  <a:uLnTx/>
                  <a:uFillTx/>
                  <a:latin typeface="Impact" panose="020B0806030902050204" pitchFamily="34" charset="0"/>
                  <a:ea typeface="+mn-ea"/>
                  <a:cs typeface="+mn-cs"/>
                </a:rPr>
                <a:t>9:1-2</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07B70715-A243-AD01-6928-C338F5290431}"/>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7 CuadroTexto">
            <a:extLst>
              <a:ext uri="{FF2B5EF4-FFF2-40B4-BE49-F238E27FC236}">
                <a16:creationId xmlns:a16="http://schemas.microsoft.com/office/drawing/2014/main" id="{66460440-08AE-DE87-73FC-26464F5F03E5}"/>
              </a:ext>
            </a:extLst>
          </p:cNvPr>
          <p:cNvSpPr txBox="1"/>
          <p:nvPr/>
        </p:nvSpPr>
        <p:spPr>
          <a:xfrm>
            <a:off x="3999307" y="3117263"/>
            <a:ext cx="3878752" cy="584775"/>
          </a:xfrm>
          <a:prstGeom prst="rect">
            <a:avLst/>
          </a:prstGeom>
          <a:solidFill>
            <a:srgbClr val="000000">
              <a:alpha val="40000"/>
            </a:srgbClr>
          </a:solidFill>
        </p:spPr>
        <p:txBody>
          <a:bodyPr wrap="square" rtlCol="0">
            <a:spAutoFit/>
          </a:bodyPr>
          <a:lstStyle/>
          <a:p>
            <a:pPr lvl="0" algn="ctr"/>
            <a:r>
              <a:rPr lang="es-MX" sz="3200" b="1" dirty="0">
                <a:solidFill>
                  <a:schemeClr val="bg1"/>
                </a:solidFill>
                <a:latin typeface="Century Gothic" panose="020B0502020202020204" pitchFamily="34" charset="0"/>
              </a:rPr>
              <a:t>¿No soy libre?</a:t>
            </a:r>
            <a:endParaRPr lang="es-MX" sz="3200" b="1" noProof="0" dirty="0">
              <a:solidFill>
                <a:schemeClr val="bg1"/>
              </a:solidFill>
              <a:latin typeface="Century Gothic" panose="020B0502020202020204" pitchFamily="34" charset="0"/>
            </a:endParaRPr>
          </a:p>
        </p:txBody>
      </p:sp>
      <p:pic>
        <p:nvPicPr>
          <p:cNvPr id="10" name="Picture 7" descr="6a00d83451f25369e200e54f0c830c8833-800wi">
            <a:extLst>
              <a:ext uri="{FF2B5EF4-FFF2-40B4-BE49-F238E27FC236}">
                <a16:creationId xmlns:a16="http://schemas.microsoft.com/office/drawing/2014/main" id="{0A150962-D029-34BE-0AE4-5D64A64B1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9" t="-1341" r="3414" b="1341"/>
          <a:stretch>
            <a:fillRect/>
          </a:stretch>
        </p:blipFill>
        <p:spPr bwMode="auto">
          <a:xfrm>
            <a:off x="9315286" y="3875697"/>
            <a:ext cx="2160000" cy="2160000"/>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Mother-Teresa-kolkata">
            <a:extLst>
              <a:ext uri="{FF2B5EF4-FFF2-40B4-BE49-F238E27FC236}">
                <a16:creationId xmlns:a16="http://schemas.microsoft.com/office/drawing/2014/main" id="{F80A0CBB-91EC-B403-BF41-5F17FF8362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70" b="19996"/>
          <a:stretch>
            <a:fillRect/>
          </a:stretch>
        </p:blipFill>
        <p:spPr bwMode="auto">
          <a:xfrm>
            <a:off x="716714" y="3979720"/>
            <a:ext cx="2160000" cy="2160000"/>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írculo: vacío 11">
            <a:extLst>
              <a:ext uri="{FF2B5EF4-FFF2-40B4-BE49-F238E27FC236}">
                <a16:creationId xmlns:a16="http://schemas.microsoft.com/office/drawing/2014/main" id="{DFBF576C-23BF-661F-FE36-7518027E563F}"/>
              </a:ext>
            </a:extLst>
          </p:cNvPr>
          <p:cNvSpPr/>
          <p:nvPr/>
        </p:nvSpPr>
        <p:spPr>
          <a:xfrm>
            <a:off x="536714" y="3799717"/>
            <a:ext cx="2519999" cy="252000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írculo: vacío 12">
            <a:extLst>
              <a:ext uri="{FF2B5EF4-FFF2-40B4-BE49-F238E27FC236}">
                <a16:creationId xmlns:a16="http://schemas.microsoft.com/office/drawing/2014/main" id="{557264F8-6DD8-2A36-F646-6F5EE3F86BB0}"/>
              </a:ext>
            </a:extLst>
          </p:cNvPr>
          <p:cNvSpPr/>
          <p:nvPr/>
        </p:nvSpPr>
        <p:spPr>
          <a:xfrm>
            <a:off x="9135289" y="3695694"/>
            <a:ext cx="2519999" cy="252000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 Box 5">
            <a:extLst>
              <a:ext uri="{FF2B5EF4-FFF2-40B4-BE49-F238E27FC236}">
                <a16:creationId xmlns:a16="http://schemas.microsoft.com/office/drawing/2014/main" id="{F5465A19-FF89-356D-9862-D076E30DE69A}"/>
              </a:ext>
            </a:extLst>
          </p:cNvPr>
          <p:cNvSpPr txBox="1">
            <a:spLocks noChangeArrowheads="1"/>
          </p:cNvSpPr>
          <p:nvPr/>
        </p:nvSpPr>
        <p:spPr bwMode="auto">
          <a:xfrm>
            <a:off x="3174475" y="4416645"/>
            <a:ext cx="587120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2800" dirty="0">
                <a:solidFill>
                  <a:schemeClr val="bg1"/>
                </a:solidFill>
                <a:effectLst>
                  <a:outerShdw blurRad="38100" dist="38100" dir="2700000" algn="tl">
                    <a:srgbClr val="000000">
                      <a:alpha val="43137"/>
                    </a:srgbClr>
                  </a:outerShdw>
                </a:effectLst>
                <a:latin typeface="Century Gothic" panose="020B0502020202020204" pitchFamily="34" charset="0"/>
              </a:rPr>
              <a:t>Pregunta: ¿A quienes considera el mundo verdaderamente grande y qué tienen en común?</a:t>
            </a:r>
            <a:endParaRPr lang="en-US" altLang="en-US" sz="28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87798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a:extLst>
              <a:ext uri="{FF2B5EF4-FFF2-40B4-BE49-F238E27FC236}">
                <a16:creationId xmlns:a16="http://schemas.microsoft.com/office/drawing/2014/main" id="{D33887FF-8A26-D869-23AA-F93A789BACD4}"/>
              </a:ext>
            </a:extLst>
          </p:cNvPr>
          <p:cNvPicPr>
            <a:picLocks noChangeAspect="1"/>
          </p:cNvPicPr>
          <p:nvPr/>
        </p:nvPicPr>
        <p:blipFill>
          <a:blip r:embed="rId2"/>
          <a:srcRect t="6221" r="-2" b="15538"/>
          <a:stretch>
            <a:fillRect/>
          </a:stretch>
        </p:blipFill>
        <p:spPr>
          <a:xfrm>
            <a:off x="198739" y="171717"/>
            <a:ext cx="5804105" cy="3167426"/>
          </a:xfrm>
          <a:prstGeom prst="rect">
            <a:avLst/>
          </a:prstGeom>
        </p:spPr>
      </p:pic>
      <p:pic>
        <p:nvPicPr>
          <p:cNvPr id="8" name="Imagen 7" descr="Un grupo de personas de pie&#10;&#10;El contenido generado por IA puede ser incorrecto.">
            <a:extLst>
              <a:ext uri="{FF2B5EF4-FFF2-40B4-BE49-F238E27FC236}">
                <a16:creationId xmlns:a16="http://schemas.microsoft.com/office/drawing/2014/main" id="{B3B5E2BC-BFA1-958F-C011-57C2F12B5E08}"/>
              </a:ext>
            </a:extLst>
          </p:cNvPr>
          <p:cNvPicPr>
            <a:picLocks noChangeAspect="1"/>
          </p:cNvPicPr>
          <p:nvPr/>
        </p:nvPicPr>
        <p:blipFill>
          <a:blip r:embed="rId3"/>
          <a:srcRect l="5909" r="7602" b="1"/>
          <a:stretch>
            <a:fillRect/>
          </a:stretch>
        </p:blipFill>
        <p:spPr>
          <a:xfrm>
            <a:off x="6195373" y="171717"/>
            <a:ext cx="5797883" cy="3167426"/>
          </a:xfrm>
          <a:prstGeom prst="rect">
            <a:avLst/>
          </a:prstGeom>
        </p:spPr>
      </p:pic>
      <p:pic>
        <p:nvPicPr>
          <p:cNvPr id="4" name="Imagen 3">
            <a:extLst>
              <a:ext uri="{FF2B5EF4-FFF2-40B4-BE49-F238E27FC236}">
                <a16:creationId xmlns:a16="http://schemas.microsoft.com/office/drawing/2014/main" id="{2226EC09-36AC-D605-9026-CB956374B095}"/>
              </a:ext>
            </a:extLst>
          </p:cNvPr>
          <p:cNvPicPr>
            <a:picLocks noChangeAspect="1"/>
          </p:cNvPicPr>
          <p:nvPr/>
        </p:nvPicPr>
        <p:blipFill>
          <a:blip r:embed="rId4"/>
          <a:srcRect t="10856" r="-2" b="17130"/>
          <a:stretch>
            <a:fillRect/>
          </a:stretch>
        </p:blipFill>
        <p:spPr>
          <a:xfrm>
            <a:off x="198739" y="3510858"/>
            <a:ext cx="5804105" cy="2789948"/>
          </a:xfrm>
          <a:prstGeom prst="rect">
            <a:avLst/>
          </a:prstGeom>
        </p:spPr>
      </p:pic>
      <p:pic>
        <p:nvPicPr>
          <p:cNvPr id="6" name="Imagen 5">
            <a:extLst>
              <a:ext uri="{FF2B5EF4-FFF2-40B4-BE49-F238E27FC236}">
                <a16:creationId xmlns:a16="http://schemas.microsoft.com/office/drawing/2014/main" id="{FEB7F2F9-3177-2086-835B-0F182E2EAFF9}"/>
              </a:ext>
            </a:extLst>
          </p:cNvPr>
          <p:cNvPicPr>
            <a:picLocks noChangeAspect="1"/>
          </p:cNvPicPr>
          <p:nvPr/>
        </p:nvPicPr>
        <p:blipFill>
          <a:blip r:embed="rId5"/>
          <a:srcRect t="2837" r="2" b="33004"/>
          <a:stretch>
            <a:fillRect/>
          </a:stretch>
        </p:blipFill>
        <p:spPr>
          <a:xfrm>
            <a:off x="6195372" y="3510858"/>
            <a:ext cx="5797883" cy="2789948"/>
          </a:xfrm>
          <a:prstGeom prst="rect">
            <a:avLst/>
          </a:prstGeom>
        </p:spPr>
      </p:pic>
      <p:sp>
        <p:nvSpPr>
          <p:cNvPr id="9" name="Rectángulo 8">
            <a:extLst>
              <a:ext uri="{FF2B5EF4-FFF2-40B4-BE49-F238E27FC236}">
                <a16:creationId xmlns:a16="http://schemas.microsoft.com/office/drawing/2014/main" id="{8CD1DCBF-75C9-1FF9-82BA-73E1DD630F16}"/>
              </a:ext>
            </a:extLst>
          </p:cNvPr>
          <p:cNvSpPr/>
          <p:nvPr/>
        </p:nvSpPr>
        <p:spPr>
          <a:xfrm>
            <a:off x="198739" y="2441455"/>
            <a:ext cx="11794516" cy="1472381"/>
          </a:xfrm>
          <a:prstGeom prst="rect">
            <a:avLst/>
          </a:prstGeom>
          <a:solidFill>
            <a:schemeClr val="tx2">
              <a:lumMod val="50000"/>
              <a:lumOff val="5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itle 1">
            <a:extLst>
              <a:ext uri="{FF2B5EF4-FFF2-40B4-BE49-F238E27FC236}">
                <a16:creationId xmlns:a16="http://schemas.microsoft.com/office/drawing/2014/main" id="{71EB4519-F413-BF3A-2B5F-2DC2FC95EB83}"/>
              </a:ext>
            </a:extLst>
          </p:cNvPr>
          <p:cNvSpPr>
            <a:spLocks noGrp="1"/>
          </p:cNvSpPr>
          <p:nvPr>
            <p:ph type="title"/>
          </p:nvPr>
        </p:nvSpPr>
        <p:spPr>
          <a:xfrm>
            <a:off x="640080" y="2808117"/>
            <a:ext cx="10911840" cy="937143"/>
          </a:xfrm>
        </p:spPr>
        <p:txBody>
          <a:bodyPr vert="horz" lIns="91440" tIns="45720" rIns="91440" bIns="45720" rtlCol="0" anchor="ctr">
            <a:noAutofit/>
          </a:bodyPr>
          <a:lstStyle/>
          <a:p>
            <a:pPr algn="ctr">
              <a:defRPr/>
            </a:pPr>
            <a:r>
              <a:rPr lang="es-ES" sz="3600" spc="300" noProof="0" dirty="0">
                <a:solidFill>
                  <a:schemeClr val="bg1"/>
                </a:solidFill>
                <a:effectLst>
                  <a:outerShdw blurRad="38100" dist="38100" dir="2700000" algn="tl">
                    <a:srgbClr val="000000">
                      <a:alpha val="43137"/>
                    </a:srgbClr>
                  </a:outerShdw>
                </a:effectLst>
                <a:latin typeface="Impact" panose="020B0806030902050204" pitchFamily="34" charset="0"/>
              </a:rPr>
              <a:t>Ofrécete voluntariamente a tu ministerio</a:t>
            </a:r>
            <a:br>
              <a:rPr lang="es-ES" sz="2800" spc="600" noProof="0" dirty="0">
                <a:solidFill>
                  <a:schemeClr val="bg1"/>
                </a:solidFill>
                <a:effectLst>
                  <a:outerShdw blurRad="38100" dist="38100" dir="2700000" algn="tl">
                    <a:srgbClr val="000000">
                      <a:alpha val="43137"/>
                    </a:srgbClr>
                  </a:outerShdw>
                </a:effectLst>
                <a:latin typeface="Impact" panose="020B0806030902050204" pitchFamily="34" charset="0"/>
              </a:rPr>
            </a:br>
            <a:r>
              <a:rPr lang="es-ES" sz="2800" spc="600" noProof="0" dirty="0">
                <a:solidFill>
                  <a:schemeClr val="bg1"/>
                </a:solidFill>
                <a:effectLst>
                  <a:outerShdw blurRad="38100" dist="38100" dir="2700000" algn="tl">
                    <a:srgbClr val="000000">
                      <a:alpha val="43137"/>
                    </a:srgbClr>
                  </a:outerShdw>
                </a:effectLst>
                <a:latin typeface="Impact" panose="020B0806030902050204" pitchFamily="34" charset="0"/>
              </a:rPr>
              <a:t>¿Cuál es tu don?</a:t>
            </a:r>
            <a:endParaRPr lang="es-MX" sz="2800" spc="600" noProof="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187029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F39D8034-E6A2-00D9-B06A-7876FE344AD8}"/>
              </a:ext>
            </a:extLst>
          </p:cNvPr>
          <p:cNvPicPr>
            <a:picLocks noChangeAspect="1"/>
          </p:cNvPicPr>
          <p:nvPr/>
        </p:nvPicPr>
        <p:blipFill>
          <a:blip r:embed="rId2">
            <a:alphaModFix amt="50000"/>
          </a:blip>
          <a:srcRect t="37668" r="1" b="5943"/>
          <a:stretch>
            <a:fillRect/>
          </a:stretch>
        </p:blipFill>
        <p:spPr>
          <a:xfrm>
            <a:off x="-1" y="0"/>
            <a:ext cx="12161933" cy="6858000"/>
          </a:xfrm>
          <a:prstGeom prst="rect">
            <a:avLst/>
          </a:prstGeom>
          <a:solidFill>
            <a:schemeClr val="tx1"/>
          </a:solidFill>
        </p:spPr>
      </p:pic>
      <p:sp>
        <p:nvSpPr>
          <p:cNvPr id="5" name="Rectángulo 4">
            <a:extLst>
              <a:ext uri="{FF2B5EF4-FFF2-40B4-BE49-F238E27FC236}">
                <a16:creationId xmlns:a16="http://schemas.microsoft.com/office/drawing/2014/main" id="{C22532C4-31FE-B276-C0C6-2BB7E84894F4}"/>
              </a:ext>
            </a:extLst>
          </p:cNvPr>
          <p:cNvSpPr/>
          <p:nvPr/>
        </p:nvSpPr>
        <p:spPr>
          <a:xfrm>
            <a:off x="21020" y="4596079"/>
            <a:ext cx="12188952" cy="1472381"/>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itle 1">
            <a:extLst>
              <a:ext uri="{FF2B5EF4-FFF2-40B4-BE49-F238E27FC236}">
                <a16:creationId xmlns:a16="http://schemas.microsoft.com/office/drawing/2014/main" id="{478D7DD7-C614-16EE-79B4-D1D501ED5AFF}"/>
              </a:ext>
            </a:extLst>
          </p:cNvPr>
          <p:cNvSpPr>
            <a:spLocks noGrp="1"/>
          </p:cNvSpPr>
          <p:nvPr>
            <p:ph type="title"/>
          </p:nvPr>
        </p:nvSpPr>
        <p:spPr>
          <a:xfrm>
            <a:off x="661100" y="4910191"/>
            <a:ext cx="10911840" cy="937143"/>
          </a:xfrm>
        </p:spPr>
        <p:txBody>
          <a:bodyPr vert="horz" lIns="91440" tIns="45720" rIns="91440" bIns="45720" rtlCol="0" anchor="ctr">
            <a:noAutofit/>
          </a:bodyPr>
          <a:lstStyle/>
          <a:p>
            <a:pPr algn="ctr">
              <a:defRPr/>
            </a:pPr>
            <a:r>
              <a:rPr lang="es-MX" sz="5400" spc="600" dirty="0">
                <a:solidFill>
                  <a:schemeClr val="bg1"/>
                </a:solidFill>
                <a:latin typeface="Impact" panose="020B0806030902050204" pitchFamily="34" charset="0"/>
              </a:rPr>
              <a:t>REGLA DE ORO DE LA MEMBRESÍA</a:t>
            </a:r>
            <a:endParaRPr lang="es-MX" sz="7200" spc="600" noProof="0" dirty="0">
              <a:solidFill>
                <a:schemeClr val="bg1"/>
              </a:solidFill>
              <a:latin typeface="Impact" panose="020B0806030902050204" pitchFamily="34" charset="0"/>
            </a:endParaRPr>
          </a:p>
        </p:txBody>
      </p:sp>
      <p:grpSp>
        <p:nvGrpSpPr>
          <p:cNvPr id="7" name="Grupo 6">
            <a:extLst>
              <a:ext uri="{FF2B5EF4-FFF2-40B4-BE49-F238E27FC236}">
                <a16:creationId xmlns:a16="http://schemas.microsoft.com/office/drawing/2014/main" id="{776893B0-BD54-633D-B442-304DE9859695}"/>
              </a:ext>
            </a:extLst>
          </p:cNvPr>
          <p:cNvGrpSpPr/>
          <p:nvPr/>
        </p:nvGrpSpPr>
        <p:grpSpPr>
          <a:xfrm>
            <a:off x="5530632" y="1136466"/>
            <a:ext cx="1729016" cy="1721195"/>
            <a:chOff x="895115" y="1914970"/>
            <a:chExt cx="1055895" cy="1102185"/>
          </a:xfrm>
        </p:grpSpPr>
        <p:sp>
          <p:nvSpPr>
            <p:cNvPr id="8" name="Diagrama de flujo: conector 7">
              <a:extLst>
                <a:ext uri="{FF2B5EF4-FFF2-40B4-BE49-F238E27FC236}">
                  <a16:creationId xmlns:a16="http://schemas.microsoft.com/office/drawing/2014/main" id="{A2B6186C-AB5E-016F-08D9-5D96A1DCE90B}"/>
                </a:ext>
              </a:extLst>
            </p:cNvPr>
            <p:cNvSpPr/>
            <p:nvPr/>
          </p:nvSpPr>
          <p:spPr>
            <a:xfrm>
              <a:off x="897189" y="1924941"/>
              <a:ext cx="1053821" cy="1085966"/>
            </a:xfrm>
            <a:prstGeom prst="flowChartConnector">
              <a:avLst/>
            </a:prstGeom>
            <a:solidFill>
              <a:srgbClr val="FFC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Jueces </a:t>
              </a:r>
              <a:r>
                <a:rPr lang="es-ES" sz="2800" dirty="0">
                  <a:solidFill>
                    <a:prstClr val="white"/>
                  </a:solidFill>
                  <a:latin typeface="Impact" panose="020B0806030902050204" pitchFamily="34" charset="0"/>
                </a:rPr>
                <a:t>5</a:t>
              </a: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:2</a:t>
              </a:r>
            </a:p>
          </p:txBody>
        </p:sp>
        <p:sp>
          <p:nvSpPr>
            <p:cNvPr id="10" name="Círculo: vacío 9">
              <a:extLst>
                <a:ext uri="{FF2B5EF4-FFF2-40B4-BE49-F238E27FC236}">
                  <a16:creationId xmlns:a16="http://schemas.microsoft.com/office/drawing/2014/main" id="{1CFBFAB9-75CD-BD94-879B-4DC67C362F43}"/>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1" name="Grupo 10">
            <a:extLst>
              <a:ext uri="{FF2B5EF4-FFF2-40B4-BE49-F238E27FC236}">
                <a16:creationId xmlns:a16="http://schemas.microsoft.com/office/drawing/2014/main" id="{E82791D1-F7E4-5033-3736-235B7FFE5B1C}"/>
              </a:ext>
            </a:extLst>
          </p:cNvPr>
          <p:cNvGrpSpPr/>
          <p:nvPr/>
        </p:nvGrpSpPr>
        <p:grpSpPr>
          <a:xfrm>
            <a:off x="9028887" y="1136466"/>
            <a:ext cx="1729016" cy="1721195"/>
            <a:chOff x="895115" y="1914970"/>
            <a:chExt cx="1055895" cy="1102185"/>
          </a:xfrm>
        </p:grpSpPr>
        <p:sp>
          <p:nvSpPr>
            <p:cNvPr id="12" name="Diagrama de flujo: conector 11">
              <a:extLst>
                <a:ext uri="{FF2B5EF4-FFF2-40B4-BE49-F238E27FC236}">
                  <a16:creationId xmlns:a16="http://schemas.microsoft.com/office/drawing/2014/main" id="{CA083851-36A0-00F6-0629-5AEFBD25EEA2}"/>
                </a:ext>
              </a:extLst>
            </p:cNvPr>
            <p:cNvSpPr/>
            <p:nvPr/>
          </p:nvSpPr>
          <p:spPr>
            <a:xfrm>
              <a:off x="897189" y="1924941"/>
              <a:ext cx="1053821" cy="1085966"/>
            </a:xfrm>
            <a:prstGeom prst="flowChartConnector">
              <a:avLst/>
            </a:prstGeom>
            <a:solidFill>
              <a:schemeClr val="bg2">
                <a:lumMod val="2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dirty="0">
                  <a:solidFill>
                    <a:prstClr val="white"/>
                  </a:solidFill>
                  <a:latin typeface="Impact" panose="020B0806030902050204" pitchFamily="34" charset="0"/>
                </a:rPr>
                <a:t>Jueces 21:25</a:t>
              </a:r>
              <a:endPar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3" name="Círculo: vacío 12">
              <a:extLst>
                <a:ext uri="{FF2B5EF4-FFF2-40B4-BE49-F238E27FC236}">
                  <a16:creationId xmlns:a16="http://schemas.microsoft.com/office/drawing/2014/main" id="{F380C3CB-4014-BA65-F24D-57EE4CB82A92}"/>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4" name="7 CuadroTexto">
            <a:extLst>
              <a:ext uri="{FF2B5EF4-FFF2-40B4-BE49-F238E27FC236}">
                <a16:creationId xmlns:a16="http://schemas.microsoft.com/office/drawing/2014/main" id="{512E317D-59A2-873E-7DD3-41FD1D84C13E}"/>
              </a:ext>
            </a:extLst>
          </p:cNvPr>
          <p:cNvSpPr txBox="1"/>
          <p:nvPr/>
        </p:nvSpPr>
        <p:spPr>
          <a:xfrm>
            <a:off x="4794290" y="2449244"/>
            <a:ext cx="3116752" cy="2339102"/>
          </a:xfrm>
          <a:prstGeom prst="rect">
            <a:avLst/>
          </a:prstGeom>
          <a:noFill/>
        </p:spPr>
        <p:txBody>
          <a:bodyPr wrap="square" rtlCol="0">
            <a:spAutoFit/>
          </a:bodyPr>
          <a:lstStyle/>
          <a:p>
            <a:pPr lvl="0" algn="ctr"/>
            <a:endParaRPr lang="es-ES" sz="1600" dirty="0">
              <a:solidFill>
                <a:prstClr val="white"/>
              </a:solidFill>
              <a:latin typeface="Century Gothic" panose="020B0502020202020204" pitchFamily="34" charset="0"/>
            </a:endParaRPr>
          </a:p>
          <a:p>
            <a:pPr lvl="0" algn="ctr"/>
            <a:endParaRPr lang="es-ES" sz="1600" dirty="0">
              <a:solidFill>
                <a:prstClr val="white"/>
              </a:solidFill>
              <a:latin typeface="Century Gothic" panose="020B0502020202020204" pitchFamily="34" charset="0"/>
            </a:endParaRPr>
          </a:p>
          <a:p>
            <a:pPr lvl="0" algn="ctr"/>
            <a:r>
              <a:rPr lang="es-ES" sz="1600" dirty="0">
                <a:solidFill>
                  <a:prstClr val="white"/>
                </a:solidFill>
                <a:latin typeface="Century Gothic" panose="020B0502020202020204" pitchFamily="34" charset="0"/>
              </a:rPr>
              <a:t>      2 «Cuando los príncipes de Israel toman el mando, </a:t>
            </a:r>
          </a:p>
          <a:p>
            <a:pPr lvl="0" algn="ctr"/>
            <a:r>
              <a:rPr lang="es-ES" sz="1600" dirty="0">
                <a:solidFill>
                  <a:prstClr val="white"/>
                </a:solidFill>
                <a:latin typeface="Century Gothic" panose="020B0502020202020204" pitchFamily="34" charset="0"/>
              </a:rPr>
              <a:t>      cuando el pueblo se ofrece voluntariamente, </a:t>
            </a:r>
          </a:p>
          <a:p>
            <a:pPr lvl="0" algn="ctr"/>
            <a:r>
              <a:rPr lang="es-ES" sz="1600" dirty="0">
                <a:solidFill>
                  <a:prstClr val="white"/>
                </a:solidFill>
                <a:latin typeface="Century Gothic" panose="020B0502020202020204" pitchFamily="34" charset="0"/>
              </a:rPr>
              <a:t>      ¡bendito sea el SEÑOR! </a:t>
            </a:r>
          </a:p>
          <a:p>
            <a:pPr lvl="0" algn="ctr"/>
            <a:endParaRPr lang="es-ES" sz="1600" dirty="0">
              <a:solidFill>
                <a:prstClr val="white"/>
              </a:solidFill>
              <a:latin typeface="Century Gothic" panose="020B0502020202020204" pitchFamily="34" charset="0"/>
            </a:endParaRPr>
          </a:p>
          <a:p>
            <a:pPr lvl="0" algn="ctr"/>
            <a:endParaRPr lang="es-ES" sz="1600" dirty="0">
              <a:solidFill>
                <a:prstClr val="white"/>
              </a:solidFill>
              <a:latin typeface="Century Gothic" panose="020B0502020202020204" pitchFamily="34" charset="0"/>
            </a:endParaRPr>
          </a:p>
        </p:txBody>
      </p:sp>
      <p:sp>
        <p:nvSpPr>
          <p:cNvPr id="15" name="7 CuadroTexto">
            <a:extLst>
              <a:ext uri="{FF2B5EF4-FFF2-40B4-BE49-F238E27FC236}">
                <a16:creationId xmlns:a16="http://schemas.microsoft.com/office/drawing/2014/main" id="{58DA63EB-BDC7-84A4-544E-0BEF10BE7417}"/>
              </a:ext>
            </a:extLst>
          </p:cNvPr>
          <p:cNvSpPr txBox="1"/>
          <p:nvPr/>
        </p:nvSpPr>
        <p:spPr>
          <a:xfrm>
            <a:off x="8284286" y="3006928"/>
            <a:ext cx="3116752" cy="1077218"/>
          </a:xfrm>
          <a:prstGeom prst="rect">
            <a:avLst/>
          </a:prstGeom>
          <a:noFill/>
        </p:spPr>
        <p:txBody>
          <a:bodyPr wrap="square" rtlCol="0">
            <a:spAutoFit/>
          </a:bodyPr>
          <a:lstStyle/>
          <a:p>
            <a:pPr lvl="0" algn="ctr"/>
            <a:r>
              <a:rPr lang="es-ES" sz="1600" dirty="0">
                <a:solidFill>
                  <a:prstClr val="white"/>
                </a:solidFill>
                <a:latin typeface="Century Gothic" panose="020B0502020202020204" pitchFamily="34" charset="0"/>
              </a:rPr>
              <a:t>25 En aquella época no había rey en Israel; cada uno hacía lo que le parecía mejor. </a:t>
            </a:r>
          </a:p>
        </p:txBody>
      </p:sp>
      <p:pic>
        <p:nvPicPr>
          <p:cNvPr id="17" name="Imagen 16">
            <a:extLst>
              <a:ext uri="{FF2B5EF4-FFF2-40B4-BE49-F238E27FC236}">
                <a16:creationId xmlns:a16="http://schemas.microsoft.com/office/drawing/2014/main" id="{F85075E7-80C5-622C-8351-33E73DDDC521}"/>
              </a:ext>
            </a:extLst>
          </p:cNvPr>
          <p:cNvPicPr>
            <a:picLocks noChangeAspect="1"/>
          </p:cNvPicPr>
          <p:nvPr/>
        </p:nvPicPr>
        <p:blipFill>
          <a:blip r:embed="rId3"/>
          <a:srcRect l="6877" t="26309" r="13414" b="19500"/>
          <a:stretch>
            <a:fillRect/>
          </a:stretch>
        </p:blipFill>
        <p:spPr>
          <a:xfrm>
            <a:off x="7344196" y="1997063"/>
            <a:ext cx="1584494" cy="1077219"/>
          </a:xfrm>
          <a:prstGeom prst="rect">
            <a:avLst/>
          </a:prstGeom>
        </p:spPr>
      </p:pic>
      <p:pic>
        <p:nvPicPr>
          <p:cNvPr id="19" name="Imagen 18" descr="Texto&#10;&#10;El contenido generado por IA puede ser incorrecto.">
            <a:extLst>
              <a:ext uri="{FF2B5EF4-FFF2-40B4-BE49-F238E27FC236}">
                <a16:creationId xmlns:a16="http://schemas.microsoft.com/office/drawing/2014/main" id="{E4364243-BB85-5790-3486-7CDE8F8D4896}"/>
              </a:ext>
            </a:extLst>
          </p:cNvPr>
          <p:cNvPicPr>
            <a:picLocks noChangeAspect="1"/>
          </p:cNvPicPr>
          <p:nvPr/>
        </p:nvPicPr>
        <p:blipFill>
          <a:blip r:embed="rId4"/>
          <a:stretch>
            <a:fillRect/>
          </a:stretch>
        </p:blipFill>
        <p:spPr>
          <a:xfrm>
            <a:off x="839632" y="1821905"/>
            <a:ext cx="3588424" cy="2018488"/>
          </a:xfrm>
          <a:prstGeom prst="rect">
            <a:avLst/>
          </a:prstGeom>
        </p:spPr>
      </p:pic>
      <p:sp>
        <p:nvSpPr>
          <p:cNvPr id="20" name="Marco 19">
            <a:extLst>
              <a:ext uri="{FF2B5EF4-FFF2-40B4-BE49-F238E27FC236}">
                <a16:creationId xmlns:a16="http://schemas.microsoft.com/office/drawing/2014/main" id="{36CC5927-0A05-501E-4DA6-E1E9BE2264FC}"/>
              </a:ext>
            </a:extLst>
          </p:cNvPr>
          <p:cNvSpPr/>
          <p:nvPr/>
        </p:nvSpPr>
        <p:spPr>
          <a:xfrm>
            <a:off x="661100" y="1645652"/>
            <a:ext cx="3940716" cy="2339103"/>
          </a:xfrm>
          <a:prstGeom prst="frame">
            <a:avLst>
              <a:gd name="adj1" fmla="val 19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32164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o 3">
            <a:extLst>
              <a:ext uri="{FF2B5EF4-FFF2-40B4-BE49-F238E27FC236}">
                <a16:creationId xmlns:a16="http://schemas.microsoft.com/office/drawing/2014/main" id="{C3783DA1-A28F-FC7D-E081-4FE531D341EF}"/>
              </a:ext>
            </a:extLst>
          </p:cNvPr>
          <p:cNvSpPr/>
          <p:nvPr/>
        </p:nvSpPr>
        <p:spPr>
          <a:xfrm>
            <a:off x="0" y="0"/>
            <a:ext cx="12192000" cy="6858000"/>
          </a:xfrm>
          <a:prstGeom prst="frame">
            <a:avLst>
              <a:gd name="adj1" fmla="val 6705"/>
            </a:avLst>
          </a:prstGeom>
          <a:solidFill>
            <a:srgbClr val="B677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5" name="Picture 2" descr="C:\Users\John\Desktop\Goldenrule-Membership-C2.jpg">
            <a:extLst>
              <a:ext uri="{FF2B5EF4-FFF2-40B4-BE49-F238E27FC236}">
                <a16:creationId xmlns:a16="http://schemas.microsoft.com/office/drawing/2014/main" id="{3C15CB7C-C0AA-EFEC-9D03-83E9AA1BAC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06552" y="643467"/>
            <a:ext cx="7378895"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73732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249</TotalTime>
  <Words>435</Words>
  <Application>Microsoft Office PowerPoint</Application>
  <PresentationFormat>Panorámica</PresentationFormat>
  <Paragraphs>39</Paragraphs>
  <Slides>14</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vt:i4>
      </vt:variant>
    </vt:vector>
  </HeadingPairs>
  <TitlesOfParts>
    <vt:vector size="20" baseType="lpstr">
      <vt:lpstr>Aptos</vt:lpstr>
      <vt:lpstr>Aptos Display</vt:lpstr>
      <vt:lpstr>Arial</vt:lpstr>
      <vt:lpstr>Century Gothic</vt:lpstr>
      <vt:lpstr>Impact</vt:lpstr>
      <vt:lpstr>Tema de Office</vt:lpstr>
      <vt:lpstr>Presentación de PowerPoint</vt:lpstr>
      <vt:lpstr>LIBERTAD EN CRISTO Regla de Oro de  la  Membresía</vt:lpstr>
      <vt:lpstr>¡LIBERTAD!</vt:lpstr>
      <vt:lpstr>¡SÍ, SOMOS LIBRES!</vt:lpstr>
      <vt:lpstr>¿QUÉ HAS HECHO CON TU LIBERTAD EN CRISTO?</vt:lpstr>
      <vt:lpstr>Presentación de PowerPoint</vt:lpstr>
      <vt:lpstr>Ofrécete voluntariamente a tu ministerio ¿Cuál es tu don?</vt:lpstr>
      <vt:lpstr>REGLA DE ORO DE LA MEMBRESÍA</vt:lpstr>
      <vt:lpstr>Presentación de PowerPoint</vt:lpstr>
      <vt:lpstr>MEMBRESÍA DE LA IGLESIA</vt:lpstr>
      <vt:lpstr>Presentación de PowerPoint</vt:lpstr>
      <vt:lpstr>"Has sembrado mucho, pero cosechado poco”. Hageo 1:6</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josé zapata aguilar</dc:creator>
  <cp:lastModifiedBy>josé zapata aguilar</cp:lastModifiedBy>
  <cp:revision>1</cp:revision>
  <dcterms:created xsi:type="dcterms:W3CDTF">2026-02-04T00:10:01Z</dcterms:created>
  <dcterms:modified xsi:type="dcterms:W3CDTF">2026-02-04T14:42:23Z</dcterms:modified>
</cp:coreProperties>
</file>