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76" r:id="rId2"/>
    <p:sldId id="1085" r:id="rId3"/>
    <p:sldId id="1086" r:id="rId4"/>
    <p:sldId id="1096" r:id="rId5"/>
    <p:sldId id="1097" r:id="rId6"/>
    <p:sldId id="1098" r:id="rId7"/>
    <p:sldId id="1099" r:id="rId8"/>
    <p:sldId id="1206" r:id="rId9"/>
    <p:sldId id="1100" r:id="rId10"/>
    <p:sldId id="1101" r:id="rId11"/>
    <p:sldId id="1207" r:id="rId12"/>
    <p:sldId id="1102" r:id="rId1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A6A4CA-70C3-400D-8FA2-BDE63650A7FE}" v="57" dt="2026-04-19T17:07:08.881"/>
    <p1510:client id="{A0FC947F-6E8D-4D90-8F22-C327DE0481DC}" v="38" dt="2026-04-19T00:36:12.6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7952" autoAdjust="0"/>
    <p:restoredTop sz="86410"/>
  </p:normalViewPr>
  <p:slideViewPr>
    <p:cSldViewPr>
      <p:cViewPr varScale="1">
        <p:scale>
          <a:sx n="64" d="100"/>
          <a:sy n="64" d="100"/>
        </p:scale>
        <p:origin x="252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4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Oakes" userId="1a36f0057432ea1f" providerId="LiveId" clId="{47381711-A8C6-487F-B478-F1510AC8C65D}"/>
    <pc:docChg chg="custSel addSld delSld modSld delMainMaster">
      <pc:chgData name="John Oakes" userId="1a36f0057432ea1f" providerId="LiveId" clId="{47381711-A8C6-487F-B478-F1510AC8C65D}" dt="2026-04-19T23:44:58.223" v="1741" actId="47"/>
      <pc:docMkLst>
        <pc:docMk/>
      </pc:docMkLst>
      <pc:sldChg chg="add del">
        <pc:chgData name="John Oakes" userId="1a36f0057432ea1f" providerId="LiveId" clId="{47381711-A8C6-487F-B478-F1510AC8C65D}" dt="2026-04-19T23:44:31.142" v="1740" actId="47"/>
        <pc:sldMkLst>
          <pc:docMk/>
          <pc:sldMk cId="0" sldId="257"/>
        </pc:sldMkLst>
      </pc:sldChg>
      <pc:sldChg chg="modSp add del mod">
        <pc:chgData name="John Oakes" userId="1a36f0057432ea1f" providerId="LiveId" clId="{47381711-A8C6-487F-B478-F1510AC8C65D}" dt="2026-04-19T23:44:31.142" v="1740" actId="47"/>
        <pc:sldMkLst>
          <pc:docMk/>
          <pc:sldMk cId="0" sldId="258"/>
        </pc:sldMkLst>
        <pc:spChg chg="mod">
          <ac:chgData name="John Oakes" userId="1a36f0057432ea1f" providerId="LiveId" clId="{47381711-A8C6-487F-B478-F1510AC8C65D}" dt="2026-04-19T14:24:13.957" v="6" actId="113"/>
          <ac:spMkLst>
            <pc:docMk/>
            <pc:sldMk cId="0" sldId="258"/>
            <ac:spMk id="64" creationId="{00000000-0000-0000-0000-000000000000}"/>
          </ac:spMkLst>
        </pc:spChg>
      </pc:sldChg>
      <pc:sldChg chg="modSp add del mod">
        <pc:chgData name="John Oakes" userId="1a36f0057432ea1f" providerId="LiveId" clId="{47381711-A8C6-487F-B478-F1510AC8C65D}" dt="2026-04-19T23:44:31.142" v="1740" actId="47"/>
        <pc:sldMkLst>
          <pc:docMk/>
          <pc:sldMk cId="0" sldId="259"/>
        </pc:sldMkLst>
        <pc:spChg chg="mod">
          <ac:chgData name="John Oakes" userId="1a36f0057432ea1f" providerId="LiveId" clId="{47381711-A8C6-487F-B478-F1510AC8C65D}" dt="2026-04-19T14:24:21.418" v="7" actId="113"/>
          <ac:spMkLst>
            <pc:docMk/>
            <pc:sldMk cId="0" sldId="259"/>
            <ac:spMk id="69" creationId="{00000000-0000-0000-0000-000000000000}"/>
          </ac:spMkLst>
        </pc:spChg>
      </pc:sldChg>
      <pc:sldChg chg="modSp add del mod">
        <pc:chgData name="John Oakes" userId="1a36f0057432ea1f" providerId="LiveId" clId="{47381711-A8C6-487F-B478-F1510AC8C65D}" dt="2026-04-19T23:44:31.142" v="1740" actId="47"/>
        <pc:sldMkLst>
          <pc:docMk/>
          <pc:sldMk cId="0" sldId="260"/>
        </pc:sldMkLst>
        <pc:spChg chg="mod">
          <ac:chgData name="John Oakes" userId="1a36f0057432ea1f" providerId="LiveId" clId="{47381711-A8C6-487F-B478-F1510AC8C65D}" dt="2026-04-19T14:24:28.031" v="8" actId="113"/>
          <ac:spMkLst>
            <pc:docMk/>
            <pc:sldMk cId="0" sldId="260"/>
            <ac:spMk id="74" creationId="{00000000-0000-0000-0000-000000000000}"/>
          </ac:spMkLst>
        </pc:spChg>
      </pc:sldChg>
      <pc:sldChg chg="modSp add del mod">
        <pc:chgData name="John Oakes" userId="1a36f0057432ea1f" providerId="LiveId" clId="{47381711-A8C6-487F-B478-F1510AC8C65D}" dt="2026-04-19T23:44:31.142" v="1740" actId="47"/>
        <pc:sldMkLst>
          <pc:docMk/>
          <pc:sldMk cId="0" sldId="261"/>
        </pc:sldMkLst>
        <pc:spChg chg="mod">
          <ac:chgData name="John Oakes" userId="1a36f0057432ea1f" providerId="LiveId" clId="{47381711-A8C6-487F-B478-F1510AC8C65D}" dt="2026-04-19T14:24:34.670" v="9" actId="113"/>
          <ac:spMkLst>
            <pc:docMk/>
            <pc:sldMk cId="0" sldId="261"/>
            <ac:spMk id="79" creationId="{00000000-0000-0000-0000-000000000000}"/>
          </ac:spMkLst>
        </pc:spChg>
      </pc:sldChg>
      <pc:sldChg chg="modSp add del mod">
        <pc:chgData name="John Oakes" userId="1a36f0057432ea1f" providerId="LiveId" clId="{47381711-A8C6-487F-B478-F1510AC8C65D}" dt="2026-04-19T23:44:31.142" v="1740" actId="47"/>
        <pc:sldMkLst>
          <pc:docMk/>
          <pc:sldMk cId="0" sldId="262"/>
        </pc:sldMkLst>
        <pc:spChg chg="mod">
          <ac:chgData name="John Oakes" userId="1a36f0057432ea1f" providerId="LiveId" clId="{47381711-A8C6-487F-B478-F1510AC8C65D}" dt="2026-04-19T14:24:46.582" v="10" actId="113"/>
          <ac:spMkLst>
            <pc:docMk/>
            <pc:sldMk cId="0" sldId="262"/>
            <ac:spMk id="84" creationId="{00000000-0000-0000-0000-000000000000}"/>
          </ac:spMkLst>
        </pc:spChg>
      </pc:sldChg>
      <pc:sldChg chg="modSp add del mod">
        <pc:chgData name="John Oakes" userId="1a36f0057432ea1f" providerId="LiveId" clId="{47381711-A8C6-487F-B478-F1510AC8C65D}" dt="2026-04-19T23:44:31.142" v="1740" actId="47"/>
        <pc:sldMkLst>
          <pc:docMk/>
          <pc:sldMk cId="0" sldId="263"/>
        </pc:sldMkLst>
        <pc:spChg chg="mod">
          <ac:chgData name="John Oakes" userId="1a36f0057432ea1f" providerId="LiveId" clId="{47381711-A8C6-487F-B478-F1510AC8C65D}" dt="2026-04-19T14:24:53.194" v="11" actId="113"/>
          <ac:spMkLst>
            <pc:docMk/>
            <pc:sldMk cId="0" sldId="263"/>
            <ac:spMk id="89" creationId="{00000000-0000-0000-0000-000000000000}"/>
          </ac:spMkLst>
        </pc:spChg>
      </pc:sldChg>
      <pc:sldChg chg="modSp add del mod">
        <pc:chgData name="John Oakes" userId="1a36f0057432ea1f" providerId="LiveId" clId="{47381711-A8C6-487F-B478-F1510AC8C65D}" dt="2026-04-19T23:44:31.142" v="1740" actId="47"/>
        <pc:sldMkLst>
          <pc:docMk/>
          <pc:sldMk cId="0" sldId="264"/>
        </pc:sldMkLst>
        <pc:spChg chg="mod">
          <ac:chgData name="John Oakes" userId="1a36f0057432ea1f" providerId="LiveId" clId="{47381711-A8C6-487F-B478-F1510AC8C65D}" dt="2026-04-19T14:25:02.994" v="12" actId="113"/>
          <ac:spMkLst>
            <pc:docMk/>
            <pc:sldMk cId="0" sldId="264"/>
            <ac:spMk id="94" creationId="{00000000-0000-0000-0000-000000000000}"/>
          </ac:spMkLst>
        </pc:spChg>
      </pc:sldChg>
      <pc:sldChg chg="modSp add del mod">
        <pc:chgData name="John Oakes" userId="1a36f0057432ea1f" providerId="LiveId" clId="{47381711-A8C6-487F-B478-F1510AC8C65D}" dt="2026-04-19T23:44:31.142" v="1740" actId="47"/>
        <pc:sldMkLst>
          <pc:docMk/>
          <pc:sldMk cId="0" sldId="265"/>
        </pc:sldMkLst>
        <pc:spChg chg="mod">
          <ac:chgData name="John Oakes" userId="1a36f0057432ea1f" providerId="LiveId" clId="{47381711-A8C6-487F-B478-F1510AC8C65D}" dt="2026-04-19T14:25:09.429" v="13" actId="113"/>
          <ac:spMkLst>
            <pc:docMk/>
            <pc:sldMk cId="0" sldId="265"/>
            <ac:spMk id="99" creationId="{00000000-0000-0000-0000-000000000000}"/>
          </ac:spMkLst>
        </pc:spChg>
      </pc:sldChg>
      <pc:sldChg chg="modSp add del mod">
        <pc:chgData name="John Oakes" userId="1a36f0057432ea1f" providerId="LiveId" clId="{47381711-A8C6-487F-B478-F1510AC8C65D}" dt="2026-04-19T23:44:31.142" v="1740" actId="47"/>
        <pc:sldMkLst>
          <pc:docMk/>
          <pc:sldMk cId="0" sldId="266"/>
        </pc:sldMkLst>
        <pc:spChg chg="mod">
          <ac:chgData name="John Oakes" userId="1a36f0057432ea1f" providerId="LiveId" clId="{47381711-A8C6-487F-B478-F1510AC8C65D}" dt="2026-04-19T14:25:15.498" v="14" actId="113"/>
          <ac:spMkLst>
            <pc:docMk/>
            <pc:sldMk cId="0" sldId="266"/>
            <ac:spMk id="104" creationId="{00000000-0000-0000-0000-000000000000}"/>
          </ac:spMkLst>
        </pc:spChg>
      </pc:sldChg>
      <pc:sldChg chg="modSp add del mod">
        <pc:chgData name="John Oakes" userId="1a36f0057432ea1f" providerId="LiveId" clId="{47381711-A8C6-487F-B478-F1510AC8C65D}" dt="2026-04-19T23:44:31.142" v="1740" actId="47"/>
        <pc:sldMkLst>
          <pc:docMk/>
          <pc:sldMk cId="0" sldId="267"/>
        </pc:sldMkLst>
        <pc:spChg chg="mod">
          <ac:chgData name="John Oakes" userId="1a36f0057432ea1f" providerId="LiveId" clId="{47381711-A8C6-487F-B478-F1510AC8C65D}" dt="2026-04-19T14:25:21.640" v="15" actId="113"/>
          <ac:spMkLst>
            <pc:docMk/>
            <pc:sldMk cId="0" sldId="267"/>
            <ac:spMk id="109" creationId="{00000000-0000-0000-0000-000000000000}"/>
          </ac:spMkLst>
        </pc:spChg>
      </pc:sldChg>
      <pc:sldChg chg="add del">
        <pc:chgData name="John Oakes" userId="1a36f0057432ea1f" providerId="LiveId" clId="{47381711-A8C6-487F-B478-F1510AC8C65D}" dt="2026-04-19T23:44:31.142" v="1740" actId="47"/>
        <pc:sldMkLst>
          <pc:docMk/>
          <pc:sldMk cId="0" sldId="268"/>
        </pc:sldMkLst>
      </pc:sldChg>
      <pc:sldChg chg="add del">
        <pc:chgData name="John Oakes" userId="1a36f0057432ea1f" providerId="LiveId" clId="{47381711-A8C6-487F-B478-F1510AC8C65D}" dt="2026-04-19T23:44:31.142" v="1740" actId="47"/>
        <pc:sldMkLst>
          <pc:docMk/>
          <pc:sldMk cId="0" sldId="269"/>
        </pc:sldMkLst>
      </pc:sldChg>
      <pc:sldChg chg="add del">
        <pc:chgData name="John Oakes" userId="1a36f0057432ea1f" providerId="LiveId" clId="{47381711-A8C6-487F-B478-F1510AC8C65D}" dt="2026-04-19T23:44:31.142" v="1740" actId="47"/>
        <pc:sldMkLst>
          <pc:docMk/>
          <pc:sldMk cId="0" sldId="270"/>
        </pc:sldMkLst>
      </pc:sldChg>
      <pc:sldChg chg="add del">
        <pc:chgData name="John Oakes" userId="1a36f0057432ea1f" providerId="LiveId" clId="{47381711-A8C6-487F-B478-F1510AC8C65D}" dt="2026-04-19T23:44:31.142" v="1740" actId="47"/>
        <pc:sldMkLst>
          <pc:docMk/>
          <pc:sldMk cId="0" sldId="271"/>
        </pc:sldMkLst>
      </pc:sldChg>
      <pc:sldChg chg="add del">
        <pc:chgData name="John Oakes" userId="1a36f0057432ea1f" providerId="LiveId" clId="{47381711-A8C6-487F-B478-F1510AC8C65D}" dt="2026-04-19T23:44:31.142" v="1740" actId="47"/>
        <pc:sldMkLst>
          <pc:docMk/>
          <pc:sldMk cId="0" sldId="272"/>
        </pc:sldMkLst>
      </pc:sldChg>
      <pc:sldChg chg="add del">
        <pc:chgData name="John Oakes" userId="1a36f0057432ea1f" providerId="LiveId" clId="{47381711-A8C6-487F-B478-F1510AC8C65D}" dt="2026-04-19T23:44:31.142" v="1740" actId="47"/>
        <pc:sldMkLst>
          <pc:docMk/>
          <pc:sldMk cId="0" sldId="273"/>
        </pc:sldMkLst>
      </pc:sldChg>
      <pc:sldChg chg="add del">
        <pc:chgData name="John Oakes" userId="1a36f0057432ea1f" providerId="LiveId" clId="{47381711-A8C6-487F-B478-F1510AC8C65D}" dt="2026-04-19T23:44:31.142" v="1740" actId="47"/>
        <pc:sldMkLst>
          <pc:docMk/>
          <pc:sldMk cId="0" sldId="274"/>
        </pc:sldMkLst>
      </pc:sldChg>
      <pc:sldChg chg="add del">
        <pc:chgData name="John Oakes" userId="1a36f0057432ea1f" providerId="LiveId" clId="{47381711-A8C6-487F-B478-F1510AC8C65D}" dt="2026-04-19T23:44:31.142" v="1740" actId="47"/>
        <pc:sldMkLst>
          <pc:docMk/>
          <pc:sldMk cId="0" sldId="275"/>
        </pc:sldMkLst>
      </pc:sldChg>
      <pc:sldChg chg="add del">
        <pc:chgData name="John Oakes" userId="1a36f0057432ea1f" providerId="LiveId" clId="{47381711-A8C6-487F-B478-F1510AC8C65D}" dt="2026-04-19T23:44:31.142" v="1740" actId="47"/>
        <pc:sldMkLst>
          <pc:docMk/>
          <pc:sldMk cId="0" sldId="277"/>
        </pc:sldMkLst>
      </pc:sldChg>
      <pc:sldChg chg="add del">
        <pc:chgData name="John Oakes" userId="1a36f0057432ea1f" providerId="LiveId" clId="{47381711-A8C6-487F-B478-F1510AC8C65D}" dt="2026-04-19T23:44:31.142" v="1740" actId="47"/>
        <pc:sldMkLst>
          <pc:docMk/>
          <pc:sldMk cId="0" sldId="278"/>
        </pc:sldMkLst>
      </pc:sldChg>
      <pc:sldChg chg="add del">
        <pc:chgData name="John Oakes" userId="1a36f0057432ea1f" providerId="LiveId" clId="{47381711-A8C6-487F-B478-F1510AC8C65D}" dt="2026-04-19T23:44:31.142" v="1740" actId="47"/>
        <pc:sldMkLst>
          <pc:docMk/>
          <pc:sldMk cId="0" sldId="279"/>
        </pc:sldMkLst>
      </pc:sldChg>
      <pc:sldChg chg="add del">
        <pc:chgData name="John Oakes" userId="1a36f0057432ea1f" providerId="LiveId" clId="{47381711-A8C6-487F-B478-F1510AC8C65D}" dt="2026-04-19T23:44:31.142" v="1740" actId="47"/>
        <pc:sldMkLst>
          <pc:docMk/>
          <pc:sldMk cId="0" sldId="280"/>
        </pc:sldMkLst>
      </pc:sldChg>
      <pc:sldChg chg="add del">
        <pc:chgData name="John Oakes" userId="1a36f0057432ea1f" providerId="LiveId" clId="{47381711-A8C6-487F-B478-F1510AC8C65D}" dt="2026-04-19T23:44:31.142" v="1740" actId="47"/>
        <pc:sldMkLst>
          <pc:docMk/>
          <pc:sldMk cId="0" sldId="281"/>
        </pc:sldMkLst>
      </pc:sldChg>
      <pc:sldChg chg="add del">
        <pc:chgData name="John Oakes" userId="1a36f0057432ea1f" providerId="LiveId" clId="{47381711-A8C6-487F-B478-F1510AC8C65D}" dt="2026-04-19T23:44:31.142" v="1740" actId="47"/>
        <pc:sldMkLst>
          <pc:docMk/>
          <pc:sldMk cId="0" sldId="282"/>
        </pc:sldMkLst>
      </pc:sldChg>
      <pc:sldChg chg="add del">
        <pc:chgData name="John Oakes" userId="1a36f0057432ea1f" providerId="LiveId" clId="{47381711-A8C6-487F-B478-F1510AC8C65D}" dt="2026-04-19T23:44:31.142" v="1740" actId="47"/>
        <pc:sldMkLst>
          <pc:docMk/>
          <pc:sldMk cId="0" sldId="283"/>
        </pc:sldMkLst>
      </pc:sldChg>
      <pc:sldChg chg="add del">
        <pc:chgData name="John Oakes" userId="1a36f0057432ea1f" providerId="LiveId" clId="{47381711-A8C6-487F-B478-F1510AC8C65D}" dt="2026-04-19T23:44:31.142" v="1740" actId="47"/>
        <pc:sldMkLst>
          <pc:docMk/>
          <pc:sldMk cId="0" sldId="284"/>
        </pc:sldMkLst>
      </pc:sldChg>
      <pc:sldChg chg="add del">
        <pc:chgData name="John Oakes" userId="1a36f0057432ea1f" providerId="LiveId" clId="{47381711-A8C6-487F-B478-F1510AC8C65D}" dt="2026-04-19T17:39:28.630" v="1739" actId="47"/>
        <pc:sldMkLst>
          <pc:docMk/>
          <pc:sldMk cId="0" sldId="285"/>
        </pc:sldMkLst>
      </pc:sldChg>
      <pc:sldChg chg="add del">
        <pc:chgData name="John Oakes" userId="1a36f0057432ea1f" providerId="LiveId" clId="{47381711-A8C6-487F-B478-F1510AC8C65D}" dt="2026-04-19T23:44:58.223" v="1741" actId="47"/>
        <pc:sldMkLst>
          <pc:docMk/>
          <pc:sldMk cId="0" sldId="286"/>
        </pc:sldMkLst>
      </pc:sldChg>
      <pc:sldChg chg="add del">
        <pc:chgData name="John Oakes" userId="1a36f0057432ea1f" providerId="LiveId" clId="{47381711-A8C6-487F-B478-F1510AC8C65D}" dt="2026-04-19T23:44:58.223" v="1741" actId="47"/>
        <pc:sldMkLst>
          <pc:docMk/>
          <pc:sldMk cId="0" sldId="287"/>
        </pc:sldMkLst>
      </pc:sldChg>
      <pc:sldChg chg="add del">
        <pc:chgData name="John Oakes" userId="1a36f0057432ea1f" providerId="LiveId" clId="{47381711-A8C6-487F-B478-F1510AC8C65D}" dt="2026-04-19T23:44:58.223" v="1741" actId="47"/>
        <pc:sldMkLst>
          <pc:docMk/>
          <pc:sldMk cId="0" sldId="288"/>
        </pc:sldMkLst>
      </pc:sldChg>
      <pc:sldChg chg="add del">
        <pc:chgData name="John Oakes" userId="1a36f0057432ea1f" providerId="LiveId" clId="{47381711-A8C6-487F-B478-F1510AC8C65D}" dt="2026-04-19T23:44:58.223" v="1741" actId="47"/>
        <pc:sldMkLst>
          <pc:docMk/>
          <pc:sldMk cId="0" sldId="289"/>
        </pc:sldMkLst>
      </pc:sldChg>
      <pc:sldChg chg="add del">
        <pc:chgData name="John Oakes" userId="1a36f0057432ea1f" providerId="LiveId" clId="{47381711-A8C6-487F-B478-F1510AC8C65D}" dt="2026-04-19T23:44:58.223" v="1741" actId="47"/>
        <pc:sldMkLst>
          <pc:docMk/>
          <pc:sldMk cId="0" sldId="290"/>
        </pc:sldMkLst>
      </pc:sldChg>
      <pc:sldChg chg="add del">
        <pc:chgData name="John Oakes" userId="1a36f0057432ea1f" providerId="LiveId" clId="{47381711-A8C6-487F-B478-F1510AC8C65D}" dt="2026-04-19T23:44:58.223" v="1741" actId="47"/>
        <pc:sldMkLst>
          <pc:docMk/>
          <pc:sldMk cId="0" sldId="291"/>
        </pc:sldMkLst>
      </pc:sldChg>
      <pc:sldChg chg="add del">
        <pc:chgData name="John Oakes" userId="1a36f0057432ea1f" providerId="LiveId" clId="{47381711-A8C6-487F-B478-F1510AC8C65D}" dt="2026-04-19T23:44:58.223" v="1741" actId="47"/>
        <pc:sldMkLst>
          <pc:docMk/>
          <pc:sldMk cId="0" sldId="292"/>
        </pc:sldMkLst>
      </pc:sldChg>
      <pc:sldChg chg="modSp add del mod modNotes">
        <pc:chgData name="John Oakes" userId="1a36f0057432ea1f" providerId="LiveId" clId="{47381711-A8C6-487F-B478-F1510AC8C65D}" dt="2026-04-19T23:44:58.223" v="1741" actId="47"/>
        <pc:sldMkLst>
          <pc:docMk/>
          <pc:sldMk cId="0" sldId="293"/>
        </pc:sldMkLst>
        <pc:spChg chg="mod">
          <ac:chgData name="John Oakes" userId="1a36f0057432ea1f" providerId="LiveId" clId="{47381711-A8C6-487F-B478-F1510AC8C65D}" dt="2026-04-19T16:33:37.242" v="1730" actId="207"/>
          <ac:spMkLst>
            <pc:docMk/>
            <pc:sldMk cId="0" sldId="293"/>
            <ac:spMk id="241" creationId="{00000000-0000-0000-0000-000000000000}"/>
          </ac:spMkLst>
        </pc:spChg>
        <pc:spChg chg="mod">
          <ac:chgData name="John Oakes" userId="1a36f0057432ea1f" providerId="LiveId" clId="{47381711-A8C6-487F-B478-F1510AC8C65D}" dt="2026-04-19T16:33:10.475" v="1721" actId="6549"/>
          <ac:spMkLst>
            <pc:docMk/>
            <pc:sldMk cId="0" sldId="293"/>
            <ac:spMk id="242" creationId="{00000000-0000-0000-0000-000000000000}"/>
          </ac:spMkLst>
        </pc:spChg>
      </pc:sldChg>
      <pc:sldChg chg="del">
        <pc:chgData name="John Oakes" userId="1a36f0057432ea1f" providerId="LiveId" clId="{47381711-A8C6-487F-B478-F1510AC8C65D}" dt="2026-04-19T23:44:31.142" v="1740" actId="47"/>
        <pc:sldMkLst>
          <pc:docMk/>
          <pc:sldMk cId="0" sldId="543"/>
        </pc:sldMkLst>
      </pc:sldChg>
      <pc:sldChg chg="del">
        <pc:chgData name="John Oakes" userId="1a36f0057432ea1f" providerId="LiveId" clId="{47381711-A8C6-487F-B478-F1510AC8C65D}" dt="2026-04-19T23:44:31.142" v="1740" actId="47"/>
        <pc:sldMkLst>
          <pc:docMk/>
          <pc:sldMk cId="3282475642" sldId="615"/>
        </pc:sldMkLst>
      </pc:sldChg>
      <pc:sldChg chg="del">
        <pc:chgData name="John Oakes" userId="1a36f0057432ea1f" providerId="LiveId" clId="{47381711-A8C6-487F-B478-F1510AC8C65D}" dt="2026-04-19T23:44:58.223" v="1741" actId="47"/>
        <pc:sldMkLst>
          <pc:docMk/>
          <pc:sldMk cId="1444248880" sldId="706"/>
        </pc:sldMkLst>
      </pc:sldChg>
      <pc:sldChg chg="del">
        <pc:chgData name="John Oakes" userId="1a36f0057432ea1f" providerId="LiveId" clId="{47381711-A8C6-487F-B478-F1510AC8C65D}" dt="2026-04-19T23:44:31.142" v="1740" actId="47"/>
        <pc:sldMkLst>
          <pc:docMk/>
          <pc:sldMk cId="3315063160" sldId="790"/>
        </pc:sldMkLst>
      </pc:sldChg>
      <pc:sldChg chg="del">
        <pc:chgData name="John Oakes" userId="1a36f0057432ea1f" providerId="LiveId" clId="{47381711-A8C6-487F-B478-F1510AC8C65D}" dt="2026-04-19T23:44:58.223" v="1741" actId="47"/>
        <pc:sldMkLst>
          <pc:docMk/>
          <pc:sldMk cId="43788876" sldId="947"/>
        </pc:sldMkLst>
      </pc:sldChg>
      <pc:sldChg chg="del">
        <pc:chgData name="John Oakes" userId="1a36f0057432ea1f" providerId="LiveId" clId="{47381711-A8C6-487F-B478-F1510AC8C65D}" dt="2026-04-19T23:44:58.223" v="1741" actId="47"/>
        <pc:sldMkLst>
          <pc:docMk/>
          <pc:sldMk cId="268123906" sldId="966"/>
        </pc:sldMkLst>
      </pc:sldChg>
      <pc:sldChg chg="del">
        <pc:chgData name="John Oakes" userId="1a36f0057432ea1f" providerId="LiveId" clId="{47381711-A8C6-487F-B478-F1510AC8C65D}" dt="2026-04-19T16:24:47.241" v="1695" actId="47"/>
        <pc:sldMkLst>
          <pc:docMk/>
          <pc:sldMk cId="54721756" sldId="969"/>
        </pc:sldMkLst>
      </pc:sldChg>
      <pc:sldChg chg="modSp mod">
        <pc:chgData name="John Oakes" userId="1a36f0057432ea1f" providerId="LiveId" clId="{47381711-A8C6-487F-B478-F1510AC8C65D}" dt="2026-04-19T15:01:18.137" v="334" actId="313"/>
        <pc:sldMkLst>
          <pc:docMk/>
          <pc:sldMk cId="1622516264" sldId="1098"/>
        </pc:sldMkLst>
        <pc:spChg chg="mod">
          <ac:chgData name="John Oakes" userId="1a36f0057432ea1f" providerId="LiveId" clId="{47381711-A8C6-487F-B478-F1510AC8C65D}" dt="2026-04-19T14:56:59.818" v="60" actId="20577"/>
          <ac:spMkLst>
            <pc:docMk/>
            <pc:sldMk cId="1622516264" sldId="1098"/>
            <ac:spMk id="2" creationId="{2128D9D9-6963-8B89-0296-99C73C397F11}"/>
          </ac:spMkLst>
        </pc:spChg>
        <pc:spChg chg="mod">
          <ac:chgData name="John Oakes" userId="1a36f0057432ea1f" providerId="LiveId" clId="{47381711-A8C6-487F-B478-F1510AC8C65D}" dt="2026-04-19T15:01:18.137" v="334" actId="313"/>
          <ac:spMkLst>
            <pc:docMk/>
            <pc:sldMk cId="1622516264" sldId="1098"/>
            <ac:spMk id="3" creationId="{0601AE3E-B982-DDBF-3F93-42A4314AB31B}"/>
          </ac:spMkLst>
        </pc:spChg>
      </pc:sldChg>
      <pc:sldChg chg="addSp modSp mod setBg">
        <pc:chgData name="John Oakes" userId="1a36f0057432ea1f" providerId="LiveId" clId="{47381711-A8C6-487F-B478-F1510AC8C65D}" dt="2026-04-19T15:21:06.691" v="591" actId="255"/>
        <pc:sldMkLst>
          <pc:docMk/>
          <pc:sldMk cId="1324300828" sldId="1099"/>
        </pc:sldMkLst>
        <pc:spChg chg="mod">
          <ac:chgData name="John Oakes" userId="1a36f0057432ea1f" providerId="LiveId" clId="{47381711-A8C6-487F-B478-F1510AC8C65D}" dt="2026-04-19T15:20:53.910" v="590" actId="26606"/>
          <ac:spMkLst>
            <pc:docMk/>
            <pc:sldMk cId="1324300828" sldId="1099"/>
            <ac:spMk id="2" creationId="{59A5F0E5-9A80-4381-CB7C-31D64CDE9EEE}"/>
          </ac:spMkLst>
        </pc:spChg>
        <pc:spChg chg="mod">
          <ac:chgData name="John Oakes" userId="1a36f0057432ea1f" providerId="LiveId" clId="{47381711-A8C6-487F-B478-F1510AC8C65D}" dt="2026-04-19T15:21:06.691" v="591" actId="255"/>
          <ac:spMkLst>
            <pc:docMk/>
            <pc:sldMk cId="1324300828" sldId="1099"/>
            <ac:spMk id="3" creationId="{9232B522-6E22-821E-EC20-CB31A925FB27}"/>
          </ac:spMkLst>
        </pc:spChg>
        <pc:spChg chg="add">
          <ac:chgData name="John Oakes" userId="1a36f0057432ea1f" providerId="LiveId" clId="{47381711-A8C6-487F-B478-F1510AC8C65D}" dt="2026-04-19T15:20:53.910" v="590" actId="26606"/>
          <ac:spMkLst>
            <pc:docMk/>
            <pc:sldMk cId="1324300828" sldId="1099"/>
            <ac:spMk id="1031" creationId="{F13C74B1-5B17-4795-BED0-7140497B445A}"/>
          </ac:spMkLst>
        </pc:spChg>
        <pc:spChg chg="add">
          <ac:chgData name="John Oakes" userId="1a36f0057432ea1f" providerId="LiveId" clId="{47381711-A8C6-487F-B478-F1510AC8C65D}" dt="2026-04-19T15:20:53.910" v="590" actId="26606"/>
          <ac:spMkLst>
            <pc:docMk/>
            <pc:sldMk cId="1324300828" sldId="1099"/>
            <ac:spMk id="1033" creationId="{D4974D33-8DC5-464E-8C6D-BE58F0669C17}"/>
          </ac:spMkLst>
        </pc:spChg>
        <pc:picChg chg="add mod">
          <ac:chgData name="John Oakes" userId="1a36f0057432ea1f" providerId="LiveId" clId="{47381711-A8C6-487F-B478-F1510AC8C65D}" dt="2026-04-19T15:20:53.910" v="590" actId="26606"/>
          <ac:picMkLst>
            <pc:docMk/>
            <pc:sldMk cId="1324300828" sldId="1099"/>
            <ac:picMk id="1026" creationId="{1C275CC5-5EC9-876A-83FA-A9ED98FA110A}"/>
          </ac:picMkLst>
        </pc:picChg>
      </pc:sldChg>
      <pc:sldChg chg="modSp mod">
        <pc:chgData name="John Oakes" userId="1a36f0057432ea1f" providerId="LiveId" clId="{47381711-A8C6-487F-B478-F1510AC8C65D}" dt="2026-04-19T15:28:51.060" v="897" actId="14100"/>
        <pc:sldMkLst>
          <pc:docMk/>
          <pc:sldMk cId="2152896602" sldId="1100"/>
        </pc:sldMkLst>
        <pc:spChg chg="mod">
          <ac:chgData name="John Oakes" userId="1a36f0057432ea1f" providerId="LiveId" clId="{47381711-A8C6-487F-B478-F1510AC8C65D}" dt="2026-04-19T15:25:48.119" v="692" actId="20577"/>
          <ac:spMkLst>
            <pc:docMk/>
            <pc:sldMk cId="2152896602" sldId="1100"/>
            <ac:spMk id="2" creationId="{6260D370-65EE-81C0-0F57-A872B223778F}"/>
          </ac:spMkLst>
        </pc:spChg>
        <pc:spChg chg="mod">
          <ac:chgData name="John Oakes" userId="1a36f0057432ea1f" providerId="LiveId" clId="{47381711-A8C6-487F-B478-F1510AC8C65D}" dt="2026-04-19T15:28:51.060" v="897" actId="14100"/>
          <ac:spMkLst>
            <pc:docMk/>
            <pc:sldMk cId="2152896602" sldId="1100"/>
            <ac:spMk id="3" creationId="{88EFF2D8-A511-C9E0-E59E-53086D3779B9}"/>
          </ac:spMkLst>
        </pc:spChg>
      </pc:sldChg>
      <pc:sldChg chg="modSp mod">
        <pc:chgData name="John Oakes" userId="1a36f0057432ea1f" providerId="LiveId" clId="{47381711-A8C6-487F-B478-F1510AC8C65D}" dt="2026-04-19T15:32:04.184" v="981" actId="20577"/>
        <pc:sldMkLst>
          <pc:docMk/>
          <pc:sldMk cId="1573051568" sldId="1101"/>
        </pc:sldMkLst>
        <pc:spChg chg="mod">
          <ac:chgData name="John Oakes" userId="1a36f0057432ea1f" providerId="LiveId" clId="{47381711-A8C6-487F-B478-F1510AC8C65D}" dt="2026-04-19T15:31:04.308" v="915" actId="14100"/>
          <ac:spMkLst>
            <pc:docMk/>
            <pc:sldMk cId="1573051568" sldId="1101"/>
            <ac:spMk id="2" creationId="{45E8898B-6A0C-E2CA-9E3F-9FBB56054A9D}"/>
          </ac:spMkLst>
        </pc:spChg>
        <pc:spChg chg="mod">
          <ac:chgData name="John Oakes" userId="1a36f0057432ea1f" providerId="LiveId" clId="{47381711-A8C6-487F-B478-F1510AC8C65D}" dt="2026-04-19T15:32:04.184" v="981" actId="20577"/>
          <ac:spMkLst>
            <pc:docMk/>
            <pc:sldMk cId="1573051568" sldId="1101"/>
            <ac:spMk id="3" creationId="{40405FEA-8460-654E-228E-E2E97065ECDA}"/>
          </ac:spMkLst>
        </pc:spChg>
      </pc:sldChg>
      <pc:sldChg chg="modSp mod">
        <pc:chgData name="John Oakes" userId="1a36f0057432ea1f" providerId="LiveId" clId="{47381711-A8C6-487F-B478-F1510AC8C65D}" dt="2026-04-19T15:42:36.971" v="1573" actId="20577"/>
        <pc:sldMkLst>
          <pc:docMk/>
          <pc:sldMk cId="2595983948" sldId="1102"/>
        </pc:sldMkLst>
        <pc:spChg chg="mod">
          <ac:chgData name="John Oakes" userId="1a36f0057432ea1f" providerId="LiveId" clId="{47381711-A8C6-487F-B478-F1510AC8C65D}" dt="2026-04-19T15:39:21.127" v="1266" actId="20577"/>
          <ac:spMkLst>
            <pc:docMk/>
            <pc:sldMk cId="2595983948" sldId="1102"/>
            <ac:spMk id="2" creationId="{CB2A2FD8-71E7-1E68-0B2F-B28A1A118E0B}"/>
          </ac:spMkLst>
        </pc:spChg>
        <pc:spChg chg="mod">
          <ac:chgData name="John Oakes" userId="1a36f0057432ea1f" providerId="LiveId" clId="{47381711-A8C6-487F-B478-F1510AC8C65D}" dt="2026-04-19T15:42:36.971" v="1573" actId="20577"/>
          <ac:spMkLst>
            <pc:docMk/>
            <pc:sldMk cId="2595983948" sldId="1102"/>
            <ac:spMk id="3" creationId="{AA5BDF49-9FAF-EB3E-2C5E-B8710EBF9EAE}"/>
          </ac:spMkLst>
        </pc:spChg>
      </pc:sldChg>
      <pc:sldChg chg="del">
        <pc:chgData name="John Oakes" userId="1a36f0057432ea1f" providerId="LiveId" clId="{47381711-A8C6-487F-B478-F1510AC8C65D}" dt="2026-04-19T15:45:55.132" v="1574" actId="47"/>
        <pc:sldMkLst>
          <pc:docMk/>
          <pc:sldMk cId="2220236360" sldId="1103"/>
        </pc:sldMkLst>
      </pc:sldChg>
      <pc:sldChg chg="del">
        <pc:chgData name="John Oakes" userId="1a36f0057432ea1f" providerId="LiveId" clId="{47381711-A8C6-487F-B478-F1510AC8C65D}" dt="2026-04-19T15:45:57.319" v="1575" actId="47"/>
        <pc:sldMkLst>
          <pc:docMk/>
          <pc:sldMk cId="4198752454" sldId="1104"/>
        </pc:sldMkLst>
      </pc:sldChg>
      <pc:sldChg chg="del">
        <pc:chgData name="John Oakes" userId="1a36f0057432ea1f" providerId="LiveId" clId="{47381711-A8C6-487F-B478-F1510AC8C65D}" dt="2026-04-19T15:45:59.206" v="1576" actId="47"/>
        <pc:sldMkLst>
          <pc:docMk/>
          <pc:sldMk cId="4122215242" sldId="1105"/>
        </pc:sldMkLst>
      </pc:sldChg>
      <pc:sldChg chg="del">
        <pc:chgData name="John Oakes" userId="1a36f0057432ea1f" providerId="LiveId" clId="{47381711-A8C6-487F-B478-F1510AC8C65D}" dt="2026-04-19T15:46:04.126" v="1577" actId="47"/>
        <pc:sldMkLst>
          <pc:docMk/>
          <pc:sldMk cId="4112864799" sldId="1106"/>
        </pc:sldMkLst>
      </pc:sldChg>
      <pc:sldChg chg="del">
        <pc:chgData name="John Oakes" userId="1a36f0057432ea1f" providerId="LiveId" clId="{47381711-A8C6-487F-B478-F1510AC8C65D}" dt="2026-04-19T15:46:05.200" v="1578" actId="47"/>
        <pc:sldMkLst>
          <pc:docMk/>
          <pc:sldMk cId="107459559" sldId="1107"/>
        </pc:sldMkLst>
      </pc:sldChg>
      <pc:sldChg chg="del">
        <pc:chgData name="John Oakes" userId="1a36f0057432ea1f" providerId="LiveId" clId="{47381711-A8C6-487F-B478-F1510AC8C65D}" dt="2026-04-19T15:46:15.040" v="1580" actId="47"/>
        <pc:sldMkLst>
          <pc:docMk/>
          <pc:sldMk cId="965977136" sldId="1108"/>
        </pc:sldMkLst>
      </pc:sldChg>
      <pc:sldChg chg="del">
        <pc:chgData name="John Oakes" userId="1a36f0057432ea1f" providerId="LiveId" clId="{47381711-A8C6-487F-B478-F1510AC8C65D}" dt="2026-04-19T15:46:12.415" v="1579" actId="47"/>
        <pc:sldMkLst>
          <pc:docMk/>
          <pc:sldMk cId="3711190737" sldId="1109"/>
        </pc:sldMkLst>
      </pc:sldChg>
      <pc:sldChg chg="addSp delSp modSp del mod">
        <pc:chgData name="John Oakes" userId="1a36f0057432ea1f" providerId="LiveId" clId="{47381711-A8C6-487F-B478-F1510AC8C65D}" dt="2026-04-19T23:44:31.142" v="1740" actId="47"/>
        <pc:sldMkLst>
          <pc:docMk/>
          <pc:sldMk cId="3003941223" sldId="1110"/>
        </pc:sldMkLst>
        <pc:spChg chg="mod">
          <ac:chgData name="John Oakes" userId="1a36f0057432ea1f" providerId="LiveId" clId="{47381711-A8C6-487F-B478-F1510AC8C65D}" dt="2026-04-19T17:07:08.881" v="1733" actId="14100"/>
          <ac:spMkLst>
            <pc:docMk/>
            <pc:sldMk cId="3003941223" sldId="1110"/>
            <ac:spMk id="2" creationId="{EB14662D-C6C1-9EA5-B6A3-D79CDA667FB5}"/>
          </ac:spMkLst>
        </pc:spChg>
        <pc:spChg chg="del mod">
          <ac:chgData name="John Oakes" userId="1a36f0057432ea1f" providerId="LiveId" clId="{47381711-A8C6-487F-B478-F1510AC8C65D}" dt="2026-04-19T16:31:08.269" v="1714" actId="478"/>
          <ac:spMkLst>
            <pc:docMk/>
            <pc:sldMk cId="3003941223" sldId="1110"/>
            <ac:spMk id="3" creationId="{ED0782A3-2809-8D6A-B116-2053C1E0197F}"/>
          </ac:spMkLst>
        </pc:spChg>
        <pc:picChg chg="add mod">
          <ac:chgData name="John Oakes" userId="1a36f0057432ea1f" providerId="LiveId" clId="{47381711-A8C6-487F-B478-F1510AC8C65D}" dt="2026-04-19T17:07:46.620" v="1738" actId="1076"/>
          <ac:picMkLst>
            <pc:docMk/>
            <pc:sldMk cId="3003941223" sldId="1110"/>
            <ac:picMk id="5" creationId="{140C47E6-8279-749E-8923-32FDF95168E1}"/>
          </ac:picMkLst>
        </pc:picChg>
        <pc:picChg chg="add mod">
          <ac:chgData name="John Oakes" userId="1a36f0057432ea1f" providerId="LiveId" clId="{47381711-A8C6-487F-B478-F1510AC8C65D}" dt="2026-04-19T17:06:50.678" v="1731" actId="14100"/>
          <ac:picMkLst>
            <pc:docMk/>
            <pc:sldMk cId="3003941223" sldId="1110"/>
            <ac:picMk id="1026" creationId="{9ADB3B8F-E690-772F-562E-AC31CE6E826A}"/>
          </ac:picMkLst>
        </pc:picChg>
      </pc:sldChg>
      <pc:sldChg chg="del">
        <pc:chgData name="John Oakes" userId="1a36f0057432ea1f" providerId="LiveId" clId="{47381711-A8C6-487F-B478-F1510AC8C65D}" dt="2026-04-19T23:44:31.142" v="1740" actId="47"/>
        <pc:sldMkLst>
          <pc:docMk/>
          <pc:sldMk cId="2626240940" sldId="1111"/>
        </pc:sldMkLst>
      </pc:sldChg>
      <pc:sldChg chg="del">
        <pc:chgData name="John Oakes" userId="1a36f0057432ea1f" providerId="LiveId" clId="{47381711-A8C6-487F-B478-F1510AC8C65D}" dt="2026-04-19T23:44:58.223" v="1741" actId="47"/>
        <pc:sldMkLst>
          <pc:docMk/>
          <pc:sldMk cId="0" sldId="1199"/>
        </pc:sldMkLst>
      </pc:sldChg>
      <pc:sldChg chg="addSp modSp del mod">
        <pc:chgData name="John Oakes" userId="1a36f0057432ea1f" providerId="LiveId" clId="{47381711-A8C6-487F-B478-F1510AC8C65D}" dt="2026-04-19T23:44:58.223" v="1741" actId="47"/>
        <pc:sldMkLst>
          <pc:docMk/>
          <pc:sldMk cId="0" sldId="1200"/>
        </pc:sldMkLst>
        <pc:spChg chg="mod">
          <ac:chgData name="John Oakes" userId="1a36f0057432ea1f" providerId="LiveId" clId="{47381711-A8C6-487F-B478-F1510AC8C65D}" dt="2026-04-19T16:01:20.742" v="1636" actId="14100"/>
          <ac:spMkLst>
            <pc:docMk/>
            <pc:sldMk cId="0" sldId="1200"/>
            <ac:spMk id="3" creationId="{7B1D1B68-7B97-B921-FFA3-B0427FE38561}"/>
          </ac:spMkLst>
        </pc:spChg>
        <pc:picChg chg="add mod">
          <ac:chgData name="John Oakes" userId="1a36f0057432ea1f" providerId="LiveId" clId="{47381711-A8C6-487F-B478-F1510AC8C65D}" dt="2026-04-19T16:25:37.433" v="1701" actId="1076"/>
          <ac:picMkLst>
            <pc:docMk/>
            <pc:sldMk cId="0" sldId="1200"/>
            <ac:picMk id="5" creationId="{FF07B0EC-C4F3-D6B1-A376-9F16004B2B03}"/>
          </ac:picMkLst>
        </pc:picChg>
      </pc:sldChg>
      <pc:sldChg chg="del">
        <pc:chgData name="John Oakes" userId="1a36f0057432ea1f" providerId="LiveId" clId="{47381711-A8C6-487F-B478-F1510AC8C65D}" dt="2026-04-19T23:44:58.223" v="1741" actId="47"/>
        <pc:sldMkLst>
          <pc:docMk/>
          <pc:sldMk cId="518994087" sldId="1201"/>
        </pc:sldMkLst>
      </pc:sldChg>
      <pc:sldChg chg="del">
        <pc:chgData name="John Oakes" userId="1a36f0057432ea1f" providerId="LiveId" clId="{47381711-A8C6-487F-B478-F1510AC8C65D}" dt="2026-04-19T23:44:31.142" v="1740" actId="47"/>
        <pc:sldMkLst>
          <pc:docMk/>
          <pc:sldMk cId="1815722179" sldId="1202"/>
        </pc:sldMkLst>
      </pc:sldChg>
      <pc:sldChg chg="del">
        <pc:chgData name="John Oakes" userId="1a36f0057432ea1f" providerId="LiveId" clId="{47381711-A8C6-487F-B478-F1510AC8C65D}" dt="2026-04-19T23:44:31.142" v="1740" actId="47"/>
        <pc:sldMkLst>
          <pc:docMk/>
          <pc:sldMk cId="1930038397" sldId="1203"/>
        </pc:sldMkLst>
      </pc:sldChg>
      <pc:sldChg chg="addSp delSp modSp del mod">
        <pc:chgData name="John Oakes" userId="1a36f0057432ea1f" providerId="LiveId" clId="{47381711-A8C6-487F-B478-F1510AC8C65D}" dt="2026-04-19T23:44:31.142" v="1740" actId="47"/>
        <pc:sldMkLst>
          <pc:docMk/>
          <pc:sldMk cId="1483240689" sldId="1204"/>
        </pc:sldMkLst>
        <pc:spChg chg="mod">
          <ac:chgData name="John Oakes" userId="1a36f0057432ea1f" providerId="LiveId" clId="{47381711-A8C6-487F-B478-F1510AC8C65D}" dt="2026-04-19T16:06:01.157" v="1692" actId="122"/>
          <ac:spMkLst>
            <pc:docMk/>
            <pc:sldMk cId="1483240689" sldId="1204"/>
            <ac:spMk id="2" creationId="{56094CF8-9454-0D68-8BD4-78FCF16A16E9}"/>
          </ac:spMkLst>
        </pc:spChg>
        <pc:spChg chg="del">
          <ac:chgData name="John Oakes" userId="1a36f0057432ea1f" providerId="LiveId" clId="{47381711-A8C6-487F-B478-F1510AC8C65D}" dt="2026-04-19T16:04:03.915" v="1637" actId="931"/>
          <ac:spMkLst>
            <pc:docMk/>
            <pc:sldMk cId="1483240689" sldId="1204"/>
            <ac:spMk id="3" creationId="{E61AF259-D713-CD00-1F21-675FEFA788FE}"/>
          </ac:spMkLst>
        </pc:spChg>
        <pc:picChg chg="add mod">
          <ac:chgData name="John Oakes" userId="1a36f0057432ea1f" providerId="LiveId" clId="{47381711-A8C6-487F-B478-F1510AC8C65D}" dt="2026-04-19T16:05:11.692" v="1676" actId="1076"/>
          <ac:picMkLst>
            <pc:docMk/>
            <pc:sldMk cId="1483240689" sldId="1204"/>
            <ac:picMk id="5" creationId="{A70B8C5D-3E8B-D2A6-7C87-645C1D6017A3}"/>
          </ac:picMkLst>
        </pc:picChg>
        <pc:picChg chg="add mod">
          <ac:chgData name="John Oakes" userId="1a36f0057432ea1f" providerId="LiveId" clId="{47381711-A8C6-487F-B478-F1510AC8C65D}" dt="2026-04-19T16:06:11.404" v="1694" actId="1076"/>
          <ac:picMkLst>
            <pc:docMk/>
            <pc:sldMk cId="1483240689" sldId="1204"/>
            <ac:picMk id="7" creationId="{83A48CC6-8ECB-DA12-D816-5635DDB1D7EE}"/>
          </ac:picMkLst>
        </pc:picChg>
      </pc:sldChg>
      <pc:sldChg chg="add del">
        <pc:chgData name="John Oakes" userId="1a36f0057432ea1f" providerId="LiveId" clId="{47381711-A8C6-487F-B478-F1510AC8C65D}" dt="2026-04-19T23:44:31.142" v="1740" actId="47"/>
        <pc:sldMkLst>
          <pc:docMk/>
          <pc:sldMk cId="0" sldId="1205"/>
        </pc:sldMkLst>
      </pc:sldChg>
      <pc:sldChg chg="addSp modSp add mod">
        <pc:chgData name="John Oakes" userId="1a36f0057432ea1f" providerId="LiveId" clId="{47381711-A8C6-487F-B478-F1510AC8C65D}" dt="2026-04-19T15:23:08.995" v="658" actId="255"/>
        <pc:sldMkLst>
          <pc:docMk/>
          <pc:sldMk cId="819069926" sldId="1206"/>
        </pc:sldMkLst>
        <pc:spChg chg="mod">
          <ac:chgData name="John Oakes" userId="1a36f0057432ea1f" providerId="LiveId" clId="{47381711-A8C6-487F-B478-F1510AC8C65D}" dt="2026-04-19T15:23:08.995" v="658" actId="255"/>
          <ac:spMkLst>
            <pc:docMk/>
            <pc:sldMk cId="819069926" sldId="1206"/>
            <ac:spMk id="3" creationId="{275C8EF9-F149-0381-BCF9-EE244C7C3689}"/>
          </ac:spMkLst>
        </pc:spChg>
        <pc:picChg chg="add mod">
          <ac:chgData name="John Oakes" userId="1a36f0057432ea1f" providerId="LiveId" clId="{47381711-A8C6-487F-B478-F1510AC8C65D}" dt="2026-04-19T15:22:12.722" v="598" actId="1076"/>
          <ac:picMkLst>
            <pc:docMk/>
            <pc:sldMk cId="819069926" sldId="1206"/>
            <ac:picMk id="2050" creationId="{AE5933C9-4A62-0BA6-BC48-2D93D7AD8056}"/>
          </ac:picMkLst>
        </pc:picChg>
      </pc:sldChg>
      <pc:sldChg chg="addSp modSp add mod">
        <pc:chgData name="John Oakes" userId="1a36f0057432ea1f" providerId="LiveId" clId="{47381711-A8C6-487F-B478-F1510AC8C65D}" dt="2026-04-19T15:38:51.130" v="1252" actId="255"/>
        <pc:sldMkLst>
          <pc:docMk/>
          <pc:sldMk cId="1362123752" sldId="1207"/>
        </pc:sldMkLst>
        <pc:spChg chg="mod">
          <ac:chgData name="John Oakes" userId="1a36f0057432ea1f" providerId="LiveId" clId="{47381711-A8C6-487F-B478-F1510AC8C65D}" dt="2026-04-19T15:38:51.130" v="1252" actId="255"/>
          <ac:spMkLst>
            <pc:docMk/>
            <pc:sldMk cId="1362123752" sldId="1207"/>
            <ac:spMk id="3" creationId="{EF4FB913-081E-7FB8-FC42-B101AE9D5D99}"/>
          </ac:spMkLst>
        </pc:spChg>
        <pc:picChg chg="add mod">
          <ac:chgData name="John Oakes" userId="1a36f0057432ea1f" providerId="LiveId" clId="{47381711-A8C6-487F-B478-F1510AC8C65D}" dt="2026-04-19T15:34:46.644" v="1158" actId="1076"/>
          <ac:picMkLst>
            <pc:docMk/>
            <pc:sldMk cId="1362123752" sldId="1207"/>
            <ac:picMk id="3074" creationId="{8AD661B6-DA55-787B-B786-531423441613}"/>
          </ac:picMkLst>
        </pc:picChg>
      </pc:sldChg>
      <pc:sldChg chg="addSp delSp modSp new del mod">
        <pc:chgData name="John Oakes" userId="1a36f0057432ea1f" providerId="LiveId" clId="{47381711-A8C6-487F-B478-F1510AC8C65D}" dt="2026-04-19T23:44:58.223" v="1741" actId="47"/>
        <pc:sldMkLst>
          <pc:docMk/>
          <pc:sldMk cId="3872106483" sldId="1208"/>
        </pc:sldMkLst>
        <pc:spChg chg="del">
          <ac:chgData name="John Oakes" userId="1a36f0057432ea1f" providerId="LiveId" clId="{47381711-A8C6-487F-B478-F1510AC8C65D}" dt="2026-04-19T16:27:20.861" v="1703" actId="931"/>
          <ac:spMkLst>
            <pc:docMk/>
            <pc:sldMk cId="3872106483" sldId="1208"/>
            <ac:spMk id="3" creationId="{5E54AD53-6DA5-1766-3289-A0328B82B178}"/>
          </ac:spMkLst>
        </pc:spChg>
        <pc:picChg chg="add mod ord">
          <ac:chgData name="John Oakes" userId="1a36f0057432ea1f" providerId="LiveId" clId="{47381711-A8C6-487F-B478-F1510AC8C65D}" dt="2026-04-19T16:27:41.841" v="1708" actId="1076"/>
          <ac:picMkLst>
            <pc:docMk/>
            <pc:sldMk cId="3872106483" sldId="1208"/>
            <ac:picMk id="5" creationId="{75532D8F-26F5-DE6C-65E3-80C01FC84B90}"/>
          </ac:picMkLst>
        </pc:picChg>
      </pc:sldChg>
      <pc:sldMasterChg chg="del delSldLayout">
        <pc:chgData name="John Oakes" userId="1a36f0057432ea1f" providerId="LiveId" clId="{47381711-A8C6-487F-B478-F1510AC8C65D}" dt="2026-04-19T23:44:31.142" v="1740" actId="47"/>
        <pc:sldMasterMkLst>
          <pc:docMk/>
          <pc:sldMasterMk cId="2005189176" sldId="2147483696"/>
        </pc:sldMasterMkLst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2005189176" sldId="2147483696"/>
            <pc:sldLayoutMk cId="1349106128" sldId="2147483697"/>
          </pc:sldLayoutMkLst>
        </pc:sldLayoutChg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2005189176" sldId="2147483696"/>
            <pc:sldLayoutMk cId="1748297301" sldId="2147483698"/>
          </pc:sldLayoutMkLst>
        </pc:sldLayoutChg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2005189176" sldId="2147483696"/>
            <pc:sldLayoutMk cId="2994753984" sldId="2147483699"/>
          </pc:sldLayoutMkLst>
        </pc:sldLayoutChg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2005189176" sldId="2147483696"/>
            <pc:sldLayoutMk cId="2370242775" sldId="2147483700"/>
          </pc:sldLayoutMkLst>
        </pc:sldLayoutChg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2005189176" sldId="2147483696"/>
            <pc:sldLayoutMk cId="753213958" sldId="2147483701"/>
          </pc:sldLayoutMkLst>
        </pc:sldLayoutChg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2005189176" sldId="2147483696"/>
            <pc:sldLayoutMk cId="478015376" sldId="2147483702"/>
          </pc:sldLayoutMkLst>
        </pc:sldLayoutChg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2005189176" sldId="2147483696"/>
            <pc:sldLayoutMk cId="3786130514" sldId="2147483703"/>
          </pc:sldLayoutMkLst>
        </pc:sldLayoutChg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2005189176" sldId="2147483696"/>
            <pc:sldLayoutMk cId="560571085" sldId="2147483704"/>
          </pc:sldLayoutMkLst>
        </pc:sldLayoutChg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2005189176" sldId="2147483696"/>
            <pc:sldLayoutMk cId="1587204005" sldId="2147483705"/>
          </pc:sldLayoutMkLst>
        </pc:sldLayoutChg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2005189176" sldId="2147483696"/>
            <pc:sldLayoutMk cId="65937172" sldId="2147483706"/>
          </pc:sldLayoutMkLst>
        </pc:sldLayoutChg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2005189176" sldId="2147483696"/>
            <pc:sldLayoutMk cId="2156975302" sldId="2147483707"/>
          </pc:sldLayoutMkLst>
        </pc:sldLayoutChg>
      </pc:sldMasterChg>
      <pc:sldMasterChg chg="del delSldLayout">
        <pc:chgData name="John Oakes" userId="1a36f0057432ea1f" providerId="LiveId" clId="{47381711-A8C6-487F-B478-F1510AC8C65D}" dt="2026-04-19T23:44:31.142" v="1740" actId="47"/>
        <pc:sldMasterMkLst>
          <pc:docMk/>
          <pc:sldMasterMk cId="321795730" sldId="2147483708"/>
        </pc:sldMasterMkLst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321795730" sldId="2147483708"/>
            <pc:sldLayoutMk cId="1374306373" sldId="2147483709"/>
          </pc:sldLayoutMkLst>
        </pc:sldLayoutChg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321795730" sldId="2147483708"/>
            <pc:sldLayoutMk cId="1456264236" sldId="2147483710"/>
          </pc:sldLayoutMkLst>
        </pc:sldLayoutChg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321795730" sldId="2147483708"/>
            <pc:sldLayoutMk cId="88089339" sldId="2147483711"/>
          </pc:sldLayoutMkLst>
        </pc:sldLayoutChg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321795730" sldId="2147483708"/>
            <pc:sldLayoutMk cId="4156892444" sldId="2147483712"/>
          </pc:sldLayoutMkLst>
        </pc:sldLayoutChg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321795730" sldId="2147483708"/>
            <pc:sldLayoutMk cId="2338366045" sldId="2147483713"/>
          </pc:sldLayoutMkLst>
        </pc:sldLayoutChg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321795730" sldId="2147483708"/>
            <pc:sldLayoutMk cId="2972510176" sldId="2147483714"/>
          </pc:sldLayoutMkLst>
        </pc:sldLayoutChg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321795730" sldId="2147483708"/>
            <pc:sldLayoutMk cId="3731631449" sldId="2147483715"/>
          </pc:sldLayoutMkLst>
        </pc:sldLayoutChg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321795730" sldId="2147483708"/>
            <pc:sldLayoutMk cId="809108794" sldId="2147483716"/>
          </pc:sldLayoutMkLst>
        </pc:sldLayoutChg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321795730" sldId="2147483708"/>
            <pc:sldLayoutMk cId="2470439540" sldId="2147483717"/>
          </pc:sldLayoutMkLst>
        </pc:sldLayoutChg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321795730" sldId="2147483708"/>
            <pc:sldLayoutMk cId="2585073312" sldId="2147483718"/>
          </pc:sldLayoutMkLst>
        </pc:sldLayoutChg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321795730" sldId="2147483708"/>
            <pc:sldLayoutMk cId="961338758" sldId="2147483719"/>
          </pc:sldLayoutMkLst>
        </pc:sldLayoutChg>
      </pc:sldMasterChg>
      <pc:sldMasterChg chg="del delSldLayout">
        <pc:chgData name="John Oakes" userId="1a36f0057432ea1f" providerId="LiveId" clId="{47381711-A8C6-487F-B478-F1510AC8C65D}" dt="2026-04-19T23:44:58.223" v="1741" actId="47"/>
        <pc:sldMasterMkLst>
          <pc:docMk/>
          <pc:sldMasterMk cId="3126880719" sldId="2147483720"/>
        </pc:sldMasterMkLst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3126880719" sldId="2147483720"/>
            <pc:sldLayoutMk cId="504482396" sldId="2147483721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3126880719" sldId="2147483720"/>
            <pc:sldLayoutMk cId="1200698913" sldId="2147483722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3126880719" sldId="2147483720"/>
            <pc:sldLayoutMk cId="741723909" sldId="2147483723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3126880719" sldId="2147483720"/>
            <pc:sldLayoutMk cId="1071948467" sldId="2147483724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3126880719" sldId="2147483720"/>
            <pc:sldLayoutMk cId="2615289207" sldId="2147483725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3126880719" sldId="2147483720"/>
            <pc:sldLayoutMk cId="1698952384" sldId="2147483726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3126880719" sldId="2147483720"/>
            <pc:sldLayoutMk cId="994080653" sldId="2147483727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3126880719" sldId="2147483720"/>
            <pc:sldLayoutMk cId="3650216426" sldId="2147483728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3126880719" sldId="2147483720"/>
            <pc:sldLayoutMk cId="1678780563" sldId="2147483729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3126880719" sldId="2147483720"/>
            <pc:sldLayoutMk cId="255029178" sldId="2147483730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3126880719" sldId="2147483720"/>
            <pc:sldLayoutMk cId="2772322555" sldId="2147483731"/>
          </pc:sldLayoutMkLst>
        </pc:sldLayoutChg>
      </pc:sldMasterChg>
      <pc:sldMasterChg chg="del delSldLayout">
        <pc:chgData name="John Oakes" userId="1a36f0057432ea1f" providerId="LiveId" clId="{47381711-A8C6-487F-B478-F1510AC8C65D}" dt="2026-04-19T23:44:58.223" v="1741" actId="47"/>
        <pc:sldMasterMkLst>
          <pc:docMk/>
          <pc:sldMasterMk cId="2556100880" sldId="2147483732"/>
        </pc:sldMasterMkLst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2556100880" sldId="2147483732"/>
            <pc:sldLayoutMk cId="244706520" sldId="2147483733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2556100880" sldId="2147483732"/>
            <pc:sldLayoutMk cId="2068562569" sldId="2147483734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2556100880" sldId="2147483732"/>
            <pc:sldLayoutMk cId="2682352315" sldId="2147483735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2556100880" sldId="2147483732"/>
            <pc:sldLayoutMk cId="573557510" sldId="2147483736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2556100880" sldId="2147483732"/>
            <pc:sldLayoutMk cId="3983667860" sldId="2147483737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2556100880" sldId="2147483732"/>
            <pc:sldLayoutMk cId="247783694" sldId="2147483738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2556100880" sldId="2147483732"/>
            <pc:sldLayoutMk cId="1240044699" sldId="2147483739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2556100880" sldId="2147483732"/>
            <pc:sldLayoutMk cId="1543104052" sldId="2147483740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2556100880" sldId="2147483732"/>
            <pc:sldLayoutMk cId="2528428601" sldId="2147483741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2556100880" sldId="2147483732"/>
            <pc:sldLayoutMk cId="3603631264" sldId="2147483742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2556100880" sldId="2147483732"/>
            <pc:sldLayoutMk cId="1537783980" sldId="2147483743"/>
          </pc:sldLayoutMkLst>
        </pc:sldLayoutChg>
      </pc:sldMasterChg>
      <pc:sldMasterChg chg="del delSldLayout">
        <pc:chgData name="John Oakes" userId="1a36f0057432ea1f" providerId="LiveId" clId="{47381711-A8C6-487F-B478-F1510AC8C65D}" dt="2026-04-19T23:44:58.223" v="1741" actId="47"/>
        <pc:sldMasterMkLst>
          <pc:docMk/>
          <pc:sldMasterMk cId="1387430705" sldId="2147483744"/>
        </pc:sldMasterMkLst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1387430705" sldId="2147483744"/>
            <pc:sldLayoutMk cId="2710222668" sldId="2147483745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1387430705" sldId="2147483744"/>
            <pc:sldLayoutMk cId="2833124622" sldId="2147483746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1387430705" sldId="2147483744"/>
            <pc:sldLayoutMk cId="1695495498" sldId="2147483747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1387430705" sldId="2147483744"/>
            <pc:sldLayoutMk cId="145950622" sldId="2147483748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1387430705" sldId="2147483744"/>
            <pc:sldLayoutMk cId="4101416523" sldId="2147483749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1387430705" sldId="2147483744"/>
            <pc:sldLayoutMk cId="3214545124" sldId="2147483750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1387430705" sldId="2147483744"/>
            <pc:sldLayoutMk cId="3336060145" sldId="2147483751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1387430705" sldId="2147483744"/>
            <pc:sldLayoutMk cId="1390314361" sldId="2147483752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1387430705" sldId="2147483744"/>
            <pc:sldLayoutMk cId="181433363" sldId="2147483753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1387430705" sldId="2147483744"/>
            <pc:sldLayoutMk cId="2862458589" sldId="2147483754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1387430705" sldId="2147483744"/>
            <pc:sldLayoutMk cId="830425339" sldId="2147483755"/>
          </pc:sldLayoutMkLst>
        </pc:sldLayoutChg>
      </pc:sldMasterChg>
      <pc:sldMasterChg chg="del delSldLayout">
        <pc:chgData name="John Oakes" userId="1a36f0057432ea1f" providerId="LiveId" clId="{47381711-A8C6-487F-B478-F1510AC8C65D}" dt="2026-04-19T23:44:58.223" v="1741" actId="47"/>
        <pc:sldMasterMkLst>
          <pc:docMk/>
          <pc:sldMasterMk cId="1234995774" sldId="2147483756"/>
        </pc:sldMasterMkLst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1234995774" sldId="2147483756"/>
            <pc:sldLayoutMk cId="3180769253" sldId="2147483757"/>
          </pc:sldLayoutMkLst>
        </pc:sldLayoutChg>
        <pc:sldLayoutChg chg="del">
          <pc:chgData name="John Oakes" userId="1a36f0057432ea1f" providerId="LiveId" clId="{47381711-A8C6-487F-B478-F1510AC8C65D}" dt="2026-04-19T23:44:31.142" v="1740" actId="47"/>
          <pc:sldLayoutMkLst>
            <pc:docMk/>
            <pc:sldMasterMk cId="1234995774" sldId="2147483756"/>
            <pc:sldLayoutMk cId="3516013297" sldId="2147483758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1234995774" sldId="2147483756"/>
            <pc:sldLayoutMk cId="532022371" sldId="2147483759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1234995774" sldId="2147483756"/>
            <pc:sldLayoutMk cId="3515534494" sldId="2147483760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1234995774" sldId="2147483756"/>
            <pc:sldLayoutMk cId="585098104" sldId="2147483761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1234995774" sldId="2147483756"/>
            <pc:sldLayoutMk cId="1129941253" sldId="2147483762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1234995774" sldId="2147483756"/>
            <pc:sldLayoutMk cId="2628985007" sldId="2147483763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1234995774" sldId="2147483756"/>
            <pc:sldLayoutMk cId="2555362124" sldId="2147483764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1234995774" sldId="2147483756"/>
            <pc:sldLayoutMk cId="567046142" sldId="2147483765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1234995774" sldId="2147483756"/>
            <pc:sldLayoutMk cId="419543682" sldId="2147483766"/>
          </pc:sldLayoutMkLst>
        </pc:sldLayoutChg>
        <pc:sldLayoutChg chg="del">
          <pc:chgData name="John Oakes" userId="1a36f0057432ea1f" providerId="LiveId" clId="{47381711-A8C6-487F-B478-F1510AC8C65D}" dt="2026-04-19T23:44:58.223" v="1741" actId="47"/>
          <pc:sldLayoutMkLst>
            <pc:docMk/>
            <pc:sldMasterMk cId="1234995774" sldId="2147483756"/>
            <pc:sldLayoutMk cId="3332523935" sldId="2147483767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C665B45-B847-9318-3915-E482F29942D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C0FF80-878C-E6B1-161E-F7E79FCADB1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05056B9-4219-488A-8A1F-F2289A122211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A07C5D6-C223-CDB9-5736-B4C95A1E7D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89FB95A-9032-AB7F-C1B0-DEFE4C37A2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3A5FBD-160F-D2C9-C850-CDD555734BF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74B64-7252-EF5A-F2F3-45B64B97A7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098391B-9F1B-4DC0-AFD5-0AEA3AB66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BF5F27-8DE0-C322-63ED-0A3982FDD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A4ACE-1DD5-4C3D-8DFB-CABC85A559C6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8B2A78-8A93-8A4C-B5C2-9A5FFFF5E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DE4BE-1C4B-A02C-A80E-17E1D757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F2A48-82AA-46E0-AAD0-968ACA9C54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194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94762-1A4A-C41A-8A79-93E372AE5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954DB-528D-41BE-8BFE-FAA42C487BDE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926F8-0BF8-98F7-BBE0-AA8F34BAA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101000-7118-BCBF-BF40-98D8AB97F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F8A93-F261-414B-A1CA-E696192456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19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42D60-AF66-694F-98AE-F690FD0F3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36EE9-DC04-46E9-9971-48708F7B06C1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8191C1-69EE-CE9A-74C1-C8A02A4CA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6A82DA-2432-5B17-AA21-3A3615F77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C8B8C-1B2B-450A-AF88-9C2A9485A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827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1CADD-3A9F-F720-7211-361CCE3E6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E4859-0444-4B74-9179-6A1E59DD6A33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98B60-3E9E-2A15-E084-FDA3E0A2A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39EAA-E5AD-98A4-0721-93916FD4D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BECAB-A4FC-4F0A-B122-A1CC626E1F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86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A9858-8818-F024-C536-AB56F1EE6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EC09A-B023-4A55-A71E-A131937525A1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67613C-9814-AABD-CC44-04D89A575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7146A-4AF0-3A1B-F79C-D1CFE329C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EF363-D7F7-4D50-8B92-59DAF5CB8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336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63345BD-3BE9-1D35-7C58-07FD3BC62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35250-4049-44C4-896C-0A9F9A73CC52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2A11E36-E5BC-1DDC-9832-C4DAA3E54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C4AD27-E7CD-6789-8065-038D0001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62540-388E-4B4F-AAC7-C17848DA5C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54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BE84B13-F035-A45C-0B4B-CEEF6DB9A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7C876-6C89-4B73-9F49-A79851AB26F8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19895AB-1859-6133-6530-9363073EE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79FC9D7-ADEB-400D-352C-335219E50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F4C13-3AD1-4EA8-A29C-AA9A0EBB76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730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09245C2-7923-1257-9553-B97FAD6F6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A9358-AED2-43AE-B6F3-6894DA187FE3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944B47-F45E-A5D8-FF3D-3D86DE1CF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39E3F70-2494-04BB-92A8-E889F1B22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4D340-0368-4394-BE06-72AC3AB4F9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271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A203A44-DEE0-7EC9-E2EC-B33ADF5C6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D6EDA-2950-41D3-9391-C524C259DB3C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26A822A-223F-0823-DE8F-307571030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BE8CE60-0C74-8455-8971-A52E1AA86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D7C43-0508-46FC-8563-2C4AD2A5D5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8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AA88320-E9FB-0351-4363-55C7482BD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7AF5E-C1CA-4633-B6EB-DC5769186D7C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00D4912-86CC-204F-9B5D-E34A06F77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0A149D5-4C5D-909D-D633-C169EB870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9ADD1-5FE5-436A-B27E-6185092EE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36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CF0A3EC-782D-CC48-6955-60D06FE2A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95B04-2EB7-4574-8543-1A4697991310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C7EAA25-622F-C0BF-7E35-B7641B118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758C6E0-89DC-7D70-E806-F2D6030CA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AD2E2F-6823-47C0-9BA9-4450298435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604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A49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6B73EBB-4CC1-3DD7-D676-556FDF7AE0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F77EE4A-3BEB-F5D7-8F9D-BDB80F85CC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59D82-7F0E-7E61-97ED-05EEEBD92E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shade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99C8C1A-1D4A-4ED2-8ED2-D087B4FA3743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53B78A-B861-C98D-366A-5611FAB000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shade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2D5238-FBA1-31F1-DD1F-9580E66F7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shade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3884C27-1F86-4631-A567-FEC78D580C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4FBBEA61-85B8-0FF5-6B48-C971F52E4B7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" y="1219200"/>
            <a:ext cx="3810000" cy="4445000"/>
          </a:xfrm>
        </p:spPr>
        <p:txBody>
          <a:bodyPr/>
          <a:lstStyle/>
          <a:p>
            <a:pPr eaLnBrk="1" hangingPunct="1"/>
            <a:r>
              <a:rPr lang="en-US" altLang="en-US" sz="4800" b="1" dirty="0"/>
              <a:t>2 Peter IV</a:t>
            </a:r>
            <a:br>
              <a:rPr lang="en-US" altLang="en-US" sz="4800" b="1" dirty="0"/>
            </a:br>
            <a:br>
              <a:rPr lang="en-US" altLang="en-US" sz="4800" b="1" dirty="0"/>
            </a:br>
            <a:r>
              <a:rPr lang="en-US" altLang="en-US" sz="4800" b="1" dirty="0"/>
              <a:t>Be Careful of False Teachers</a:t>
            </a:r>
            <a:br>
              <a:rPr lang="en-US" altLang="en-US" sz="4800" b="1" dirty="0"/>
            </a:br>
            <a:br>
              <a:rPr lang="en-US" altLang="en-US" sz="4800" b="1" dirty="0"/>
            </a:br>
            <a:endParaRPr lang="en-US" altLang="en-US" sz="4800" b="1" dirty="0"/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EE7CA4A9-70C8-11EC-D30B-E708237866D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flipV="1">
            <a:off x="1060450" y="4965700"/>
            <a:ext cx="3073400" cy="950913"/>
          </a:xfrm>
        </p:spPr>
        <p:txBody>
          <a:bodyPr/>
          <a:lstStyle/>
          <a:p>
            <a:pPr eaLnBrk="1" hangingPunct="1"/>
            <a:endParaRPr lang="en-US" altLang="en-US" sz="4000" b="1"/>
          </a:p>
        </p:txBody>
      </p:sp>
      <p:pic>
        <p:nvPicPr>
          <p:cNvPr id="3078" name="Picture 6" descr="2 Peter 1:1-4 | Is Your Faith Real ...">
            <a:extLst>
              <a:ext uri="{FF2B5EF4-FFF2-40B4-BE49-F238E27FC236}">
                <a16:creationId xmlns:a16="http://schemas.microsoft.com/office/drawing/2014/main" id="{D2FA0839-E6F3-F8BE-0ABC-8DFE21968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112497"/>
            <a:ext cx="7848600" cy="4354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8898B-6A0C-E2CA-9E3F-9FBB56054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2675"/>
          </a:xfrm>
        </p:spPr>
        <p:txBody>
          <a:bodyPr/>
          <a:lstStyle/>
          <a:p>
            <a:pPr algn="ctr"/>
            <a:r>
              <a:rPr lang="en-US" b="1" dirty="0"/>
              <a:t>2 Peter 2:17-22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05FEA-8460-654E-228E-E2E97065E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28799"/>
            <a:ext cx="10287000" cy="4348163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Springs without water.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Their “liberation” produces slavery!</a:t>
            </a:r>
          </a:p>
        </p:txBody>
      </p:sp>
    </p:spTree>
    <p:extLst>
      <p:ext uri="{BB962C8B-B14F-4D97-AF65-F5344CB8AC3E}">
        <p14:creationId xmlns:p14="http://schemas.microsoft.com/office/powerpoint/2010/main" val="1573051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B7B54-9C55-9DDF-92B6-80CF620E7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30478-1875-C091-4110-C8421116C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2675"/>
          </a:xfrm>
        </p:spPr>
        <p:txBody>
          <a:bodyPr/>
          <a:lstStyle/>
          <a:p>
            <a:pPr algn="ctr"/>
            <a:r>
              <a:rPr lang="en-US" b="1" dirty="0"/>
              <a:t>2 Peter 2:17-22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FB913-081E-7FB8-FC42-B101AE9D5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28799"/>
            <a:ext cx="5181600" cy="4348163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Your salvation is at stake!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3200" b="1" dirty="0"/>
              <a:t>Like a dog returning to its vomit.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3200" b="1" dirty="0"/>
              <a:t>Like a pig going back to the mud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3200" b="1" dirty="0"/>
              <a:t>Hebrews 6:4, 10:26-31</a:t>
            </a:r>
          </a:p>
        </p:txBody>
      </p:sp>
      <p:pic>
        <p:nvPicPr>
          <p:cNvPr id="3074" name="Picture 2" descr="This is how we look like when we turn back to our sins. Proverbs 26:11 KJV  As a dog returneth to his vomit, so a fool returneth to his folly. (Ctto of">
            <a:extLst>
              <a:ext uri="{FF2B5EF4-FFF2-40B4-BE49-F238E27FC236}">
                <a16:creationId xmlns:a16="http://schemas.microsoft.com/office/drawing/2014/main" id="{8AD661B6-DA55-787B-B786-5314234416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286000"/>
            <a:ext cx="4191000" cy="523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2123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A2FD8-71E7-1E68-0B2F-B28A1A118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BDF49-9FAF-EB3E-2C5E-B8710EBF9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/>
              <a:t>Beware of false teachers!</a:t>
            </a:r>
          </a:p>
          <a:p>
            <a:pPr marL="0" indent="0">
              <a:buNone/>
            </a:pPr>
            <a:r>
              <a:rPr lang="en-US" sz="3200" b="1" dirty="0"/>
              <a:t>They claim to speak for God but do not.</a:t>
            </a:r>
          </a:p>
          <a:p>
            <a:pPr marL="0" indent="0">
              <a:buNone/>
            </a:pPr>
            <a:r>
              <a:rPr lang="en-US" sz="3200" b="1" dirty="0"/>
              <a:t>They flatter, they itch ears, they offer easy salvation, they teach freedom.</a:t>
            </a:r>
          </a:p>
          <a:p>
            <a:pPr marL="0" indent="0">
              <a:buNone/>
            </a:pPr>
            <a:r>
              <a:rPr lang="en-US" sz="3200" b="1" dirty="0"/>
              <a:t>Do not listen to them.  They are springs without water.</a:t>
            </a:r>
          </a:p>
          <a:p>
            <a:pPr marL="0" indent="0">
              <a:buNone/>
            </a:pPr>
            <a:r>
              <a:rPr lang="en-US" sz="3200" b="1" dirty="0"/>
              <a:t>God will judge them, but he will save you!</a:t>
            </a:r>
          </a:p>
          <a:p>
            <a:pPr marL="0" indent="0">
              <a:buNone/>
            </a:pPr>
            <a:r>
              <a:rPr lang="en-US" sz="3200" b="1" dirty="0"/>
              <a:t>2 Peter 1:10-11</a:t>
            </a:r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595983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78266621-0F36-00CD-1991-8A19AEE986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/>
              <a:t>Themes of 2 Peter</a:t>
            </a:r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AA14CB1D-29A0-B57D-F0A2-576C01A656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43000" y="2133600"/>
            <a:ext cx="10210800" cy="40433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3200" b="1"/>
              <a:t>True knowledge of God.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3200" b="1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3200" b="1"/>
              <a:t>Growth in holiness.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3200" b="1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3200" b="1"/>
              <a:t>The Return of Christ as motivation for holiness.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B6E50F8-C6F9-BA8E-ABD8-A9CD67D9D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/>
              <a:t>Theme Passage of 2 Peter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46BF18E9-DFBC-40E9-D660-89F93A83D2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514600"/>
            <a:ext cx="10515600" cy="36623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3200" b="1"/>
              <a:t>2 Peter 1:3   “His divine power has given us everything we need for a godly life through our knowledge of him who called us by his own glory and goodness.”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B91AD8DB-C9F2-1356-B7F6-31880AFF05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/>
              <a:t>2 Peter 2:12-21  Confidence in God’s Word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A83D272C-59B6-AB6D-744B-C6533F72D7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825625"/>
            <a:ext cx="4419600" cy="4351338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3200" b="1"/>
              <a:t>v. 12-15  Back to Basics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3200" b="1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3200" b="1"/>
              <a:t>v. 16-18  Even More Confident in God’s Word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3200" b="1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3200" b="1"/>
              <a:t>v. 19-21  God’s Word is Truly Inspired</a:t>
            </a:r>
          </a:p>
        </p:txBody>
      </p:sp>
      <p:pic>
        <p:nvPicPr>
          <p:cNvPr id="11269" name="Picture 5" descr="The Excellency of God's Word, Part 2 ...">
            <a:extLst>
              <a:ext uri="{FF2B5EF4-FFF2-40B4-BE49-F238E27FC236}">
                <a16:creationId xmlns:a16="http://schemas.microsoft.com/office/drawing/2014/main" id="{A014FC75-1E08-EBE6-3D4A-60620CF372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795808"/>
            <a:ext cx="6034087" cy="4519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270C3-04A7-047C-F691-AC48D3613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/>
              <a:t>Last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BE340-5E27-5EB1-9C73-CE34DD99F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2209799"/>
            <a:ext cx="10363200" cy="3967163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/>
              <a:t>2 Peter 2:1-3  Be careful of false teachers and of those who falsely claim to be prophets.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3600" b="1" dirty="0"/>
              <a:t>This week:  More of the same.</a:t>
            </a:r>
          </a:p>
        </p:txBody>
      </p:sp>
    </p:spTree>
    <p:extLst>
      <p:ext uri="{BB962C8B-B14F-4D97-AF65-F5344CB8AC3E}">
        <p14:creationId xmlns:p14="http://schemas.microsoft.com/office/powerpoint/2010/main" val="221144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8D9D9-6963-8B89-0296-99C73C397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2 Peter 2:1-3  Beware of False Teachers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1AE3E-B982-DDBF-3F93-42A4314AB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/>
              <a:t>Destructive heresies</a:t>
            </a:r>
          </a:p>
          <a:p>
            <a:pPr marL="0" indent="0">
              <a:buNone/>
            </a:pPr>
            <a:r>
              <a:rPr lang="en-US" sz="3200" b="1" dirty="0"/>
              <a:t>Take sin lightly—pray Jesus into your heart</a:t>
            </a:r>
          </a:p>
          <a:p>
            <a:pPr marL="0" indent="0">
              <a:buNone/>
            </a:pPr>
            <a:r>
              <a:rPr lang="en-US" sz="3200" b="1" dirty="0"/>
              <a:t>In it for the money—prosperity gospel</a:t>
            </a:r>
          </a:p>
          <a:p>
            <a:pPr marL="0" indent="0">
              <a:buNone/>
            </a:pPr>
            <a:r>
              <a:rPr lang="en-US" sz="3200" b="1" dirty="0"/>
              <a:t>2 Tim 4:1-5  They teach what our itching ears want to hear.</a:t>
            </a:r>
          </a:p>
          <a:p>
            <a:pPr marL="0" indent="0">
              <a:buNone/>
            </a:pPr>
            <a:r>
              <a:rPr lang="en-US" sz="3200" b="1" dirty="0"/>
              <a:t>Once saved, always saved</a:t>
            </a:r>
          </a:p>
          <a:p>
            <a:pPr marL="0" indent="0">
              <a:buNone/>
            </a:pPr>
            <a:r>
              <a:rPr lang="en-US" sz="3200" b="1" dirty="0"/>
              <a:t>“This is my prophecy” “God told me to tell you…”</a:t>
            </a:r>
          </a:p>
        </p:txBody>
      </p:sp>
    </p:spTree>
    <p:extLst>
      <p:ext uri="{BB962C8B-B14F-4D97-AF65-F5344CB8AC3E}">
        <p14:creationId xmlns:p14="http://schemas.microsoft.com/office/powerpoint/2010/main" val="1622516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A5F0E5-9A80-4381-CB7C-31D64CDE9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4200" b="1"/>
              <a:t>2 Peter 2:4-9  God Judges False Teachers</a:t>
            </a:r>
          </a:p>
        </p:txBody>
      </p:sp>
      <p:sp>
        <p:nvSpPr>
          <p:cNvPr id="103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2B522-6E22-821E-EC20-CB31A925F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Angels who sinned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Noah and the Flood     apathy, disobedience</a:t>
            </a:r>
          </a:p>
          <a:p>
            <a:pPr marL="0" indent="0">
              <a:buNone/>
            </a:pPr>
            <a:endParaRPr lang="en-US" sz="2200" b="1" dirty="0"/>
          </a:p>
        </p:txBody>
      </p:sp>
      <p:pic>
        <p:nvPicPr>
          <p:cNvPr id="1026" name="Picture 2" descr="The most terrifying detail about Noah's ...">
            <a:extLst>
              <a:ext uri="{FF2B5EF4-FFF2-40B4-BE49-F238E27FC236}">
                <a16:creationId xmlns:a16="http://schemas.microsoft.com/office/drawing/2014/main" id="{1C275CC5-5EC9-876A-83FA-A9ED98FA11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6" r="2" b="2"/>
          <a:stretch>
            <a:fillRect/>
          </a:stretch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4300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C7EA3-41CE-9F6D-9BA5-98C1CA9294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4F747-2458-F0FC-74A8-AD9DBC8CA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2 Peter 2:4-9  God Judges False Teachers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C8EF9-F149-0381-BCF9-EE244C7C3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2800" y="2209800"/>
            <a:ext cx="4495800" cy="3967162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Sodom and Gomorrah    sensuality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But God rescued Noah and he rescued Lot and he will rescue us.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3200" b="1" dirty="0"/>
              <a:t>Luke 17:32 Remember Lot’s wife.</a:t>
            </a:r>
          </a:p>
        </p:txBody>
      </p:sp>
      <p:pic>
        <p:nvPicPr>
          <p:cNvPr id="2050" name="Picture 2" descr="When were Sodom and Gomorrah destroyed ...">
            <a:extLst>
              <a:ext uri="{FF2B5EF4-FFF2-40B4-BE49-F238E27FC236}">
                <a16:creationId xmlns:a16="http://schemas.microsoft.com/office/drawing/2014/main" id="{AE5933C9-4A62-0BA6-BC48-2D93D7AD80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81200"/>
            <a:ext cx="6248400" cy="4016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9069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0D370-65EE-81C0-0F57-A872B2237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txBody>
          <a:bodyPr/>
          <a:lstStyle/>
          <a:p>
            <a:pPr algn="ctr"/>
            <a:r>
              <a:rPr lang="en-US" b="1" dirty="0"/>
              <a:t>2 Peter 2:9b-16  False Teachers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FF2D8-A511-C9E0-E59E-53086D377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57401"/>
            <a:ext cx="10287000" cy="4119562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Follow corrupt desires         and</a:t>
            </a:r>
          </a:p>
          <a:p>
            <a:pPr marL="0" indent="0">
              <a:buNone/>
            </a:pPr>
            <a:r>
              <a:rPr lang="en-US" sz="3200" b="1" dirty="0"/>
              <a:t>Despise authority</a:t>
            </a:r>
          </a:p>
          <a:p>
            <a:pPr marL="0" indent="0">
              <a:buNone/>
            </a:pPr>
            <a:r>
              <a:rPr lang="en-US" sz="3200" b="1" dirty="0"/>
              <a:t>Even angels would not do that, but they do!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Balaam is their model  Numbers 22-24</a:t>
            </a:r>
          </a:p>
          <a:p>
            <a:pPr marL="0" indent="0">
              <a:buNone/>
            </a:pPr>
            <a:r>
              <a:rPr lang="en-US" sz="3200" b="1" dirty="0"/>
              <a:t>	-in it for the $$$$</a:t>
            </a:r>
          </a:p>
          <a:p>
            <a:pPr marL="0" indent="0">
              <a:buNone/>
            </a:pPr>
            <a:r>
              <a:rPr lang="en-US" sz="3200" b="1" dirty="0"/>
              <a:t>	-enticed Israel to sin  Revelation 2:14-15</a:t>
            </a:r>
          </a:p>
        </p:txBody>
      </p:sp>
    </p:spTree>
    <p:extLst>
      <p:ext uri="{BB962C8B-B14F-4D97-AF65-F5344CB8AC3E}">
        <p14:creationId xmlns:p14="http://schemas.microsoft.com/office/powerpoint/2010/main" val="2152896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7099</TotalTime>
  <Words>379</Words>
  <Application>Microsoft Office PowerPoint</Application>
  <PresentationFormat>Widescreen</PresentationFormat>
  <Paragraphs>63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Office Theme</vt:lpstr>
      <vt:lpstr>2 Peter IV  Be Careful of False Teachers  </vt:lpstr>
      <vt:lpstr>Themes of 2 Peter</vt:lpstr>
      <vt:lpstr>Theme Passage of 2 Peter</vt:lpstr>
      <vt:lpstr>2 Peter 2:12-21  Confidence in God’s Word</vt:lpstr>
      <vt:lpstr>Last Week</vt:lpstr>
      <vt:lpstr>2 Peter 2:1-3  Beware of False Teachers</vt:lpstr>
      <vt:lpstr>2 Peter 2:4-9  God Judges False Teachers</vt:lpstr>
      <vt:lpstr>2 Peter 2:4-9  God Judges False Teachers</vt:lpstr>
      <vt:lpstr>2 Peter 2:9b-16  False Teachers</vt:lpstr>
      <vt:lpstr>2 Peter 2:17-22</vt:lpstr>
      <vt:lpstr>2 Peter 2:17-22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Oakes</dc:creator>
  <cp:lastModifiedBy>John Oakes</cp:lastModifiedBy>
  <cp:revision>43</cp:revision>
  <dcterms:created xsi:type="dcterms:W3CDTF">2013-09-15T03:09:25Z</dcterms:created>
  <dcterms:modified xsi:type="dcterms:W3CDTF">2026-04-19T23:45:09Z</dcterms:modified>
</cp:coreProperties>
</file>