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76" r:id="rId3"/>
    <p:sldId id="1085" r:id="rId4"/>
    <p:sldId id="1098" r:id="rId5"/>
    <p:sldId id="1099" r:id="rId6"/>
    <p:sldId id="1206" r:id="rId7"/>
    <p:sldId id="1207" r:id="rId8"/>
    <p:sldId id="1226" r:id="rId9"/>
    <p:sldId id="1224" r:id="rId10"/>
    <p:sldId id="1225" r:id="rId11"/>
    <p:sldId id="1208" r:id="rId12"/>
    <p:sldId id="301" r:id="rId13"/>
    <p:sldId id="302" r:id="rId14"/>
    <p:sldId id="1227" r:id="rId15"/>
    <p:sldId id="1228" r:id="rId16"/>
    <p:sldId id="1229" r:id="rId17"/>
    <p:sldId id="1230" r:id="rId18"/>
    <p:sldId id="1232" r:id="rId19"/>
    <p:sldId id="1231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7E6EE-EC5B-470C-BDC2-1A4270B4E86D}" v="115" dt="2026-05-03T16:20:06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59" autoAdjust="0"/>
    <p:restoredTop sz="86410"/>
  </p:normalViewPr>
  <p:slideViewPr>
    <p:cSldViewPr>
      <p:cViewPr varScale="1">
        <p:scale>
          <a:sx n="64" d="100"/>
          <a:sy n="64" d="100"/>
        </p:scale>
        <p:origin x="4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custSel addSld delSld modSld sldOrd delMainMaster">
      <pc:chgData name="John Oakes" userId="1a36f0057432ea1f" providerId="LiveId" clId="{47381711-A8C6-487F-B478-F1510AC8C65D}" dt="2026-05-04T04:29:00.040" v="3820" actId="47"/>
      <pc:docMkLst>
        <pc:docMk/>
      </pc:docMkLst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56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58"/>
        </pc:sldMkLst>
      </pc:sldChg>
      <pc:sldChg chg="modSp add del mod">
        <pc:chgData name="John Oakes" userId="1a36f0057432ea1f" providerId="LiveId" clId="{47381711-A8C6-487F-B478-F1510AC8C65D}" dt="2026-05-04T04:28:08.811" v="3819" actId="47"/>
        <pc:sldMkLst>
          <pc:docMk/>
          <pc:sldMk cId="0" sldId="259"/>
        </pc:sldMkLst>
        <pc:spChg chg="mod">
          <ac:chgData name="John Oakes" userId="1a36f0057432ea1f" providerId="LiveId" clId="{47381711-A8C6-487F-B478-F1510AC8C65D}" dt="2026-05-03T14:25:37.348" v="3659" actId="27636"/>
          <ac:spMkLst>
            <pc:docMk/>
            <pc:sldMk cId="0" sldId="259"/>
            <ac:spMk id="7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0"/>
        </pc:sldMkLst>
      </pc:sldChg>
      <pc:sldChg chg="modSp add del mod">
        <pc:chgData name="John Oakes" userId="1a36f0057432ea1f" providerId="LiveId" clId="{47381711-A8C6-487F-B478-F1510AC8C65D}" dt="2026-05-04T04:28:08.811" v="3819" actId="47"/>
        <pc:sldMkLst>
          <pc:docMk/>
          <pc:sldMk cId="0" sldId="261"/>
        </pc:sldMkLst>
        <pc:spChg chg="mod">
          <ac:chgData name="John Oakes" userId="1a36f0057432ea1f" providerId="LiveId" clId="{47381711-A8C6-487F-B478-F1510AC8C65D}" dt="2026-05-03T14:25:37.355" v="3660" actId="27636"/>
          <ac:spMkLst>
            <pc:docMk/>
            <pc:sldMk cId="0" sldId="261"/>
            <ac:spMk id="8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2"/>
        </pc:sldMkLst>
      </pc:sldChg>
      <pc:sldChg chg="modSp add del mod">
        <pc:chgData name="John Oakes" userId="1a36f0057432ea1f" providerId="LiveId" clId="{47381711-A8C6-487F-B478-F1510AC8C65D}" dt="2026-05-04T04:28:08.811" v="3819" actId="47"/>
        <pc:sldMkLst>
          <pc:docMk/>
          <pc:sldMk cId="0" sldId="263"/>
        </pc:sldMkLst>
        <pc:spChg chg="mod">
          <ac:chgData name="John Oakes" userId="1a36f0057432ea1f" providerId="LiveId" clId="{47381711-A8C6-487F-B478-F1510AC8C65D}" dt="2026-05-03T14:25:37.362" v="3661" actId="27636"/>
          <ac:spMkLst>
            <pc:docMk/>
            <pc:sldMk cId="0" sldId="263"/>
            <ac:spMk id="9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6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7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69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0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1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2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3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4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5"/>
        </pc:sldMkLst>
      </pc:sldChg>
      <pc:sldChg chg="modSp mod">
        <pc:chgData name="John Oakes" userId="1a36f0057432ea1f" providerId="LiveId" clId="{47381711-A8C6-487F-B478-F1510AC8C65D}" dt="2026-05-03T16:11:45.292" v="3767" actId="14100"/>
        <pc:sldMkLst>
          <pc:docMk/>
          <pc:sldMk cId="0" sldId="276"/>
        </pc:sldMkLst>
        <pc:spChg chg="mod">
          <ac:chgData name="John Oakes" userId="1a36f0057432ea1f" providerId="LiveId" clId="{47381711-A8C6-487F-B478-F1510AC8C65D}" dt="2026-05-03T16:11:45.292" v="3767" actId="14100"/>
          <ac:spMkLst>
            <pc:docMk/>
            <pc:sldMk cId="0" sldId="276"/>
            <ac:spMk id="3074" creationId="{4FBBEA61-85B8-0FF5-6B48-C971F52E4B75}"/>
          </ac:spMkLst>
        </pc:sp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5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0" sldId="286"/>
        </pc:sldMkLst>
      </pc:sldChg>
      <pc:sldChg chg="modSp add del mod">
        <pc:chgData name="John Oakes" userId="1a36f0057432ea1f" providerId="LiveId" clId="{47381711-A8C6-487F-B478-F1510AC8C65D}" dt="2026-05-04T04:29:00.040" v="3820" actId="47"/>
        <pc:sldMkLst>
          <pc:docMk/>
          <pc:sldMk cId="0" sldId="287"/>
        </pc:sldMkLst>
        <pc:spChg chg="mod">
          <ac:chgData name="John Oakes" userId="1a36f0057432ea1f" providerId="LiveId" clId="{47381711-A8C6-487F-B478-F1510AC8C65D}" dt="2026-05-03T14:31:11.796" v="3702" actId="27636"/>
          <ac:spMkLst>
            <pc:docMk/>
            <pc:sldMk cId="0" sldId="287"/>
            <ac:spMk id="212" creationId="{00000000-0000-0000-0000-000000000000}"/>
          </ac:spMkLst>
        </pc:spChg>
        <pc:spChg chg="mod">
          <ac:chgData name="John Oakes" userId="1a36f0057432ea1f" providerId="LiveId" clId="{47381711-A8C6-487F-B478-F1510AC8C65D}" dt="2026-05-03T14:31:06.420" v="3700" actId="6549"/>
          <ac:spMkLst>
            <pc:docMk/>
            <pc:sldMk cId="0" sldId="287"/>
            <ac:spMk id="213" creationId="{00000000-0000-0000-0000-000000000000}"/>
          </ac:spMkLst>
        </pc:spChg>
      </pc:sldChg>
      <pc:sldChg chg="addSp modSp add mod ord">
        <pc:chgData name="John Oakes" userId="1a36f0057432ea1f" providerId="LiveId" clId="{47381711-A8C6-487F-B478-F1510AC8C65D}" dt="2026-05-03T04:55:49.991" v="1636" actId="20577"/>
        <pc:sldMkLst>
          <pc:docMk/>
          <pc:sldMk cId="0" sldId="301"/>
        </pc:sldMkLst>
        <pc:spChg chg="add mod">
          <ac:chgData name="John Oakes" userId="1a36f0057432ea1f" providerId="LiveId" clId="{47381711-A8C6-487F-B478-F1510AC8C65D}" dt="2026-05-03T04:55:49.991" v="1636" actId="20577"/>
          <ac:spMkLst>
            <pc:docMk/>
            <pc:sldMk cId="0" sldId="301"/>
            <ac:spMk id="2" creationId="{E2115C6B-1FDE-ABBB-AEA8-C48194207757}"/>
          </ac:spMkLst>
        </pc:spChg>
        <pc:picChg chg="mod">
          <ac:chgData name="John Oakes" userId="1a36f0057432ea1f" providerId="LiveId" clId="{47381711-A8C6-487F-B478-F1510AC8C65D}" dt="2026-05-03T04:53:33.442" v="1452" actId="1076"/>
          <ac:picMkLst>
            <pc:docMk/>
            <pc:sldMk cId="0" sldId="301"/>
            <ac:picMk id="53250" creationId="{529FBB17-1AC0-B875-704D-27A5571EA1BC}"/>
          </ac:picMkLst>
        </pc:picChg>
      </pc:sldChg>
      <pc:sldChg chg="addSp delSp modSp add">
        <pc:chgData name="John Oakes" userId="1a36f0057432ea1f" providerId="LiveId" clId="{47381711-A8C6-487F-B478-F1510AC8C65D}" dt="2026-05-01T00:07:42.758" v="15" actId="1076"/>
        <pc:sldMkLst>
          <pc:docMk/>
          <pc:sldMk cId="0" sldId="302"/>
        </pc:sldMkLst>
        <pc:spChg chg="mod">
          <ac:chgData name="John Oakes" userId="1a36f0057432ea1f" providerId="LiveId" clId="{47381711-A8C6-487F-B478-F1510AC8C65D}" dt="2026-05-01T00:07:25.496" v="11" actId="14100"/>
          <ac:spMkLst>
            <pc:docMk/>
            <pc:sldMk cId="0" sldId="302"/>
            <ac:spMk id="55299" creationId="{6E82123B-5F29-C814-23F4-E4CF41236580}"/>
          </ac:spMkLst>
        </pc:spChg>
        <pc:picChg chg="add mod">
          <ac:chgData name="John Oakes" userId="1a36f0057432ea1f" providerId="LiveId" clId="{47381711-A8C6-487F-B478-F1510AC8C65D}" dt="2026-05-01T00:07:42.758" v="15" actId="1076"/>
          <ac:picMkLst>
            <pc:docMk/>
            <pc:sldMk cId="0" sldId="302"/>
            <ac:picMk id="2050" creationId="{D23BA920-30DC-5B14-F846-749E84D5BF64}"/>
          </ac:picMkLst>
        </pc:pic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5-03T14:27:37.511" v="3665" actId="47"/>
        <pc:sldMkLst>
          <pc:docMk/>
          <pc:sldMk cId="54721756" sldId="969"/>
        </pc:sldMkLst>
      </pc:sldChg>
      <pc:sldChg chg="del">
        <pc:chgData name="John Oakes" userId="1a36f0057432ea1f" providerId="LiveId" clId="{47381711-A8C6-487F-B478-F1510AC8C65D}" dt="2026-05-03T15:25:38.095" v="3743" actId="47"/>
        <pc:sldMkLst>
          <pc:docMk/>
          <pc:sldMk cId="0" sldId="1086"/>
        </pc:sldMkLst>
      </pc:sldChg>
      <pc:sldChg chg="modSp mod">
        <pc:chgData name="John Oakes" userId="1a36f0057432ea1f" providerId="LiveId" clId="{47381711-A8C6-487F-B478-F1510AC8C65D}" dt="2026-05-03T05:28:44.024" v="3559" actId="20577"/>
        <pc:sldMkLst>
          <pc:docMk/>
          <pc:sldMk cId="1622516264" sldId="1098"/>
        </pc:sldMkLst>
        <pc:spChg chg="mod">
          <ac:chgData name="John Oakes" userId="1a36f0057432ea1f" providerId="LiveId" clId="{47381711-A8C6-487F-B478-F1510AC8C65D}" dt="2026-05-03T05:28:44.024" v="3559" actId="20577"/>
          <ac:spMkLst>
            <pc:docMk/>
            <pc:sldMk cId="1622516264" sldId="1098"/>
            <ac:spMk id="3" creationId="{0601AE3E-B982-DDBF-3F93-42A4314AB31B}"/>
          </ac:spMkLst>
        </pc:spChg>
      </pc:sldChg>
      <pc:sldChg chg="modSp mod">
        <pc:chgData name="John Oakes" userId="1a36f0057432ea1f" providerId="LiveId" clId="{47381711-A8C6-487F-B478-F1510AC8C65D}" dt="2026-05-02T19:34:46.406" v="465" actId="14100"/>
        <pc:sldMkLst>
          <pc:docMk/>
          <pc:sldMk cId="1324300828" sldId="1099"/>
        </pc:sldMkLst>
        <pc:spChg chg="mod">
          <ac:chgData name="John Oakes" userId="1a36f0057432ea1f" providerId="LiveId" clId="{47381711-A8C6-487F-B478-F1510AC8C65D}" dt="2026-05-02T19:34:46.406" v="465" actId="14100"/>
          <ac:spMkLst>
            <pc:docMk/>
            <pc:sldMk cId="1324300828" sldId="1099"/>
            <ac:spMk id="3" creationId="{9232B522-6E22-821E-EC20-CB31A925FB27}"/>
          </ac:spMkLst>
        </pc:spChg>
      </pc:sldChg>
      <pc:sldChg chg="del">
        <pc:chgData name="John Oakes" userId="1a36f0057432ea1f" providerId="LiveId" clId="{47381711-A8C6-487F-B478-F1510AC8C65D}" dt="2026-05-03T05:30:24.120" v="3640" actId="47"/>
        <pc:sldMkLst>
          <pc:docMk/>
          <pc:sldMk cId="1573051568" sldId="1101"/>
        </pc:sldMkLst>
      </pc:sldChg>
      <pc:sldChg chg="modSp mod">
        <pc:chgData name="John Oakes" userId="1a36f0057432ea1f" providerId="LiveId" clId="{47381711-A8C6-487F-B478-F1510AC8C65D}" dt="2026-05-02T19:34:53.925" v="497" actId="20577"/>
        <pc:sldMkLst>
          <pc:docMk/>
          <pc:sldMk cId="819069926" sldId="1206"/>
        </pc:sldMkLst>
        <pc:spChg chg="mod">
          <ac:chgData name="John Oakes" userId="1a36f0057432ea1f" providerId="LiveId" clId="{47381711-A8C6-487F-B478-F1510AC8C65D}" dt="2026-05-02T19:34:53.925" v="497" actId="20577"/>
          <ac:spMkLst>
            <pc:docMk/>
            <pc:sldMk cId="819069926" sldId="1206"/>
            <ac:spMk id="3" creationId="{275C8EF9-F149-0381-BCF9-EE244C7C3689}"/>
          </ac:spMkLst>
        </pc:spChg>
      </pc:sldChg>
      <pc:sldChg chg="modSp mod">
        <pc:chgData name="John Oakes" userId="1a36f0057432ea1f" providerId="LiveId" clId="{47381711-A8C6-487F-B478-F1510AC8C65D}" dt="2026-05-03T05:30:21.513" v="3639" actId="255"/>
        <pc:sldMkLst>
          <pc:docMk/>
          <pc:sldMk cId="1362123752" sldId="1207"/>
        </pc:sldMkLst>
        <pc:spChg chg="mod">
          <ac:chgData name="John Oakes" userId="1a36f0057432ea1f" providerId="LiveId" clId="{47381711-A8C6-487F-B478-F1510AC8C65D}" dt="2026-05-03T05:30:21.513" v="3639" actId="255"/>
          <ac:spMkLst>
            <pc:docMk/>
            <pc:sldMk cId="1362123752" sldId="1207"/>
            <ac:spMk id="3" creationId="{EF4FB913-081E-7FB8-FC42-B101AE9D5D99}"/>
          </ac:spMkLst>
        </pc:spChg>
        <pc:picChg chg="mod">
          <ac:chgData name="John Oakes" userId="1a36f0057432ea1f" providerId="LiveId" clId="{47381711-A8C6-487F-B478-F1510AC8C65D}" dt="2026-05-03T05:29:36.195" v="3562" actId="1076"/>
          <ac:picMkLst>
            <pc:docMk/>
            <pc:sldMk cId="1362123752" sldId="1207"/>
            <ac:picMk id="3074" creationId="{8AD661B6-DA55-787B-B786-531423441613}"/>
          </ac:picMkLst>
        </pc:picChg>
      </pc:sldChg>
      <pc:sldChg chg="addSp delSp modSp new mod ord">
        <pc:chgData name="John Oakes" userId="1a36f0057432ea1f" providerId="LiveId" clId="{47381711-A8C6-487F-B478-F1510AC8C65D}" dt="2026-05-03T16:15:22.522" v="3798" actId="20577"/>
        <pc:sldMkLst>
          <pc:docMk/>
          <pc:sldMk cId="1784001374" sldId="1208"/>
        </pc:sldMkLst>
        <pc:spChg chg="mod">
          <ac:chgData name="John Oakes" userId="1a36f0057432ea1f" providerId="LiveId" clId="{47381711-A8C6-487F-B478-F1510AC8C65D}" dt="2026-05-03T04:48:49.873" v="1086" actId="14100"/>
          <ac:spMkLst>
            <pc:docMk/>
            <pc:sldMk cId="1784001374" sldId="1208"/>
            <ac:spMk id="2" creationId="{6CC35C53-B834-AF99-4BFB-AA7C48570518}"/>
          </ac:spMkLst>
        </pc:spChg>
        <pc:spChg chg="add mod">
          <ac:chgData name="John Oakes" userId="1a36f0057432ea1f" providerId="LiveId" clId="{47381711-A8C6-487F-B478-F1510AC8C65D}" dt="2026-05-03T16:15:22.522" v="3798" actId="20577"/>
          <ac:spMkLst>
            <pc:docMk/>
            <pc:sldMk cId="1784001374" sldId="1208"/>
            <ac:spMk id="4" creationId="{FDC2469E-760D-1294-EA57-8311175AB2EC}"/>
          </ac:spMkLst>
        </pc:spChg>
        <pc:picChg chg="add del mod">
          <ac:chgData name="John Oakes" userId="1a36f0057432ea1f" providerId="LiveId" clId="{47381711-A8C6-487F-B478-F1510AC8C65D}" dt="2026-05-03T04:47:44.981" v="1068" actId="21"/>
          <ac:picMkLst>
            <pc:docMk/>
            <pc:sldMk cId="1784001374" sldId="1208"/>
            <ac:picMk id="1026" creationId="{A479DA44-FB73-8311-BE05-BC485E64FC7B}"/>
          </ac:picMkLst>
        </pc:picChg>
      </pc:sldChg>
      <pc:sldChg chg="addSp delSp modSp new del mod ord">
        <pc:chgData name="John Oakes" userId="1a36f0057432ea1f" providerId="LiveId" clId="{47381711-A8C6-487F-B478-F1510AC8C65D}" dt="2026-05-04T04:28:08.811" v="3819" actId="47"/>
        <pc:sldMkLst>
          <pc:docMk/>
          <pc:sldMk cId="289229315" sldId="1209"/>
        </pc:sldMkLst>
      </pc:sldChg>
      <pc:sldChg chg="addSp delSp modSp new del mod ord">
        <pc:chgData name="John Oakes" userId="1a36f0057432ea1f" providerId="LiveId" clId="{47381711-A8C6-487F-B478-F1510AC8C65D}" dt="2026-05-04T04:28:08.811" v="3819" actId="47"/>
        <pc:sldMkLst>
          <pc:docMk/>
          <pc:sldMk cId="2546805643" sldId="1210"/>
        </pc:sldMkLst>
      </pc:sldChg>
      <pc:sldChg chg="addSp delSp modSp new del">
        <pc:chgData name="John Oakes" userId="1a36f0057432ea1f" providerId="LiveId" clId="{47381711-A8C6-487F-B478-F1510AC8C65D}" dt="2026-05-04T04:28:08.811" v="3819" actId="47"/>
        <pc:sldMkLst>
          <pc:docMk/>
          <pc:sldMk cId="205998997" sldId="1211"/>
        </pc:sldMkLst>
      </pc:sldChg>
      <pc:sldChg chg="addSp delSp modSp new del">
        <pc:chgData name="John Oakes" userId="1a36f0057432ea1f" providerId="LiveId" clId="{47381711-A8C6-487F-B478-F1510AC8C65D}" dt="2026-05-04T04:28:08.811" v="3819" actId="47"/>
        <pc:sldMkLst>
          <pc:docMk/>
          <pc:sldMk cId="270199358" sldId="1212"/>
        </pc:sldMkLst>
      </pc:sldChg>
      <pc:sldChg chg="addSp delSp modSp new del mod ord">
        <pc:chgData name="John Oakes" userId="1a36f0057432ea1f" providerId="LiveId" clId="{47381711-A8C6-487F-B478-F1510AC8C65D}" dt="2026-05-04T04:28:08.811" v="3819" actId="47"/>
        <pc:sldMkLst>
          <pc:docMk/>
          <pc:sldMk cId="996851197" sldId="1213"/>
        </pc:sldMkLst>
      </pc:sldChg>
      <pc:sldChg chg="addSp delSp modSp new del">
        <pc:chgData name="John Oakes" userId="1a36f0057432ea1f" providerId="LiveId" clId="{47381711-A8C6-487F-B478-F1510AC8C65D}" dt="2026-05-04T04:28:08.811" v="3819" actId="47"/>
        <pc:sldMkLst>
          <pc:docMk/>
          <pc:sldMk cId="3476055515" sldId="1214"/>
        </pc:sldMkLst>
      </pc:sldChg>
      <pc:sldChg chg="addSp delSp modSp add del mod">
        <pc:chgData name="John Oakes" userId="1a36f0057432ea1f" providerId="LiveId" clId="{47381711-A8C6-487F-B478-F1510AC8C65D}" dt="2026-05-04T04:29:00.040" v="3820" actId="47"/>
        <pc:sldMkLst>
          <pc:docMk/>
          <pc:sldMk cId="0" sldId="1221"/>
        </pc:sldMkLst>
        <pc:spChg chg="mod">
          <ac:chgData name="John Oakes" userId="1a36f0057432ea1f" providerId="LiveId" clId="{47381711-A8C6-487F-B478-F1510AC8C65D}" dt="2026-05-02T19:28:51.678" v="230" actId="20577"/>
          <ac:spMkLst>
            <pc:docMk/>
            <pc:sldMk cId="0" sldId="1221"/>
            <ac:spMk id="3" creationId="{5C1E8E8A-4DBF-9195-4C77-96891CB2660A}"/>
          </ac:spMkLst>
        </pc:spChg>
        <pc:picChg chg="add mod">
          <ac:chgData name="John Oakes" userId="1a36f0057432ea1f" providerId="LiveId" clId="{47381711-A8C6-487F-B478-F1510AC8C65D}" dt="2026-05-02T19:29:34.868" v="234" actId="1076"/>
          <ac:picMkLst>
            <pc:docMk/>
            <pc:sldMk cId="0" sldId="1221"/>
            <ac:picMk id="3074" creationId="{AAD0C74B-7AF2-BDFC-2152-9AF91B784E5F}"/>
          </ac:picMkLst>
        </pc:picChg>
      </pc:sldChg>
      <pc:sldChg chg="modSp add del mod">
        <pc:chgData name="John Oakes" userId="1a36f0057432ea1f" providerId="LiveId" clId="{47381711-A8C6-487F-B478-F1510AC8C65D}" dt="2026-05-04T04:29:00.040" v="3820" actId="47"/>
        <pc:sldMkLst>
          <pc:docMk/>
          <pc:sldMk cId="0" sldId="1222"/>
        </pc:sldMkLst>
        <pc:spChg chg="mod">
          <ac:chgData name="John Oakes" userId="1a36f0057432ea1f" providerId="LiveId" clId="{47381711-A8C6-487F-B478-F1510AC8C65D}" dt="2026-05-03T15:04:16.952" v="3733" actId="255"/>
          <ac:spMkLst>
            <pc:docMk/>
            <pc:sldMk cId="0" sldId="1222"/>
            <ac:spMk id="3" creationId="{7B1D1B68-7B97-B921-FFA3-B0427FE38561}"/>
          </ac:spMkLst>
        </pc:spChg>
      </pc:sldChg>
      <pc:sldChg chg="add del">
        <pc:chgData name="John Oakes" userId="1a36f0057432ea1f" providerId="LiveId" clId="{47381711-A8C6-487F-B478-F1510AC8C65D}" dt="2026-05-04T04:29:00.040" v="3820" actId="47"/>
        <pc:sldMkLst>
          <pc:docMk/>
          <pc:sldMk cId="863195853" sldId="1223"/>
        </pc:sldMkLst>
      </pc:sldChg>
      <pc:sldChg chg="addSp modSp new mod">
        <pc:chgData name="John Oakes" userId="1a36f0057432ea1f" providerId="LiveId" clId="{47381711-A8C6-487F-B478-F1510AC8C65D}" dt="2026-05-03T05:31:49.691" v="3656" actId="1076"/>
        <pc:sldMkLst>
          <pc:docMk/>
          <pc:sldMk cId="1406821909" sldId="1224"/>
        </pc:sldMkLst>
        <pc:spChg chg="mod">
          <ac:chgData name="John Oakes" userId="1a36f0057432ea1f" providerId="LiveId" clId="{47381711-A8C6-487F-B478-F1510AC8C65D}" dt="2026-05-03T05:31:33.952" v="3651" actId="14100"/>
          <ac:spMkLst>
            <pc:docMk/>
            <pc:sldMk cId="1406821909" sldId="1224"/>
            <ac:spMk id="2" creationId="{E09CC2F1-5FD2-60C0-EBBF-7D75975427ED}"/>
          </ac:spMkLst>
        </pc:spChg>
        <pc:spChg chg="mod">
          <ac:chgData name="John Oakes" userId="1a36f0057432ea1f" providerId="LiveId" clId="{47381711-A8C6-487F-B478-F1510AC8C65D}" dt="2026-05-03T05:31:16.266" v="3650" actId="14100"/>
          <ac:spMkLst>
            <pc:docMk/>
            <pc:sldMk cId="1406821909" sldId="1224"/>
            <ac:spMk id="3" creationId="{618DBA72-0547-7ECB-E63C-F1A20474F2C3}"/>
          </ac:spMkLst>
        </pc:spChg>
        <pc:picChg chg="add mod">
          <ac:chgData name="John Oakes" userId="1a36f0057432ea1f" providerId="LiveId" clId="{47381711-A8C6-487F-B478-F1510AC8C65D}" dt="2026-05-03T05:31:49.691" v="3656" actId="1076"/>
          <ac:picMkLst>
            <pc:docMk/>
            <pc:sldMk cId="1406821909" sldId="1224"/>
            <ac:picMk id="4098" creationId="{2CD268BD-E16E-124F-EBB1-955027F11AE1}"/>
          </ac:picMkLst>
        </pc:picChg>
      </pc:sldChg>
      <pc:sldChg chg="addSp modSp new mod">
        <pc:chgData name="John Oakes" userId="1a36f0057432ea1f" providerId="LiveId" clId="{47381711-A8C6-487F-B478-F1510AC8C65D}" dt="2026-05-03T05:31:58.794" v="3657" actId="14100"/>
        <pc:sldMkLst>
          <pc:docMk/>
          <pc:sldMk cId="1416591023" sldId="1225"/>
        </pc:sldMkLst>
        <pc:spChg chg="mod">
          <ac:chgData name="John Oakes" userId="1a36f0057432ea1f" providerId="LiveId" clId="{47381711-A8C6-487F-B478-F1510AC8C65D}" dt="2026-05-03T04:48:02.514" v="1072" actId="14100"/>
          <ac:spMkLst>
            <pc:docMk/>
            <pc:sldMk cId="1416591023" sldId="1225"/>
            <ac:spMk id="2" creationId="{0AECC780-48DE-F6DB-F47B-5D575EA32E06}"/>
          </ac:spMkLst>
        </pc:spChg>
        <pc:spChg chg="mod">
          <ac:chgData name="John Oakes" userId="1a36f0057432ea1f" providerId="LiveId" clId="{47381711-A8C6-487F-B478-F1510AC8C65D}" dt="2026-05-03T04:47:36.866" v="1067" actId="20577"/>
          <ac:spMkLst>
            <pc:docMk/>
            <pc:sldMk cId="1416591023" sldId="1225"/>
            <ac:spMk id="3" creationId="{D22801D7-8518-264A-BEB3-C517772076E3}"/>
          </ac:spMkLst>
        </pc:spChg>
        <pc:picChg chg="add mod">
          <ac:chgData name="John Oakes" userId="1a36f0057432ea1f" providerId="LiveId" clId="{47381711-A8C6-487F-B478-F1510AC8C65D}" dt="2026-05-03T05:31:58.794" v="3657" actId="14100"/>
          <ac:picMkLst>
            <pc:docMk/>
            <pc:sldMk cId="1416591023" sldId="1225"/>
            <ac:picMk id="5" creationId="{6A5A226C-61A3-B635-7BC0-D53CCD5F4C36}"/>
          </ac:picMkLst>
        </pc:picChg>
      </pc:sldChg>
      <pc:sldChg chg="modSp new mod ord">
        <pc:chgData name="John Oakes" userId="1a36f0057432ea1f" providerId="LiveId" clId="{47381711-A8C6-487F-B478-F1510AC8C65D}" dt="2026-05-03T05:30:44.212" v="3646" actId="20577"/>
        <pc:sldMkLst>
          <pc:docMk/>
          <pc:sldMk cId="2613238289" sldId="1226"/>
        </pc:sldMkLst>
        <pc:spChg chg="mod">
          <ac:chgData name="John Oakes" userId="1a36f0057432ea1f" providerId="LiveId" clId="{47381711-A8C6-487F-B478-F1510AC8C65D}" dt="2026-05-02T19:35:43.001" v="567" actId="20577"/>
          <ac:spMkLst>
            <pc:docMk/>
            <pc:sldMk cId="2613238289" sldId="1226"/>
            <ac:spMk id="2" creationId="{FEEDA8D9-8429-067A-6928-BD1AC45B8D1E}"/>
          </ac:spMkLst>
        </pc:spChg>
        <pc:spChg chg="mod">
          <ac:chgData name="John Oakes" userId="1a36f0057432ea1f" providerId="LiveId" clId="{47381711-A8C6-487F-B478-F1510AC8C65D}" dt="2026-05-03T05:30:44.212" v="3646" actId="20577"/>
          <ac:spMkLst>
            <pc:docMk/>
            <pc:sldMk cId="2613238289" sldId="1226"/>
            <ac:spMk id="3" creationId="{967C2221-C7A2-31B5-0198-14FBD59C68A8}"/>
          </ac:spMkLst>
        </pc:spChg>
      </pc:sldChg>
      <pc:sldChg chg="modSp new mod ord">
        <pc:chgData name="John Oakes" userId="1a36f0057432ea1f" providerId="LiveId" clId="{47381711-A8C6-487F-B478-F1510AC8C65D}" dt="2026-05-03T05:00:24.789" v="2090" actId="255"/>
        <pc:sldMkLst>
          <pc:docMk/>
          <pc:sldMk cId="1349300917" sldId="1227"/>
        </pc:sldMkLst>
        <pc:spChg chg="mod">
          <ac:chgData name="John Oakes" userId="1a36f0057432ea1f" providerId="LiveId" clId="{47381711-A8C6-487F-B478-F1510AC8C65D}" dt="2026-05-03T04:57:22.047" v="1714" actId="20577"/>
          <ac:spMkLst>
            <pc:docMk/>
            <pc:sldMk cId="1349300917" sldId="1227"/>
            <ac:spMk id="2" creationId="{64A170F9-B156-A50B-3232-AD5FB8F30131}"/>
          </ac:spMkLst>
        </pc:spChg>
        <pc:spChg chg="mod">
          <ac:chgData name="John Oakes" userId="1a36f0057432ea1f" providerId="LiveId" clId="{47381711-A8C6-487F-B478-F1510AC8C65D}" dt="2026-05-03T05:00:24.789" v="2090" actId="255"/>
          <ac:spMkLst>
            <pc:docMk/>
            <pc:sldMk cId="1349300917" sldId="1227"/>
            <ac:spMk id="3" creationId="{A54FCFDF-F61C-72CB-DBB4-CCD0338E2469}"/>
          </ac:spMkLst>
        </pc:spChg>
      </pc:sldChg>
      <pc:sldChg chg="new del">
        <pc:chgData name="John Oakes" userId="1a36f0057432ea1f" providerId="LiveId" clId="{47381711-A8C6-487F-B478-F1510AC8C65D}" dt="2026-05-03T04:56:06.468" v="1642" actId="47"/>
        <pc:sldMkLst>
          <pc:docMk/>
          <pc:sldMk cId="4031127731" sldId="1227"/>
        </pc:sldMkLst>
      </pc:sldChg>
      <pc:sldChg chg="modSp new mod">
        <pc:chgData name="John Oakes" userId="1a36f0057432ea1f" providerId="LiveId" clId="{47381711-A8C6-487F-B478-F1510AC8C65D}" dt="2026-05-03T16:20:06.641" v="3811" actId="20577"/>
        <pc:sldMkLst>
          <pc:docMk/>
          <pc:sldMk cId="636922776" sldId="1228"/>
        </pc:sldMkLst>
        <pc:spChg chg="mod">
          <ac:chgData name="John Oakes" userId="1a36f0057432ea1f" providerId="LiveId" clId="{47381711-A8C6-487F-B478-F1510AC8C65D}" dt="2026-05-03T05:00:43.625" v="2106" actId="20577"/>
          <ac:spMkLst>
            <pc:docMk/>
            <pc:sldMk cId="636922776" sldId="1228"/>
            <ac:spMk id="2" creationId="{E9D5BE9D-FABB-D100-6D37-FBC2F5B9C828}"/>
          </ac:spMkLst>
        </pc:spChg>
        <pc:spChg chg="mod">
          <ac:chgData name="John Oakes" userId="1a36f0057432ea1f" providerId="LiveId" clId="{47381711-A8C6-487F-B478-F1510AC8C65D}" dt="2026-05-03T16:20:06.641" v="3811" actId="20577"/>
          <ac:spMkLst>
            <pc:docMk/>
            <pc:sldMk cId="636922776" sldId="1228"/>
            <ac:spMk id="3" creationId="{5DD4823D-62C5-7AC5-D358-5222E68C0889}"/>
          </ac:spMkLst>
        </pc:spChg>
      </pc:sldChg>
      <pc:sldChg chg="new del">
        <pc:chgData name="John Oakes" userId="1a36f0057432ea1f" providerId="LiveId" clId="{47381711-A8C6-487F-B478-F1510AC8C65D}" dt="2026-05-03T04:56:07.362" v="1643" actId="47"/>
        <pc:sldMkLst>
          <pc:docMk/>
          <pc:sldMk cId="2536793532" sldId="1228"/>
        </pc:sldMkLst>
      </pc:sldChg>
      <pc:sldChg chg="new del">
        <pc:chgData name="John Oakes" userId="1a36f0057432ea1f" providerId="LiveId" clId="{47381711-A8C6-487F-B478-F1510AC8C65D}" dt="2026-05-03T04:56:10.972" v="1644" actId="47"/>
        <pc:sldMkLst>
          <pc:docMk/>
          <pc:sldMk cId="1580710639" sldId="1229"/>
        </pc:sldMkLst>
      </pc:sldChg>
      <pc:sldChg chg="modSp new mod">
        <pc:chgData name="John Oakes" userId="1a36f0057432ea1f" providerId="LiveId" clId="{47381711-A8C6-487F-B478-F1510AC8C65D}" dt="2026-05-03T16:20:37.191" v="3818" actId="20577"/>
        <pc:sldMkLst>
          <pc:docMk/>
          <pc:sldMk cId="2708979963" sldId="1229"/>
        </pc:sldMkLst>
        <pc:spChg chg="mod">
          <ac:chgData name="John Oakes" userId="1a36f0057432ea1f" providerId="LiveId" clId="{47381711-A8C6-487F-B478-F1510AC8C65D}" dt="2026-05-03T16:20:37.191" v="3818" actId="20577"/>
          <ac:spMkLst>
            <pc:docMk/>
            <pc:sldMk cId="2708979963" sldId="1229"/>
            <ac:spMk id="2" creationId="{0D654795-07B1-B928-14F0-2318E4A01A70}"/>
          </ac:spMkLst>
        </pc:spChg>
        <pc:spChg chg="mod">
          <ac:chgData name="John Oakes" userId="1a36f0057432ea1f" providerId="LiveId" clId="{47381711-A8C6-487F-B478-F1510AC8C65D}" dt="2026-05-03T05:15:33.048" v="2735" actId="20577"/>
          <ac:spMkLst>
            <pc:docMk/>
            <pc:sldMk cId="2708979963" sldId="1229"/>
            <ac:spMk id="3" creationId="{BB07DDE4-DF4A-0367-5BF1-EBF8F71B1389}"/>
          </ac:spMkLst>
        </pc:spChg>
      </pc:sldChg>
      <pc:sldChg chg="modSp new mod">
        <pc:chgData name="John Oakes" userId="1a36f0057432ea1f" providerId="LiveId" clId="{47381711-A8C6-487F-B478-F1510AC8C65D}" dt="2026-05-03T05:21:01.122" v="3045" actId="20577"/>
        <pc:sldMkLst>
          <pc:docMk/>
          <pc:sldMk cId="526997599" sldId="1230"/>
        </pc:sldMkLst>
        <pc:spChg chg="mod">
          <ac:chgData name="John Oakes" userId="1a36f0057432ea1f" providerId="LiveId" clId="{47381711-A8C6-487F-B478-F1510AC8C65D}" dt="2026-05-03T05:21:01.122" v="3045" actId="20577"/>
          <ac:spMkLst>
            <pc:docMk/>
            <pc:sldMk cId="526997599" sldId="1230"/>
            <ac:spMk id="2" creationId="{6B8EE161-5A2D-15FF-B21D-03C1F861C445}"/>
          </ac:spMkLst>
        </pc:spChg>
        <pc:spChg chg="mod">
          <ac:chgData name="John Oakes" userId="1a36f0057432ea1f" providerId="LiveId" clId="{47381711-A8C6-487F-B478-F1510AC8C65D}" dt="2026-05-03T05:20:31.838" v="3042" actId="255"/>
          <ac:spMkLst>
            <pc:docMk/>
            <pc:sldMk cId="526997599" sldId="1230"/>
            <ac:spMk id="3" creationId="{4010826D-5812-E840-5351-20C05474ABC0}"/>
          </ac:spMkLst>
        </pc:spChg>
      </pc:sldChg>
      <pc:sldChg chg="new del">
        <pc:chgData name="John Oakes" userId="1a36f0057432ea1f" providerId="LiveId" clId="{47381711-A8C6-487F-B478-F1510AC8C65D}" dt="2026-05-03T04:56:11.918" v="1645" actId="47"/>
        <pc:sldMkLst>
          <pc:docMk/>
          <pc:sldMk cId="3505021795" sldId="1230"/>
        </pc:sldMkLst>
      </pc:sldChg>
      <pc:sldChg chg="new del">
        <pc:chgData name="John Oakes" userId="1a36f0057432ea1f" providerId="LiveId" clId="{47381711-A8C6-487F-B478-F1510AC8C65D}" dt="2026-05-03T04:56:12.855" v="1646" actId="47"/>
        <pc:sldMkLst>
          <pc:docMk/>
          <pc:sldMk cId="936030021" sldId="1231"/>
        </pc:sldMkLst>
      </pc:sldChg>
      <pc:sldChg chg="modSp new mod">
        <pc:chgData name="John Oakes" userId="1a36f0057432ea1f" providerId="LiveId" clId="{47381711-A8C6-487F-B478-F1510AC8C65D}" dt="2026-05-03T05:27:31.987" v="3514" actId="20577"/>
        <pc:sldMkLst>
          <pc:docMk/>
          <pc:sldMk cId="1659812275" sldId="1231"/>
        </pc:sldMkLst>
        <pc:spChg chg="mod">
          <ac:chgData name="John Oakes" userId="1a36f0057432ea1f" providerId="LiveId" clId="{47381711-A8C6-487F-B478-F1510AC8C65D}" dt="2026-05-03T05:25:38.843" v="3261" actId="14100"/>
          <ac:spMkLst>
            <pc:docMk/>
            <pc:sldMk cId="1659812275" sldId="1231"/>
            <ac:spMk id="2" creationId="{B3265054-29BE-1788-4E36-0570D915244C}"/>
          </ac:spMkLst>
        </pc:spChg>
        <pc:spChg chg="mod">
          <ac:chgData name="John Oakes" userId="1a36f0057432ea1f" providerId="LiveId" clId="{47381711-A8C6-487F-B478-F1510AC8C65D}" dt="2026-05-03T05:27:31.987" v="3514" actId="20577"/>
          <ac:spMkLst>
            <pc:docMk/>
            <pc:sldMk cId="1659812275" sldId="1231"/>
            <ac:spMk id="3" creationId="{671BB4A3-39B4-47E1-FD36-9BB8ED7A405F}"/>
          </ac:spMkLst>
        </pc:spChg>
      </pc:sldChg>
      <pc:sldChg chg="modSp new mod ord">
        <pc:chgData name="John Oakes" userId="1a36f0057432ea1f" providerId="LiveId" clId="{47381711-A8C6-487F-B478-F1510AC8C65D}" dt="2026-05-03T05:23:43.408" v="3251"/>
        <pc:sldMkLst>
          <pc:docMk/>
          <pc:sldMk cId="500633871" sldId="1232"/>
        </pc:sldMkLst>
        <pc:spChg chg="mod">
          <ac:chgData name="John Oakes" userId="1a36f0057432ea1f" providerId="LiveId" clId="{47381711-A8C6-487F-B478-F1510AC8C65D}" dt="2026-05-03T05:21:33.401" v="3066" actId="5793"/>
          <ac:spMkLst>
            <pc:docMk/>
            <pc:sldMk cId="500633871" sldId="1232"/>
            <ac:spMk id="2" creationId="{F6945039-59B5-A365-EE54-23C17355EC3F}"/>
          </ac:spMkLst>
        </pc:spChg>
        <pc:spChg chg="mod">
          <ac:chgData name="John Oakes" userId="1a36f0057432ea1f" providerId="LiveId" clId="{47381711-A8C6-487F-B478-F1510AC8C65D}" dt="2026-05-03T05:22:53.035" v="3249" actId="20577"/>
          <ac:spMkLst>
            <pc:docMk/>
            <pc:sldMk cId="500633871" sldId="1232"/>
            <ac:spMk id="3" creationId="{4A9A3961-AA9C-DC4C-5742-BD47F085B4A9}"/>
          </ac:spMkLst>
        </pc:spChg>
      </pc:sldChg>
      <pc:sldChg chg="add del">
        <pc:chgData name="John Oakes" userId="1a36f0057432ea1f" providerId="LiveId" clId="{47381711-A8C6-487F-B478-F1510AC8C65D}" dt="2026-05-04T04:28:08.811" v="3819" actId="47"/>
        <pc:sldMkLst>
          <pc:docMk/>
          <pc:sldMk cId="0" sldId="1233"/>
        </pc:sldMkLst>
      </pc:sldChg>
      <pc:sldChg chg="addSp delSp modSp new del mod">
        <pc:chgData name="John Oakes" userId="1a36f0057432ea1f" providerId="LiveId" clId="{47381711-A8C6-487F-B478-F1510AC8C65D}" dt="2026-05-04T04:29:00.040" v="3820" actId="47"/>
        <pc:sldMkLst>
          <pc:docMk/>
          <pc:sldMk cId="614735648" sldId="1234"/>
        </pc:sldMkLst>
        <pc:spChg chg="del">
          <ac:chgData name="John Oakes" userId="1a36f0057432ea1f" providerId="LiveId" clId="{47381711-A8C6-487F-B478-F1510AC8C65D}" dt="2026-05-03T15:04:29.249" v="3736"/>
          <ac:spMkLst>
            <pc:docMk/>
            <pc:sldMk cId="614735648" sldId="1234"/>
            <ac:spMk id="3" creationId="{33DC827C-D142-2422-E53F-8C91B1CD7947}"/>
          </ac:spMkLst>
        </pc:spChg>
        <pc:picChg chg="add mod ord">
          <ac:chgData name="John Oakes" userId="1a36f0057432ea1f" providerId="LiveId" clId="{47381711-A8C6-487F-B478-F1510AC8C65D}" dt="2026-05-03T15:04:49.228" v="3742" actId="1076"/>
          <ac:picMkLst>
            <pc:docMk/>
            <pc:sldMk cId="614735648" sldId="1234"/>
            <ac:picMk id="5" creationId="{25660A41-F1F7-5EBF-4A61-CAE252C9A549}"/>
          </ac:picMkLst>
        </pc:picChg>
      </pc:sldChg>
      <pc:sldMasterChg chg="del delSldLayout">
        <pc:chgData name="John Oakes" userId="1a36f0057432ea1f" providerId="LiveId" clId="{47381711-A8C6-487F-B478-F1510AC8C65D}" dt="2026-05-04T04:28:08.811" v="3819" actId="47"/>
        <pc:sldMasterMkLst>
          <pc:docMk/>
          <pc:sldMasterMk cId="1585739709" sldId="2147483708"/>
        </pc:sldMasterMkLst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1449876140" sldId="2147483709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3524767048" sldId="2147483710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1308838655" sldId="2147483711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1468271461" sldId="2147483712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1447174968" sldId="2147483713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2747352903" sldId="2147483714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4046465009" sldId="2147483715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3123735665" sldId="2147483716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3932135590" sldId="2147483717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1130832623" sldId="2147483718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1585739709" sldId="2147483708"/>
            <pc:sldLayoutMk cId="3165477499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5-04T04:28:08.811" v="3819" actId="47"/>
        <pc:sldMasterMkLst>
          <pc:docMk/>
          <pc:sldMasterMk cId="242847793" sldId="2147483732"/>
        </pc:sldMasterMkLst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2877745" sldId="2147483733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715696719" sldId="2147483734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1820258655" sldId="2147483735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650665832" sldId="2147483736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1008093973" sldId="2147483737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400154781" sldId="2147483738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626424851" sldId="2147483739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3664574280" sldId="2147483740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244336146" sldId="2147483741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2273560452" sldId="2147483742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242847793" sldId="2147483732"/>
            <pc:sldLayoutMk cId="899883731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5-04T04:29:00.040" v="3820" actId="47"/>
        <pc:sldMasterMkLst>
          <pc:docMk/>
          <pc:sldMasterMk cId="1857357431" sldId="2147483744"/>
        </pc:sldMasterMkLst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553272770" sldId="2147483745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3915390526" sldId="2147483746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3968482723" sldId="2147483747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768129865" sldId="2147483748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2646498080" sldId="2147483749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2594878226" sldId="2147483750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2396482269" sldId="2147483751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253598045" sldId="2147483752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3902774761" sldId="2147483753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295839427" sldId="2147483754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857357431" sldId="2147483744"/>
            <pc:sldLayoutMk cId="3832780109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5-04T04:29:00.040" v="3820" actId="47"/>
        <pc:sldMasterMkLst>
          <pc:docMk/>
          <pc:sldMasterMk cId="1943254787" sldId="2147483756"/>
        </pc:sldMasterMkLst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1940999281" sldId="2147483757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2675233805" sldId="2147483758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2058023436" sldId="2147483759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3882707669" sldId="2147483760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73963104" sldId="2147483761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3736189967" sldId="2147483762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4213931825" sldId="2147483763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879826643" sldId="2147483764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2448321092" sldId="2147483765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90744247" sldId="2147483766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1943254787" sldId="2147483756"/>
            <pc:sldLayoutMk cId="4214689079" sldId="2147483767"/>
          </pc:sldLayoutMkLst>
        </pc:sldLayoutChg>
      </pc:sldMasterChg>
      <pc:sldMasterChg chg="del delSldLayout">
        <pc:chgData name="John Oakes" userId="1a36f0057432ea1f" providerId="LiveId" clId="{47381711-A8C6-487F-B478-F1510AC8C65D}" dt="2026-05-04T04:29:00.040" v="3820" actId="47"/>
        <pc:sldMasterMkLst>
          <pc:docMk/>
          <pc:sldMasterMk cId="2961111509" sldId="2147483768"/>
        </pc:sldMasterMkLst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1267425239" sldId="2147483769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19123226" sldId="2147483770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726888457" sldId="2147483771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249547289" sldId="2147483772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546742371" sldId="2147483773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622046568" sldId="2147483774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3087210258" sldId="2147483775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352299522" sldId="2147483776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418320922" sldId="2147483777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2022198536" sldId="2147483778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2961111509" sldId="2147483768"/>
            <pc:sldLayoutMk cId="3783931411" sldId="2147483779"/>
          </pc:sldLayoutMkLst>
        </pc:sldLayoutChg>
      </pc:sldMasterChg>
      <pc:sldMasterChg chg="del delSldLayout">
        <pc:chgData name="John Oakes" userId="1a36f0057432ea1f" providerId="LiveId" clId="{47381711-A8C6-487F-B478-F1510AC8C65D}" dt="2026-05-04T04:29:00.040" v="3820" actId="47"/>
        <pc:sldMasterMkLst>
          <pc:docMk/>
          <pc:sldMasterMk cId="3648752179" sldId="2147483780"/>
        </pc:sldMasterMkLst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3373448162" sldId="2147483781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667768574" sldId="2147483782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19768534" sldId="2147483783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3544625146" sldId="2147483784"/>
          </pc:sldLayoutMkLst>
        </pc:sldLayoutChg>
        <pc:sldLayoutChg chg="del">
          <pc:chgData name="John Oakes" userId="1a36f0057432ea1f" providerId="LiveId" clId="{47381711-A8C6-487F-B478-F1510AC8C65D}" dt="2026-05-04T04:28:08.811" v="3819" actId="47"/>
          <pc:sldLayoutMkLst>
            <pc:docMk/>
            <pc:sldMasterMk cId="3648752179" sldId="2147483780"/>
            <pc:sldLayoutMk cId="874081357" sldId="2147483785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1813691088" sldId="2147483786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3622765389" sldId="2147483787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913373611" sldId="2147483788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1622712781" sldId="2147483789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2567884172" sldId="2147483790"/>
          </pc:sldLayoutMkLst>
        </pc:sldLayoutChg>
        <pc:sldLayoutChg chg="del">
          <pc:chgData name="John Oakes" userId="1a36f0057432ea1f" providerId="LiveId" clId="{47381711-A8C6-487F-B478-F1510AC8C65D}" dt="2026-05-04T04:29:00.040" v="3820" actId="47"/>
          <pc:sldLayoutMkLst>
            <pc:docMk/>
            <pc:sldMasterMk cId="3648752179" sldId="2147483780"/>
            <pc:sldLayoutMk cId="3740823248" sldId="21474837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65B45-B847-9318-3915-E482F29942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0FF80-878C-E6B1-161E-F7E79FCADB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5056B9-4219-488A-8A1F-F2289A122211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07C5D6-C223-CDB9-5736-B4C95A1E7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9FB95A-9032-AB7F-C1B0-DEFE4C37A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A5FBD-160F-D2C9-C850-CDD555734B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74B64-7252-EF5A-F2F3-45B64B97A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98391B-9F1B-4DC0-AFD5-0AEA3AB66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1782FF5-6C5C-4793-C118-386779A96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DF816-AE9D-4B91-B064-B47FD98BC5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C07D561-FF85-1447-32CC-F49045C64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B0E5675-6E26-3E9C-12E0-EDEE3CFAD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CAFEF62-B2E0-80B4-0111-EE7260C89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B8A33-5FFC-4138-931D-280D06ECE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ABA7D9-977C-8B89-92EE-256145A77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6616080-9484-6AA7-9F0B-BE8255CC4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5F27-8DE0-C322-63ED-0A3982FD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4ACE-1DD5-4C3D-8DFB-CABC85A559C6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2A78-8A93-8A4C-B5C2-9A5FFFF5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DE4BE-1C4B-A02C-A80E-17E1D757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2A48-82AA-46E0-AAD0-968ACA9C5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94762-1A4A-C41A-8A79-93E372AE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54DB-528D-41BE-8BFE-FAA42C487BDE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926F8-0BF8-98F7-BBE0-AA8F34BA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1000-7118-BCBF-BF40-98D8AB97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8A93-F261-414B-A1CA-E69619245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42D60-AF66-694F-98AE-F690FD0F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6EE9-DC04-46E9-9971-48708F7B06C1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91C1-69EE-CE9A-74C1-C8A02A4C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A82DA-2432-5B17-AA21-3A3615F7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8B8C-1B2B-450A-AF88-9C2A9485A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8FD887-51D9-18CE-C394-ABB5D070CE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0CFE02-59B0-B4CC-2246-9563F10562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3172AAE-7D92-E342-2683-9ADF3D4DE8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1753EAC-46F2-9AAF-5678-18D4D851BB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473A1C4-07F2-4A5B-4873-DD9E591815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50E4AAE-0513-C5E6-4340-E16F9B3107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5FB2741-393F-4316-A757-4B91704E3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0022DAF-DFF1-BCA9-9795-29C5B70350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7A2DF08-4CF5-3D8C-605A-C8CAB84812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5370DD7-B97B-AE80-2841-AED41875B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5B8DCA9-8BBC-E71B-EB01-B30254CCF6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6A6164B-79BC-2681-DB63-66410E225E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30BFBFA-6020-A587-4741-AB2BE4056E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F25F54B-E404-A789-F2B4-14876D6A3D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104D15B-65BA-AE73-C882-29D4976DBA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1E79AB-6BA5-4CBB-96D2-16205A1D51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2DA361E1-4EA3-D82D-E547-9ACFED5894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ED4B0BF-2936-6827-692E-6DAE53A1CF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B8AB2418-D3E8-1FCD-ED3A-36961EE40E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0CC9B826-5473-F97D-D50F-9D63D1ED90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5ADB752-13A1-F04A-2B86-36430D66ED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5E23F29-0F71-1572-6E02-3CB2316D1F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CF4A1B2C-D089-3CAC-44E0-68BEECD897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3F96027-B173-C3CD-085C-E3FFD6EAA5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F504475-40CE-844D-50C1-A3158119B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4DE2341A-6834-AA53-81EC-8B352BF465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2893887-07D4-C166-26FB-37D524F46A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13E37D7-87AD-BE99-B9D3-F1CFD43A14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E1E5F51D-B3EA-CFE8-7790-E727C4DC7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530A70D5-EAA2-5819-40AC-B413FAC4CA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590F9073-5C4C-49CA-973C-E108794C55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D3739AE5-67F8-72B0-60F5-F220F32709D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AF0BEB63-96DA-512C-F45B-109FA5C511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A8B3CE1C-1D25-6B4D-A4DC-428D5CB28C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30ECE3FF-B88A-A931-DB97-52019D2F3D6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81FDDC0-55C5-B567-1D99-32BF30529CC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43B768CB-DAD6-A459-B616-1AF06965E9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C82152B1-2F9F-D2C4-451F-49906A2D815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E0635C65-AE57-464B-21E2-74D5E0354BC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67AD9E12-AA76-BB8C-539F-E063EA917E1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4ABE53BE-BEC1-356B-8D2C-21618DA3B6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24B78CAB-8FB8-0879-E1B5-FF512DCDD08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464B9833-07B0-3FD4-6F09-9620EC1D90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AD1D5D52-3CD9-8EC9-E778-8B47BB20961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88F85A88-9264-16BA-B0A6-D0EE880E1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714229B6-7C8A-9ECD-00AC-25462D410BB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3 w 305"/>
                    <a:gd name="T1" fmla="*/ 438 h 426"/>
                    <a:gd name="T2" fmla="*/ 317 w 305"/>
                    <a:gd name="T3" fmla="*/ 43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3 w 305"/>
                    <a:gd name="T9" fmla="*/ 438 h 426"/>
                    <a:gd name="T10" fmla="*/ 293 w 305"/>
                    <a:gd name="T11" fmla="*/ 438 h 426"/>
                    <a:gd name="T12" fmla="*/ 293 w 305"/>
                    <a:gd name="T13" fmla="*/ 43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C142C4AB-4199-D0AF-EBA5-55B307ECB54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8 h 486"/>
                    <a:gd name="T2" fmla="*/ 48 w 347"/>
                    <a:gd name="T3" fmla="*/ 498 h 486"/>
                    <a:gd name="T4" fmla="*/ 359 w 347"/>
                    <a:gd name="T5" fmla="*/ 72 h 486"/>
                    <a:gd name="T6" fmla="*/ 359 w 347"/>
                    <a:gd name="T7" fmla="*/ 0 h 486"/>
                    <a:gd name="T8" fmla="*/ 0 w 347"/>
                    <a:gd name="T9" fmla="*/ 498 h 486"/>
                    <a:gd name="T10" fmla="*/ 24 w 347"/>
                    <a:gd name="T11" fmla="*/ 498 h 486"/>
                    <a:gd name="T12" fmla="*/ 24 w 347"/>
                    <a:gd name="T13" fmla="*/ 49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BB9099DB-5301-1FE9-061B-8955B22462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B13B131D-4071-739B-DA71-DEDA72DE15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31F3E09A-B9FD-E8B9-4C74-F0991434C9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B56FF066-5CAF-E3E5-9DC7-07A4544051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450F011-6E62-638C-8529-56C6EE0BA7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A39B2D8-A97D-2A1C-4AB3-4C784FE09F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568A95F4-4AE4-F7FB-EE86-FA12DA4E1F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1C568A89-55AF-57AE-8303-7E4E38E0E68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6749BA3B-FDB5-F789-263C-684F0DCA42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C400E3A9-72B3-7878-97E2-A97B39D0B5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DF34A227-EAB8-1076-A982-14CF0E2380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BCAB9AFA-7A9F-21CF-FA3B-959FCFE358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C962B8A-4B99-4183-3AF4-A58E7C728D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971F389A-833C-011A-B5EF-A009B076FE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945AB21-30CA-CC7C-5243-2DA4054BA0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BE37DAC7-C030-A845-9C35-5851C2A00A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2C9B192E-FB26-92FC-13EC-F51BE1689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27651981-B026-40A0-5586-E9E2B13C71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0389BB25-7844-F29A-04A5-7B6A141557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4E46CBD7-67B5-DB28-526A-E8977DB30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0556AF3F-FDD0-2CD6-D87E-13866B87E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385C-D52D-445B-9749-E13A92279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5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82D0A1E3-FD55-13F3-CBE5-9EC49705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19CC40A-FB69-B75F-126B-DF4FE8E2D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F5387DA-235D-9C20-3D0A-0BB782F3C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8912-1896-4F3A-B605-8F1F294DE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0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67FC6DA0-5924-FCCA-B5B7-B983487AB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06FD934-AB9C-ABB8-3520-A73D49C4E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4EC45CA-56F6-BDCE-4E02-0A414F9CB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4451-7E14-49F7-AE0F-39A8AE308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3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16631D5F-C26C-B8ED-884D-6C06BEB52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A90AAC50-43B2-CB58-E4C1-80AFFE3A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292061DB-6B7A-7DE5-BE4E-30A6FA02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066D-38A1-4D47-BFF7-87490258F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4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EAC7A7EF-61A7-1380-8503-C0DE24409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70E119C8-D890-715B-876E-77934F940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02B3129D-2F13-F12D-668C-E0F2A3013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EF21-C0B2-4C05-B74D-41C4241E9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28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CA076924-2249-695F-BF23-4C42FC8CA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A165B8D-CE2C-F5F8-56ED-D0E91D238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A6B8B68-38D2-F322-9194-36690CBDF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86F6-C3A4-4E4B-80DD-F0065C548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CBF92CE-5B26-D2DA-47D0-7F68673FA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F0A6D1E8-BA29-6537-F607-20A2BCEA8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7646CD1-2535-60BE-19D8-F9E868F8E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4F8E-2C40-4A3E-BE44-227293B9C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46594C0-AD80-F199-5318-EA8A6D19C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6DE30F2-48F6-BF8D-F8A0-8FD19A3BF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28DE822-D1EC-E2D2-9A88-2A8E2746E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296A-CD22-433C-B325-978F0C384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5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CADD-3A9F-F720-7211-361CCE3E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4859-0444-4B74-9179-6A1E59DD6A33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8B60-3E9E-2A15-E084-FDA3E0A2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39EAA-E5AD-98A4-0721-93916FD4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ECAB-A4FC-4F0A-B122-A1CC626E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B287E63-02E4-5363-F861-B11621598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7215D9B-1ACB-C41A-F969-AE7992376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57A593D6-AAAF-582C-6116-BBECC37BC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19B8-4575-43C7-AFFF-3CA4C0255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3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7514094F-0FCC-64B0-FD45-BC9FA6BD3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C09D5FA-B6A1-7472-33EF-CAE21A25A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0CA78BD-D687-963F-F2E2-84094E2B8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CFB89-EEAD-484D-B507-9D0DC733A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9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16F56B10-F858-981A-5A05-89D975D92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C4EECC5-4DC8-B154-ECE8-B99D259C4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DFEA67F-7666-4DBD-43ED-12133373D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0C05-B097-4CCB-9B25-A33288BE4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32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9858-8818-F024-C536-AB56F1E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C09A-B023-4A55-A71E-A131937525A1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613C-9814-AABD-CC44-04D89A57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146A-4AF0-3A1B-F79C-D1CFE329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EF363-D7F7-4D50-8B92-59DAF5CB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3345BD-3BE9-1D35-7C58-07FD3BC6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5250-4049-44C4-896C-0A9F9A73CC52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1E36-E5BC-1DDC-9832-C4DAA3E5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4AD27-E7CD-6789-8065-038D0001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540-388E-4B4F-AAC7-C17848DA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5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E84B13-F035-A45C-0B4B-CEEF6DB9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C876-6C89-4B73-9F49-A79851AB26F8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9895AB-1859-6133-6530-9363073E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9FC9D7-ADEB-400D-352C-335219E5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4C13-3AD1-4EA8-A29C-AA9A0EBB7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9245C2-7923-1257-9553-B97FAD6F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9358-AED2-43AE-B6F3-6894DA187FE3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944B47-F45E-A5D8-FF3D-3D86DE1C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9E3F70-2494-04BB-92A8-E889F1B2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D340-0368-4394-BE06-72AC3AB4F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203A44-DEE0-7EC9-E2EC-B33ADF5C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6EDA-2950-41D3-9391-C524C259DB3C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6A822A-223F-0823-DE8F-30757103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E8CE60-0C74-8455-8971-A52E1AA8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7C43-0508-46FC-8563-2C4AD2A5D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A88320-E9FB-0351-4363-55C7482B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AF5E-C1CA-4633-B6EB-DC5769186D7C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0D4912-86CC-204F-9B5D-E34A06F7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149D5-4C5D-909D-D633-C169EB87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ADD1-5FE5-436A-B27E-6185092E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F0A3EC-782D-CC48-6955-60D06F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5B04-2EB7-4574-8543-1A4697991310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7EAA25-622F-C0BF-7E35-B7641B11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58C6E0-89DC-7D70-E806-F2D6030C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2E2F-6823-47C0-9BA9-44502984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B73EBB-4CC1-3DD7-D676-556FDF7AE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77EE4A-3BEB-F5D7-8F9D-BDB80F85C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9D82-7F0E-7E61-97ED-05EEEBD92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9C8C1A-1D4A-4ED2-8ED2-D087B4FA3743}" type="datetimeFigureOut">
              <a:rPr lang="en-US"/>
              <a:pPr>
                <a:defRPr/>
              </a:pPr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B78A-B861-C98D-366A-5611FAB0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5238-FBA1-31F1-DD1F-9580E66F7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84C27-1F86-4631-A567-FEC78D580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F6FFFD0-4E68-1F21-0F6E-64D3650BD7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D5D08D1E-D65D-A72D-B899-7E803765007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D48966FB-F79A-F2B3-6503-26E6BA1D8C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F9320753-8947-2208-65D4-C64D4691DD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3DB80F65-B906-48E8-B444-ED3907CD1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10CA3C41-39C5-EC86-663A-24164BAFE6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4C6DA75B-34E4-98BC-5F27-347C7B05B4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1A42786C-B2AE-33B7-D182-16D0288773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6228348D-CA8E-EB9A-23A3-0DDEF18309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310FDAC6-14A3-4FD5-DB80-ABABA1FE74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D492F9CD-898A-EE75-1232-EF31E148AF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9E17FF78-119E-D1F4-3391-B9897FF7D8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AB40DB21-3C4F-4898-F5D1-B6272C5A5B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9A3C1DC0-20DB-C24C-E3F4-6DAF92D57D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B2098AEA-C03D-D2EC-9CE1-96F35AA361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89A54EFA-39CF-4CD6-908F-897760FF1D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E8E0D00C-0DA3-F7DF-937C-8AF119139B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D5C00762-9614-655B-3A16-795BFFA3D2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627940B5-A2A6-B8AC-3DC7-432FBA9A96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4E05D140-C362-0D5F-82D5-8657688C7F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720C3CAA-5BA3-357B-4093-A1724DF29C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734610CA-F103-0F4E-7DEB-4E2D6D4581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BD6889B-2787-588B-F75D-D4C5C9EE74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48CAFDCD-EC88-9218-FC72-39BEDFE0EA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7C7E3746-8F2F-4100-FDF8-BB68BDA60E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D9368456-7A3B-5B87-3BEE-8F687FD8B8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8C56BF4F-97B7-1127-8EE6-F955FB7C9E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0F0A164B-AD11-2F21-990A-AFABD91FB5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13D83A01-854A-6204-BA57-CE4B40FF567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E2AE99E8-5E22-A853-DE20-526BFBF8B7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1B920FBC-D372-CDA6-3214-E335FD99F3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54354E48-6833-2AAA-EF96-623A351F5DE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F5B22E68-A7B8-5A7B-AD35-9A50B0B02F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5DC9F574-6DE5-4391-2B57-2ACCD16558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D071F3C9-3264-A1AE-7368-3EA39A575E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18522844-D785-5CF9-FDD7-A36B623CC9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687DB8CF-4609-B484-D01C-C305582747F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F0471F2-DC76-B3D4-92F0-E5857FD179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A251ACDD-94AF-B38F-3770-2C12D922C0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D66FF83A-B1CA-B5D7-060E-D0E634E0D4C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5DDC151F-0F24-2861-CACA-D0F8BF04F9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8FF37C0-87A9-83FF-4945-024291859F1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4A3C78-CA9A-E012-500F-16CF647C647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925C1F6E-C7AB-2BEA-ECFE-61D12581698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5C57DC48-37BC-080D-CBAC-027FD9D75C3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6A263732-52CE-42F1-918F-7E35B701962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3 w 305"/>
                    <a:gd name="T1" fmla="*/ 438 h 426"/>
                    <a:gd name="T2" fmla="*/ 317 w 305"/>
                    <a:gd name="T3" fmla="*/ 43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3 w 305"/>
                    <a:gd name="T9" fmla="*/ 438 h 426"/>
                    <a:gd name="T10" fmla="*/ 293 w 305"/>
                    <a:gd name="T11" fmla="*/ 438 h 426"/>
                    <a:gd name="T12" fmla="*/ 293 w 305"/>
                    <a:gd name="T13" fmla="*/ 43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9F7307DB-F695-CD39-AAF8-EF1181BFAEA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8 h 486"/>
                    <a:gd name="T2" fmla="*/ 48 w 347"/>
                    <a:gd name="T3" fmla="*/ 498 h 486"/>
                    <a:gd name="T4" fmla="*/ 359 w 347"/>
                    <a:gd name="T5" fmla="*/ 72 h 486"/>
                    <a:gd name="T6" fmla="*/ 359 w 347"/>
                    <a:gd name="T7" fmla="*/ 0 h 486"/>
                    <a:gd name="T8" fmla="*/ 0 w 347"/>
                    <a:gd name="T9" fmla="*/ 498 h 486"/>
                    <a:gd name="T10" fmla="*/ 24 w 347"/>
                    <a:gd name="T11" fmla="*/ 498 h 486"/>
                    <a:gd name="T12" fmla="*/ 24 w 347"/>
                    <a:gd name="T13" fmla="*/ 49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944AEA93-5934-B8E1-FB37-729A02C3058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67752D6C-1419-979E-B69F-1E3EA526FF7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E84E5D13-6F15-8767-033B-3C565E3691F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0FF889BE-5B89-860C-AFB2-5C12036EBE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F4DE859C-6693-A51B-E228-F4E3F25A73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0C8F8030-A067-D6AE-2EF3-78BCBFB01DF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4BDAF4BD-E44C-661C-C9AF-7E61EE575B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CA93BC9A-6662-3080-1D11-46174481BEA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C95FA99A-9AF6-8144-7F42-75F8606A96D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1F3AF55F-F076-FE88-1CD9-9362B015E87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87333333-EFA0-61AC-1BF7-6DE8231BB5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023F6402-62ED-BF37-D0A2-B4C95A83AB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90A5C76C-285F-6296-7737-71E3C7396B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63D02B22-E17A-31B2-E205-0E120F6B53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E3C87C84-69E2-118F-FBC8-92066E5828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E6172FB8-CB20-DAA1-F24C-56D8C7F37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228FC4F0-CC43-0EF9-2D21-F0D6F427B1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A95EE236-9400-0366-15A7-51EE24E9F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A50E76FE-C4B3-E9CE-8955-DE6B077BF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3202B2C4-DA02-2AC8-53E6-CE07894D35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D593428A-8E66-3B0D-36CA-F4ED72A232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21313DCC-9A3A-8AB8-9304-69A08BECA0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C5EE92-BD3F-4099-B529-445D6FF8A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30FF6E00-3C3A-FE16-08E2-7CB5388C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734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FBBEA61-85B8-0FF5-6B48-C971F52E4B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3886200" cy="51054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2 Peter VI</a:t>
            </a:r>
            <a:br>
              <a:rPr lang="en-US" altLang="en-US" sz="4800" b="1" dirty="0"/>
            </a:br>
            <a:br>
              <a:rPr lang="en-US" altLang="en-US" sz="4800" b="1" dirty="0"/>
            </a:br>
            <a:r>
              <a:rPr lang="en-US" altLang="en-US" sz="4800" b="1" dirty="0"/>
              <a:t>Be Prepared for Christ’s Return</a:t>
            </a:r>
            <a:br>
              <a:rPr lang="en-US" altLang="en-US" sz="4800" b="1" dirty="0"/>
            </a:br>
            <a:br>
              <a:rPr lang="en-US" altLang="en-US" sz="4800" b="1" dirty="0"/>
            </a:br>
            <a:endParaRPr lang="en-US" altLang="en-US" sz="4800" b="1" dirty="0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EE7CA4A9-70C8-11EC-D30B-E708237866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V="1">
            <a:off x="1060450" y="4965700"/>
            <a:ext cx="3073400" cy="950913"/>
          </a:xfrm>
        </p:spPr>
        <p:txBody>
          <a:bodyPr/>
          <a:lstStyle/>
          <a:p>
            <a:pPr eaLnBrk="1" hangingPunct="1"/>
            <a:endParaRPr lang="en-US" altLang="en-US" sz="4000" b="1"/>
          </a:p>
        </p:txBody>
      </p:sp>
      <p:pic>
        <p:nvPicPr>
          <p:cNvPr id="3078" name="Picture 6" descr="2 Peter 1:1-4 | Is Your Faith Real ...">
            <a:extLst>
              <a:ext uri="{FF2B5EF4-FFF2-40B4-BE49-F238E27FC236}">
                <a16:creationId xmlns:a16="http://schemas.microsoft.com/office/drawing/2014/main" id="{D2FA0839-E6F3-F8BE-0ABC-8DFE2196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12497"/>
            <a:ext cx="7848600" cy="43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5C53-B834-AF99-4BFB-AA7C4857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082675"/>
          </a:xfrm>
        </p:spPr>
        <p:txBody>
          <a:bodyPr/>
          <a:lstStyle/>
          <a:p>
            <a:pPr algn="ctr"/>
            <a:r>
              <a:rPr lang="en-US" b="1" dirty="0"/>
              <a:t>Be Prepared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2469E-760D-1294-EA57-8311175A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91800" cy="45767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Matthew 25:1-14  Keep watch!</a:t>
            </a:r>
          </a:p>
          <a:p>
            <a:pPr marL="0" indent="0">
              <a:buNone/>
            </a:pPr>
            <a:r>
              <a:rPr lang="en-US" sz="3200" b="1" dirty="0"/>
              <a:t>We live in the shadow of the second coming of Christ.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Matthew 24:42-44  Again, keep watch!!!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 scoffer says, “History proves it is not reasonable to believe in the second coming.”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Peter says (2 Peter 3:7) “They </a:t>
            </a:r>
            <a:r>
              <a:rPr lang="en-US" sz="3200" b="1" dirty="0">
                <a:solidFill>
                  <a:srgbClr val="FFFF00"/>
                </a:solidFill>
              </a:rPr>
              <a:t>deliberately</a:t>
            </a:r>
            <a:r>
              <a:rPr lang="en-US" sz="3200" b="1" dirty="0"/>
              <a:t> forget.” the flood and Sodom.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400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deadseaearlybronzecities">
            <a:extLst>
              <a:ext uri="{FF2B5EF4-FFF2-40B4-BE49-F238E27FC236}">
                <a16:creationId xmlns:a16="http://schemas.microsoft.com/office/drawing/2014/main" id="{529FBB17-1AC0-B875-704D-27A5571E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342900"/>
            <a:ext cx="526256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115C6B-1FDE-ABBB-AEA8-C48194207757}"/>
              </a:ext>
            </a:extLst>
          </p:cNvPr>
          <p:cNvSpPr txBox="1"/>
          <p:nvPr/>
        </p:nvSpPr>
        <p:spPr>
          <a:xfrm>
            <a:off x="457201" y="10668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v. 7 “By the same word…</a:t>
            </a:r>
          </a:p>
          <a:p>
            <a:endParaRPr lang="en-US" sz="3200" b="1" dirty="0"/>
          </a:p>
          <a:p>
            <a:r>
              <a:rPr lang="en-US" sz="3200" b="1" dirty="0"/>
              <a:t>As with Noah and then with Lot.</a:t>
            </a:r>
          </a:p>
          <a:p>
            <a:endParaRPr lang="en-US" sz="3200" b="1" dirty="0"/>
          </a:p>
          <a:p>
            <a:r>
              <a:rPr lang="en-US" sz="3200" b="1" dirty="0"/>
              <a:t>First water, then fire.</a:t>
            </a:r>
          </a:p>
          <a:p>
            <a:endParaRPr lang="en-US" sz="3200" b="1" dirty="0"/>
          </a:p>
          <a:p>
            <a:r>
              <a:rPr lang="en-US" sz="3200" b="1" dirty="0"/>
              <a:t>BTW  The destruction of Sodom really happened</a:t>
            </a:r>
          </a:p>
          <a:p>
            <a:r>
              <a:rPr lang="en-US" sz="3200" b="1" dirty="0"/>
              <a:t>Genesis 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6">
            <a:extLst>
              <a:ext uri="{FF2B5EF4-FFF2-40B4-BE49-F238E27FC236}">
                <a16:creationId xmlns:a16="http://schemas.microsoft.com/office/drawing/2014/main" id="{6E82123B-5F29-C814-23F4-E4CF4123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6" y="2057400"/>
            <a:ext cx="217741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Ruins at Bab ed-Dhra (Sodom)</a:t>
            </a:r>
          </a:p>
        </p:txBody>
      </p:sp>
      <p:pic>
        <p:nvPicPr>
          <p:cNvPr id="2050" name="Picture 2" descr="Biblical Archeology: Sodom and Gomorrah ...">
            <a:extLst>
              <a:ext uri="{FF2B5EF4-FFF2-40B4-BE49-F238E27FC236}">
                <a16:creationId xmlns:a16="http://schemas.microsoft.com/office/drawing/2014/main" id="{D23BA920-30DC-5B14-F846-749E84D5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8486774" cy="70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70F9-B156-A50B-3232-AD5FB8F3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What Do We Learn From the Flood and Sodom?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CFDF-F61C-72CB-DBB4-CCD0338E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We learn that this world is governed, not just by natural law, but also by a moral law that sin and rebellion requires judgment by God.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Matthew 24:36-39   “Eat, drink and be merry…”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The second coming of Christ is a day both of judgment and of salvation.  Make sure it is salvation for you!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Deuteronomy 32:22  A day of purification</a:t>
            </a:r>
          </a:p>
        </p:txBody>
      </p:sp>
    </p:spTree>
    <p:extLst>
      <p:ext uri="{BB962C8B-B14F-4D97-AF65-F5344CB8AC3E}">
        <p14:creationId xmlns:p14="http://schemas.microsoft.com/office/powerpoint/2010/main" val="134930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BE9D-FABB-D100-6D37-FBC2F5B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Peter 3:8-18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4823D-62C5-7AC5-D358-5222E68C0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939" y="17271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/>
                  <a:t>In the light of the second coming, how ought we to live?</a:t>
                </a: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sz="3200" b="1" dirty="0"/>
                  <a:t>The scoffers:  “Where is this coming?”</a:t>
                </a:r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sz="3200" b="1" dirty="0"/>
                  <a:t>God:  A day is like a thousand years.</a:t>
                </a:r>
              </a:p>
              <a:p>
                <a:pPr marL="0" indent="0">
                  <a:buNone/>
                </a:pPr>
                <a:endParaRPr lang="en-US" sz="32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13.5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𝑌𝑟𝑠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sty m:val="p"/>
                        </m:rPr>
                        <a:rPr lang="en-US" sz="3200" b="1" i="0" smtClean="0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3200" b="1" u="sng" dirty="0"/>
              </a:p>
              <a:p>
                <a:pPr marL="0" indent="0">
                  <a:buNone/>
                </a:pP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4823D-62C5-7AC5-D358-5222E68C0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939" y="1727131"/>
                <a:ext cx="10515600" cy="4351338"/>
              </a:xfrm>
              <a:blipFill>
                <a:blip r:embed="rId2"/>
                <a:stretch>
                  <a:fillRect l="-150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92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4795-07B1-B928-14F0-2318E4A0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So… How </a:t>
            </a:r>
            <a:r>
              <a:rPr lang="en-US" b="1" dirty="0"/>
              <a:t>Should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DDE4-DF4A-0367-5BF1-EBF8F71B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As if Jesus might come back today        and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As if Jesus will not come back for many years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 Peter 3:9   God is waiting to give us an opportunity to repent.</a:t>
            </a:r>
          </a:p>
          <a:p>
            <a:pPr marL="0" indent="0">
              <a:buNone/>
            </a:pPr>
            <a:r>
              <a:rPr lang="en-US" sz="3200" b="1" dirty="0"/>
              <a:t>v 10  But…  The Day will come like a thief  Matt 24:43-44</a:t>
            </a:r>
          </a:p>
          <a:p>
            <a:pPr marL="0" indent="0">
              <a:buNone/>
            </a:pPr>
            <a:r>
              <a:rPr lang="en-US" sz="3200" b="1" dirty="0"/>
              <a:t>Habakkuk 2:3</a:t>
            </a:r>
          </a:p>
        </p:txBody>
      </p:sp>
    </p:spTree>
    <p:extLst>
      <p:ext uri="{BB962C8B-B14F-4D97-AF65-F5344CB8AC3E}">
        <p14:creationId xmlns:p14="http://schemas.microsoft.com/office/powerpoint/2010/main" val="270897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E161-5A2D-15FF-B21D-03C1F861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Peter 3:11-13  The Main Point of 2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826D-5812-E840-5351-20C05474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You ought to live holy and godly lives.</a:t>
            </a:r>
          </a:p>
          <a:p>
            <a:pPr marL="0" indent="0">
              <a:buNone/>
            </a:pPr>
            <a:r>
              <a:rPr lang="en-US" sz="3200" b="1" dirty="0"/>
              <a:t>Q: How are you doing on this?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Speed the coming of Christ.   Are you speeding the coming of Christ?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Look forward to his coming.  Get excited!   God is making everything new!!!  It will be amazing.</a:t>
            </a:r>
          </a:p>
          <a:p>
            <a:pPr marL="0" indent="0">
              <a:buNone/>
            </a:pPr>
            <a:r>
              <a:rPr lang="en-US" sz="3200" b="1" dirty="0"/>
              <a:t>Isaiah 65:17-21</a:t>
            </a:r>
          </a:p>
        </p:txBody>
      </p:sp>
    </p:spTree>
    <p:extLst>
      <p:ext uri="{BB962C8B-B14F-4D97-AF65-F5344CB8AC3E}">
        <p14:creationId xmlns:p14="http://schemas.microsoft.com/office/powerpoint/2010/main" val="52699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5039-59B5-A365-EE54-23C17355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Dear Friends…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3961-AA9C-DC4C-5742-BD47F085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v. 14  Make every effort to be found spotless, blameless and at peace.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v. 17  Be on guard against false teachers.</a:t>
            </a:r>
          </a:p>
        </p:txBody>
      </p:sp>
    </p:spTree>
    <p:extLst>
      <p:ext uri="{BB962C8B-B14F-4D97-AF65-F5344CB8AC3E}">
        <p14:creationId xmlns:p14="http://schemas.microsoft.com/office/powerpoint/2010/main" val="50063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5054-29BE-1788-4E36-0570D915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B4A3-39B4-47E1-FD36-9BB8ED7A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The second coming of Christ is immanent and it is real.  You can mark it down!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Therefore, let us not listen to the scoffers, and let us grow in grace and knowledge and let us live holy, godly lives, and let us speed the coming of Christ.</a:t>
            </a:r>
          </a:p>
        </p:txBody>
      </p:sp>
    </p:spTree>
    <p:extLst>
      <p:ext uri="{BB962C8B-B14F-4D97-AF65-F5344CB8AC3E}">
        <p14:creationId xmlns:p14="http://schemas.microsoft.com/office/powerpoint/2010/main" val="165981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8266621-0F36-00CD-1991-8A19AEE98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Themes of 2 Peter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A14CB1D-29A0-B57D-F0A2-576C01A65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10210800" cy="40433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b="1"/>
              <a:t>True knowledge of God.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2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b="1"/>
              <a:t>Growth in holiness.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2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b="1"/>
              <a:t>The Return of Christ as motivation for holiness.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D9D9-6963-8B89-0296-99C73C39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Peter 2:1-3  Beware of False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AE3E-B982-DDBF-3F93-42A4314AB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They take sin lightly—pray Jesus into your heart</a:t>
            </a:r>
          </a:p>
          <a:p>
            <a:pPr marL="0" indent="0">
              <a:buNone/>
            </a:pPr>
            <a:r>
              <a:rPr lang="en-US" sz="3200" b="1" dirty="0"/>
              <a:t>They are in it for the money—prosperity gospel</a:t>
            </a:r>
          </a:p>
          <a:p>
            <a:pPr marL="0" indent="0">
              <a:buNone/>
            </a:pPr>
            <a:r>
              <a:rPr lang="en-US" sz="3200" b="1" dirty="0"/>
              <a:t>2 Tim 4:1-5  They teach what our itching ears want to hear.</a:t>
            </a:r>
          </a:p>
          <a:p>
            <a:pPr marL="0" indent="0">
              <a:buNone/>
            </a:pPr>
            <a:r>
              <a:rPr lang="en-US" sz="3200" b="1" dirty="0"/>
              <a:t>Once saved, always saved</a:t>
            </a:r>
          </a:p>
          <a:p>
            <a:pPr marL="0" indent="0">
              <a:buNone/>
            </a:pPr>
            <a:r>
              <a:rPr lang="en-US" sz="3200" b="1" dirty="0"/>
              <a:t>“This is my prophecy” “God told me to tell you…”</a:t>
            </a:r>
          </a:p>
        </p:txBody>
      </p:sp>
    </p:spTree>
    <p:extLst>
      <p:ext uri="{BB962C8B-B14F-4D97-AF65-F5344CB8AC3E}">
        <p14:creationId xmlns:p14="http://schemas.microsoft.com/office/powerpoint/2010/main" val="16225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F0E5-9A80-4381-CB7C-31D64CDE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/>
              <a:t>2 Peter 2:4-9  God Judges False Teachers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B522-6E22-821E-EC20-CB31A925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52215"/>
            <a:ext cx="4243589" cy="294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Noah and the Flood     apathy, disobedience</a:t>
            </a:r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1026" name="Picture 2" descr="The most terrifying detail about Noah's ...">
            <a:extLst>
              <a:ext uri="{FF2B5EF4-FFF2-40B4-BE49-F238E27FC236}">
                <a16:creationId xmlns:a16="http://schemas.microsoft.com/office/drawing/2014/main" id="{1C275CC5-5EC9-876A-83FA-A9ED98FA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r="2" b="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7EA3-41CE-9F6D-9BA5-98C1CA92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F747-2458-F0FC-74A8-AD9DBC8C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Peter 2:4-9  God Judges False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8EF9-F149-0381-BCF9-EE244C7C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209800"/>
            <a:ext cx="4495800" cy="39671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Sodom and Gomorrah    sensuality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But God rescued Noah and he rescued Lot and he will rescue us.</a:t>
            </a:r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2050" name="Picture 2" descr="When were Sodom and Gomorrah destroyed ...">
            <a:extLst>
              <a:ext uri="{FF2B5EF4-FFF2-40B4-BE49-F238E27FC236}">
                <a16:creationId xmlns:a16="http://schemas.microsoft.com/office/drawing/2014/main" id="{AE5933C9-4A62-0BA6-BC48-2D93D7AD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248400" cy="40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6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7B54-9C55-9DDF-92B6-80CF620E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0478-1875-C091-4110-C8421116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r>
              <a:rPr lang="en-US" b="1" dirty="0"/>
              <a:t>2 Peter 2:17-22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FB913-081E-7FB8-FC42-B101AE9D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5410200" cy="43481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They are springs without water.  They teach liberty, but produce slavery.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Your salvation is at stake!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Like a dog returning to its vomit.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3074" name="Picture 2" descr="This is how we look like when we turn back to our sins. Proverbs 26:11 KJV  As a dog returneth to his vomit, so a fool returneth to his folly. (Ctto of">
            <a:extLst>
              <a:ext uri="{FF2B5EF4-FFF2-40B4-BE49-F238E27FC236}">
                <a16:creationId xmlns:a16="http://schemas.microsoft.com/office/drawing/2014/main" id="{8AD661B6-DA55-787B-B786-53142344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4191000" cy="52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2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A8D9-8429-067A-6928-BD1AC45B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Peter 3 Prepare for the Return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2221-C7A2-31B5-0198-14FBD59C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2 Peter 3:1-2  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v. 2  Dear friends, recall the OT Prophets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v. 14 Dear friends, make every effort to be blameless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v. 17 Dear friends, be on guard against false teachers</a:t>
            </a:r>
          </a:p>
        </p:txBody>
      </p:sp>
    </p:spTree>
    <p:extLst>
      <p:ext uri="{BB962C8B-B14F-4D97-AF65-F5344CB8AC3E}">
        <p14:creationId xmlns:p14="http://schemas.microsoft.com/office/powerpoint/2010/main" val="261323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C2F1-5FD2-60C0-EBBF-7D759754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/>
              <a:t>2 Peter 3:3-7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BA72-0547-7ECB-E63C-F1A20474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981199"/>
            <a:ext cx="4343400" cy="41957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“Above all…”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Do not listen to those scoffers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Jesus will return at the end of time.  Mark it down!</a:t>
            </a:r>
          </a:p>
        </p:txBody>
      </p:sp>
      <p:pic>
        <p:nvPicPr>
          <p:cNvPr id="4098" name="Picture 2" descr="Scoffers and Haters Shirt | Unisex Jersey Short Sleeve Bible Shirt image 1">
            <a:extLst>
              <a:ext uri="{FF2B5EF4-FFF2-40B4-BE49-F238E27FC236}">
                <a16:creationId xmlns:a16="http://schemas.microsoft.com/office/drawing/2014/main" id="{2CD268BD-E16E-124F-EBB1-955027F1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125"/>
            <a:ext cx="6175375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2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C780-48DE-F6DB-F47B-5D575EA3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334000" cy="854075"/>
          </a:xfrm>
        </p:spPr>
        <p:txBody>
          <a:bodyPr/>
          <a:lstStyle/>
          <a:p>
            <a:pPr algn="ctr"/>
            <a:r>
              <a:rPr lang="en-US" b="1" dirty="0"/>
              <a:t>2 Peter 3:3-7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801D7-8518-264A-BEB3-C5177720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5334000" cy="45767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Why is belief in the immanent return of Christ such a big thing in the Christian life?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want us to live as if Christ will come at any time.   Because he will!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A226C-61A3-B635-7BC0-D53CCD5F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6690"/>
            <a:ext cx="4846983" cy="64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10989</TotalTime>
  <Words>701</Words>
  <Application>Microsoft Office PowerPoint</Application>
  <PresentationFormat>Widescreen</PresentationFormat>
  <Paragraphs>105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Fading Grid</vt:lpstr>
      <vt:lpstr>2 Peter VI  Be Prepared for Christ’s Return  </vt:lpstr>
      <vt:lpstr>Themes of 2 Peter</vt:lpstr>
      <vt:lpstr>2 Peter 2:1-3  Beware of False Teachers</vt:lpstr>
      <vt:lpstr>2 Peter 2:4-9  God Judges False Teachers</vt:lpstr>
      <vt:lpstr>2 Peter 2:4-9  God Judges False Teachers</vt:lpstr>
      <vt:lpstr>2 Peter 2:17-22</vt:lpstr>
      <vt:lpstr>2 Peter 3 Prepare for the Return of Christ</vt:lpstr>
      <vt:lpstr>2 Peter 3:3-7</vt:lpstr>
      <vt:lpstr>2 Peter 3:3-7</vt:lpstr>
      <vt:lpstr>Be Prepared</vt:lpstr>
      <vt:lpstr>PowerPoint Presentation</vt:lpstr>
      <vt:lpstr>PowerPoint Presentation</vt:lpstr>
      <vt:lpstr>What Do We Learn From the Flood and Sodom?</vt:lpstr>
      <vt:lpstr>2 Peter 3:8-18</vt:lpstr>
      <vt:lpstr>So… How Should We Live?</vt:lpstr>
      <vt:lpstr>2 Peter 3:11-13  The Main Point of 2 Peter</vt:lpstr>
      <vt:lpstr>Dear Friends…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44</cp:revision>
  <dcterms:created xsi:type="dcterms:W3CDTF">2013-09-15T03:09:25Z</dcterms:created>
  <dcterms:modified xsi:type="dcterms:W3CDTF">2026-05-04T04:29:08Z</dcterms:modified>
</cp:coreProperties>
</file>