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110" r:id="rId2"/>
    <p:sldId id="1108" r:id="rId3"/>
    <p:sldId id="1109" r:id="rId4"/>
    <p:sldId id="1111" r:id="rId5"/>
    <p:sldId id="1112" r:id="rId6"/>
    <p:sldId id="1113" r:id="rId7"/>
    <p:sldId id="1114" r:id="rId8"/>
    <p:sldId id="1115" r:id="rId9"/>
    <p:sldId id="111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5F006E-4C5E-4AF4-A7CE-F754344E9697}" v="5" dt="2026-04-02T01:29:20.1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Oakes" userId="1a36f0057432ea1f" providerId="LiveId" clId="{47381711-A8C6-487F-B478-F1510AC8C65D}"/>
    <pc:docChg chg="undo custSel addSld delSld modSld">
      <pc:chgData name="John Oakes" userId="1a36f0057432ea1f" providerId="LiveId" clId="{47381711-A8C6-487F-B478-F1510AC8C65D}" dt="2026-04-03T01:46:42.528" v="2215" actId="47"/>
      <pc:docMkLst>
        <pc:docMk/>
      </pc:docMkLst>
      <pc:sldChg chg="del">
        <pc:chgData name="John Oakes" userId="1a36f0057432ea1f" providerId="LiveId" clId="{47381711-A8C6-487F-B478-F1510AC8C65D}" dt="2026-04-03T01:46:42.528" v="2215" actId="47"/>
        <pc:sldMkLst>
          <pc:docMk/>
          <pc:sldMk cId="58535702" sldId="675"/>
        </pc:sldMkLst>
      </pc:sldChg>
      <pc:sldChg chg="del">
        <pc:chgData name="John Oakes" userId="1a36f0057432ea1f" providerId="LiveId" clId="{47381711-A8C6-487F-B478-F1510AC8C65D}" dt="2026-04-03T01:46:42.528" v="2215" actId="47"/>
        <pc:sldMkLst>
          <pc:docMk/>
          <pc:sldMk cId="0" sldId="1086"/>
        </pc:sldMkLst>
      </pc:sldChg>
      <pc:sldChg chg="del">
        <pc:chgData name="John Oakes" userId="1a36f0057432ea1f" providerId="LiveId" clId="{47381711-A8C6-487F-B478-F1510AC8C65D}" dt="2026-04-03T01:46:42.528" v="2215" actId="47"/>
        <pc:sldMkLst>
          <pc:docMk/>
          <pc:sldMk cId="0" sldId="1106"/>
        </pc:sldMkLst>
      </pc:sldChg>
      <pc:sldChg chg="del">
        <pc:chgData name="John Oakes" userId="1a36f0057432ea1f" providerId="LiveId" clId="{47381711-A8C6-487F-B478-F1510AC8C65D}" dt="2026-04-03T01:46:42.528" v="2215" actId="47"/>
        <pc:sldMkLst>
          <pc:docMk/>
          <pc:sldMk cId="3810130774" sldId="1107"/>
        </pc:sldMkLst>
      </pc:sldChg>
      <pc:sldChg chg="modSp mod">
        <pc:chgData name="John Oakes" userId="1a36f0057432ea1f" providerId="LiveId" clId="{47381711-A8C6-487F-B478-F1510AC8C65D}" dt="2026-04-02T01:22:59.938" v="350" actId="20577"/>
        <pc:sldMkLst>
          <pc:docMk/>
          <pc:sldMk cId="1786951858" sldId="1108"/>
        </pc:sldMkLst>
        <pc:spChg chg="mod">
          <ac:chgData name="John Oakes" userId="1a36f0057432ea1f" providerId="LiveId" clId="{47381711-A8C6-487F-B478-F1510AC8C65D}" dt="2026-04-02T01:21:56.436" v="229" actId="20577"/>
          <ac:spMkLst>
            <pc:docMk/>
            <pc:sldMk cId="1786951858" sldId="1108"/>
            <ac:spMk id="2" creationId="{AEEEA3FB-C92C-3D07-3DC7-3153623A7F24}"/>
          </ac:spMkLst>
        </pc:spChg>
        <pc:spChg chg="mod">
          <ac:chgData name="John Oakes" userId="1a36f0057432ea1f" providerId="LiveId" clId="{47381711-A8C6-487F-B478-F1510AC8C65D}" dt="2026-04-02T01:22:59.938" v="350" actId="20577"/>
          <ac:spMkLst>
            <pc:docMk/>
            <pc:sldMk cId="1786951858" sldId="1108"/>
            <ac:spMk id="3" creationId="{4ADD74B6-5FBD-568F-1948-1B018EF4B0D9}"/>
          </ac:spMkLst>
        </pc:spChg>
      </pc:sldChg>
      <pc:sldChg chg="modSp mod">
        <pc:chgData name="John Oakes" userId="1a36f0057432ea1f" providerId="LiveId" clId="{47381711-A8C6-487F-B478-F1510AC8C65D}" dt="2026-04-02T01:27:13.167" v="755" actId="20577"/>
        <pc:sldMkLst>
          <pc:docMk/>
          <pc:sldMk cId="1446570292" sldId="1109"/>
        </pc:sldMkLst>
        <pc:spChg chg="mod">
          <ac:chgData name="John Oakes" userId="1a36f0057432ea1f" providerId="LiveId" clId="{47381711-A8C6-487F-B478-F1510AC8C65D}" dt="2026-04-02T01:23:21.479" v="369" actId="20577"/>
          <ac:spMkLst>
            <pc:docMk/>
            <pc:sldMk cId="1446570292" sldId="1109"/>
            <ac:spMk id="2" creationId="{19D35183-B31F-8CF7-D033-5C122D8C1D20}"/>
          </ac:spMkLst>
        </pc:spChg>
        <pc:spChg chg="mod">
          <ac:chgData name="John Oakes" userId="1a36f0057432ea1f" providerId="LiveId" clId="{47381711-A8C6-487F-B478-F1510AC8C65D}" dt="2026-04-02T01:27:13.167" v="755" actId="20577"/>
          <ac:spMkLst>
            <pc:docMk/>
            <pc:sldMk cId="1446570292" sldId="1109"/>
            <ac:spMk id="3" creationId="{793ED2A8-49B2-6DC9-E1A3-1DF7FC560DB1}"/>
          </ac:spMkLst>
        </pc:spChg>
      </pc:sldChg>
      <pc:sldChg chg="modSp mod">
        <pc:chgData name="John Oakes" userId="1a36f0057432ea1f" providerId="LiveId" clId="{47381711-A8C6-487F-B478-F1510AC8C65D}" dt="2026-04-02T01:21:39.834" v="214" actId="207"/>
        <pc:sldMkLst>
          <pc:docMk/>
          <pc:sldMk cId="3060553805" sldId="1110"/>
        </pc:sldMkLst>
        <pc:spChg chg="mod">
          <ac:chgData name="John Oakes" userId="1a36f0057432ea1f" providerId="LiveId" clId="{47381711-A8C6-487F-B478-F1510AC8C65D}" dt="2026-04-02T01:21:39.834" v="214" actId="207"/>
          <ac:spMkLst>
            <pc:docMk/>
            <pc:sldMk cId="3060553805" sldId="1110"/>
            <ac:spMk id="3" creationId="{2992987D-12D1-2463-F575-FEED4DB3F091}"/>
          </ac:spMkLst>
        </pc:spChg>
      </pc:sldChg>
      <pc:sldChg chg="addSp modSp new mod">
        <pc:chgData name="John Oakes" userId="1a36f0057432ea1f" providerId="LiveId" clId="{47381711-A8C6-487F-B478-F1510AC8C65D}" dt="2026-04-02T01:29:23.992" v="886" actId="14100"/>
        <pc:sldMkLst>
          <pc:docMk/>
          <pc:sldMk cId="3387130394" sldId="1111"/>
        </pc:sldMkLst>
        <pc:spChg chg="mod">
          <ac:chgData name="John Oakes" userId="1a36f0057432ea1f" providerId="LiveId" clId="{47381711-A8C6-487F-B478-F1510AC8C65D}" dt="2026-04-02T01:29:23.992" v="886" actId="14100"/>
          <ac:spMkLst>
            <pc:docMk/>
            <pc:sldMk cId="3387130394" sldId="1111"/>
            <ac:spMk id="3" creationId="{9E6BF8F0-81EB-5883-0526-149DB95F8958}"/>
          </ac:spMkLst>
        </pc:spChg>
        <pc:picChg chg="add mod">
          <ac:chgData name="John Oakes" userId="1a36f0057432ea1f" providerId="LiveId" clId="{47381711-A8C6-487F-B478-F1510AC8C65D}" dt="2026-04-02T01:29:20.153" v="885" actId="1076"/>
          <ac:picMkLst>
            <pc:docMk/>
            <pc:sldMk cId="3387130394" sldId="1111"/>
            <ac:picMk id="1026" creationId="{EF4813E0-E6C5-8628-7BAE-8B7542144712}"/>
          </ac:picMkLst>
        </pc:picChg>
      </pc:sldChg>
      <pc:sldChg chg="modSp new mod">
        <pc:chgData name="John Oakes" userId="1a36f0057432ea1f" providerId="LiveId" clId="{47381711-A8C6-487F-B478-F1510AC8C65D}" dt="2026-04-02T01:31:26.657" v="1144" actId="20577"/>
        <pc:sldMkLst>
          <pc:docMk/>
          <pc:sldMk cId="615166889" sldId="1112"/>
        </pc:sldMkLst>
        <pc:spChg chg="mod">
          <ac:chgData name="John Oakes" userId="1a36f0057432ea1f" providerId="LiveId" clId="{47381711-A8C6-487F-B478-F1510AC8C65D}" dt="2026-04-02T01:29:42.481" v="903" actId="20577"/>
          <ac:spMkLst>
            <pc:docMk/>
            <pc:sldMk cId="615166889" sldId="1112"/>
            <ac:spMk id="2" creationId="{41B65665-51A6-C131-788B-8CC0AA4613D6}"/>
          </ac:spMkLst>
        </pc:spChg>
        <pc:spChg chg="mod">
          <ac:chgData name="John Oakes" userId="1a36f0057432ea1f" providerId="LiveId" clId="{47381711-A8C6-487F-B478-F1510AC8C65D}" dt="2026-04-02T01:31:26.657" v="1144" actId="20577"/>
          <ac:spMkLst>
            <pc:docMk/>
            <pc:sldMk cId="615166889" sldId="1112"/>
            <ac:spMk id="3" creationId="{A2BA9146-F8CC-F3A1-BF5C-A1EC0027A3DD}"/>
          </ac:spMkLst>
        </pc:spChg>
      </pc:sldChg>
      <pc:sldChg chg="modSp new mod">
        <pc:chgData name="John Oakes" userId="1a36f0057432ea1f" providerId="LiveId" clId="{47381711-A8C6-487F-B478-F1510AC8C65D}" dt="2026-04-02T01:34:31.425" v="1501" actId="20577"/>
        <pc:sldMkLst>
          <pc:docMk/>
          <pc:sldMk cId="152796918" sldId="1113"/>
        </pc:sldMkLst>
        <pc:spChg chg="mod">
          <ac:chgData name="John Oakes" userId="1a36f0057432ea1f" providerId="LiveId" clId="{47381711-A8C6-487F-B478-F1510AC8C65D}" dt="2026-04-02T01:31:47.670" v="1185" actId="20577"/>
          <ac:spMkLst>
            <pc:docMk/>
            <pc:sldMk cId="152796918" sldId="1113"/>
            <ac:spMk id="2" creationId="{16BAA697-CC24-0E47-3146-63D7B1188142}"/>
          </ac:spMkLst>
        </pc:spChg>
        <pc:spChg chg="mod">
          <ac:chgData name="John Oakes" userId="1a36f0057432ea1f" providerId="LiveId" clId="{47381711-A8C6-487F-B478-F1510AC8C65D}" dt="2026-04-02T01:34:31.425" v="1501" actId="20577"/>
          <ac:spMkLst>
            <pc:docMk/>
            <pc:sldMk cId="152796918" sldId="1113"/>
            <ac:spMk id="3" creationId="{08492467-919D-8C37-8955-63DCA7BA9A81}"/>
          </ac:spMkLst>
        </pc:spChg>
      </pc:sldChg>
      <pc:sldChg chg="modSp new mod">
        <pc:chgData name="John Oakes" userId="1a36f0057432ea1f" providerId="LiveId" clId="{47381711-A8C6-487F-B478-F1510AC8C65D}" dt="2026-04-02T01:35:58.044" v="1660" actId="20577"/>
        <pc:sldMkLst>
          <pc:docMk/>
          <pc:sldMk cId="1897503040" sldId="1114"/>
        </pc:sldMkLst>
        <pc:spChg chg="mod">
          <ac:chgData name="John Oakes" userId="1a36f0057432ea1f" providerId="LiveId" clId="{47381711-A8C6-487F-B478-F1510AC8C65D}" dt="2026-04-02T01:35:00.272" v="1531" actId="20577"/>
          <ac:spMkLst>
            <pc:docMk/>
            <pc:sldMk cId="1897503040" sldId="1114"/>
            <ac:spMk id="2" creationId="{D6C11045-A55B-D908-E89F-4E65E827F0E8}"/>
          </ac:spMkLst>
        </pc:spChg>
        <pc:spChg chg="mod">
          <ac:chgData name="John Oakes" userId="1a36f0057432ea1f" providerId="LiveId" clId="{47381711-A8C6-487F-B478-F1510AC8C65D}" dt="2026-04-02T01:35:58.044" v="1660" actId="20577"/>
          <ac:spMkLst>
            <pc:docMk/>
            <pc:sldMk cId="1897503040" sldId="1114"/>
            <ac:spMk id="3" creationId="{3CFEE806-8017-BEC7-91A0-73BD8362B5EB}"/>
          </ac:spMkLst>
        </pc:spChg>
      </pc:sldChg>
      <pc:sldChg chg="modSp new mod">
        <pc:chgData name="John Oakes" userId="1a36f0057432ea1f" providerId="LiveId" clId="{47381711-A8C6-487F-B478-F1510AC8C65D}" dt="2026-04-02T01:38:50.102" v="1962" actId="20577"/>
        <pc:sldMkLst>
          <pc:docMk/>
          <pc:sldMk cId="1955835673" sldId="1115"/>
        </pc:sldMkLst>
        <pc:spChg chg="mod">
          <ac:chgData name="John Oakes" userId="1a36f0057432ea1f" providerId="LiveId" clId="{47381711-A8C6-487F-B478-F1510AC8C65D}" dt="2026-04-02T01:36:16.925" v="1704" actId="20577"/>
          <ac:spMkLst>
            <pc:docMk/>
            <pc:sldMk cId="1955835673" sldId="1115"/>
            <ac:spMk id="2" creationId="{67853A75-0AA0-3896-A18B-5874C713875A}"/>
          </ac:spMkLst>
        </pc:spChg>
        <pc:spChg chg="mod">
          <ac:chgData name="John Oakes" userId="1a36f0057432ea1f" providerId="LiveId" clId="{47381711-A8C6-487F-B478-F1510AC8C65D}" dt="2026-04-02T01:38:50.102" v="1962" actId="20577"/>
          <ac:spMkLst>
            <pc:docMk/>
            <pc:sldMk cId="1955835673" sldId="1115"/>
            <ac:spMk id="3" creationId="{D560AFDF-A096-C2AA-97C2-F68F9C5CACC1}"/>
          </ac:spMkLst>
        </pc:spChg>
      </pc:sldChg>
      <pc:sldChg chg="modSp new mod">
        <pc:chgData name="John Oakes" userId="1a36f0057432ea1f" providerId="LiveId" clId="{47381711-A8C6-487F-B478-F1510AC8C65D}" dt="2026-04-02T01:40:56.705" v="2214" actId="14100"/>
        <pc:sldMkLst>
          <pc:docMk/>
          <pc:sldMk cId="1363405016" sldId="1116"/>
        </pc:sldMkLst>
        <pc:spChg chg="mod">
          <ac:chgData name="John Oakes" userId="1a36f0057432ea1f" providerId="LiveId" clId="{47381711-A8C6-487F-B478-F1510AC8C65D}" dt="2026-04-02T01:39:08.676" v="1983" actId="20577"/>
          <ac:spMkLst>
            <pc:docMk/>
            <pc:sldMk cId="1363405016" sldId="1116"/>
            <ac:spMk id="2" creationId="{A8E74B28-6B38-C63D-6654-E8C32774AA07}"/>
          </ac:spMkLst>
        </pc:spChg>
        <pc:spChg chg="mod">
          <ac:chgData name="John Oakes" userId="1a36f0057432ea1f" providerId="LiveId" clId="{47381711-A8C6-487F-B478-F1510AC8C65D}" dt="2026-04-02T01:40:56.705" v="2214" actId="14100"/>
          <ac:spMkLst>
            <pc:docMk/>
            <pc:sldMk cId="1363405016" sldId="1116"/>
            <ac:spMk id="3" creationId="{629B9461-6F86-35F8-4094-357219F14FE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B711A13-63D0-5997-DCEF-898F938968A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87238" cy="6850063"/>
            <a:chOff x="0" y="0"/>
            <a:chExt cx="5758" cy="4315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21DD89FE-634E-55A2-423A-04DAABCB51A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" name="Freeform 4">
                <a:extLst>
                  <a:ext uri="{FF2B5EF4-FFF2-40B4-BE49-F238E27FC236}">
                    <a16:creationId xmlns:a16="http://schemas.microsoft.com/office/drawing/2014/main" id="{CF07A2AB-32E6-D9FB-E6BC-5DD039F5465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36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  <p:sp>
            <p:nvSpPr>
              <p:cNvPr id="7" name="Freeform 5">
                <a:extLst>
                  <a:ext uri="{FF2B5EF4-FFF2-40B4-BE49-F238E27FC236}">
                    <a16:creationId xmlns:a16="http://schemas.microsoft.com/office/drawing/2014/main" id="{D0953865-EBB1-2218-F5A1-200EF96F532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36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5517A67E-DD58-75A2-E625-C3567D6AFEE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36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  <p:sp>
            <p:nvSpPr>
              <p:cNvPr id="9" name="Freeform 7">
                <a:extLst>
                  <a:ext uri="{FF2B5EF4-FFF2-40B4-BE49-F238E27FC236}">
                    <a16:creationId xmlns:a16="http://schemas.microsoft.com/office/drawing/2014/main" id="{32AE2F08-2DFF-3EEB-30CE-959D05D9D48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Freeform 8">
                <a:extLst>
                  <a:ext uri="{FF2B5EF4-FFF2-40B4-BE49-F238E27FC236}">
                    <a16:creationId xmlns:a16="http://schemas.microsoft.com/office/drawing/2014/main" id="{26C317D1-4E59-6AC9-FA2E-1732D56F842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36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</p:grpSp>
        <p:sp>
          <p:nvSpPr>
            <p:cNvPr id="4" name="Freeform 9">
              <a:extLst>
                <a:ext uri="{FF2B5EF4-FFF2-40B4-BE49-F238E27FC236}">
                  <a16:creationId xmlns:a16="http://schemas.microsoft.com/office/drawing/2014/main" id="{05D7DD0A-E16E-86D8-1340-F4719FE0733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 sz="3600">
                <a:solidFill>
                  <a:srgbClr val="FFFFFF"/>
                </a:solidFill>
                <a:latin typeface="Garamond"/>
                <a:cs typeface="Arial"/>
              </a:endParaRPr>
            </a:p>
          </p:txBody>
        </p:sp>
        <p:sp>
          <p:nvSpPr>
            <p:cNvPr id="5" name="Freeform 10">
              <a:extLst>
                <a:ext uri="{FF2B5EF4-FFF2-40B4-BE49-F238E27FC236}">
                  <a16:creationId xmlns:a16="http://schemas.microsoft.com/office/drawing/2014/main" id="{94D01914-ED8B-1D77-05A0-CD320B29FE5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761 h 1906"/>
                <a:gd name="T4" fmla="*/ 5978 w 5740"/>
                <a:gd name="T5" fmla="*/ 761 h 1906"/>
                <a:gd name="T6" fmla="*/ 597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2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736727"/>
            <a:ext cx="103632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332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B959D2A5-DF96-2BA8-723B-7C129A6399D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76250"/>
          </a:xfrm>
        </p:spPr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627684F7-C28D-0C6A-2D97-7C9D14911B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51575"/>
            <a:ext cx="3860800" cy="476250"/>
          </a:xfrm>
        </p:spPr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745B4A47-1F9F-8306-8F78-8EBD7445FC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54750"/>
            <a:ext cx="2844800" cy="476250"/>
          </a:xfrm>
        </p:spPr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D5D9339-16CE-4B29-A634-CF1B8131E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865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6B8E431-CE22-1C91-D501-E07F1EFD4A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0A01929-85AC-BA4A-672F-BC012C433CF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5B43599-18B9-4E30-BF14-BB7935E7B0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41E82DEB-250B-F98D-ECD4-85BD47102E5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079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A162B2A-A81E-C39D-FBB8-9D171141DE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B6C17A1-B496-18D2-51A6-DB8868700C8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C4F2C1E-D71F-450A-BD71-AF87E94E5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E1F9149F-CBA8-9E91-411E-2BB761A44473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59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D03BD2E-9497-FC8D-F0CE-02A3E1602C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924BF23-EC40-1AE2-0D24-E9A1BCE1991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1EFB634-5AF1-4103-A481-89FCB51DC3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DD064EE6-DBA2-B80C-E6A1-9B86757F932A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14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7" indent="0">
              <a:buNone/>
              <a:defRPr sz="1800"/>
            </a:lvl2pPr>
            <a:lvl3pPr marL="914353" indent="0">
              <a:buNone/>
              <a:defRPr sz="1600"/>
            </a:lvl3pPr>
            <a:lvl4pPr marL="1371530" indent="0">
              <a:buNone/>
              <a:defRPr sz="1400"/>
            </a:lvl4pPr>
            <a:lvl5pPr marL="1828706" indent="0">
              <a:buNone/>
              <a:defRPr sz="1400"/>
            </a:lvl5pPr>
            <a:lvl6pPr marL="2285883" indent="0">
              <a:buNone/>
              <a:defRPr sz="1400"/>
            </a:lvl6pPr>
            <a:lvl7pPr marL="2743060" indent="0">
              <a:buNone/>
              <a:defRPr sz="1400"/>
            </a:lvl7pPr>
            <a:lvl8pPr marL="3200236" indent="0">
              <a:buNone/>
              <a:defRPr sz="1400"/>
            </a:lvl8pPr>
            <a:lvl9pPr marL="365741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4483064-AA0E-C768-F112-C5BD577ED5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1090599-DD5E-750E-5167-51A5B9850F3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FD4885-80AC-4155-B51E-08256487A0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632E0B38-6073-77C9-E2E9-E7EEB0EA7BF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986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1452E09-DC17-A840-E968-A216C9762A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90A0651-D288-497E-B309-8D1932B6A48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9F527F5-928A-4AB2-87CC-7B784DB813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B69E5D2E-D5C2-C361-CE2B-F9377D95ED33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664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3" indent="0">
              <a:buNone/>
              <a:defRPr sz="1800" b="1"/>
            </a:lvl3pPr>
            <a:lvl4pPr marL="1371530" indent="0">
              <a:buNone/>
              <a:defRPr sz="1600" b="1"/>
            </a:lvl4pPr>
            <a:lvl5pPr marL="1828706" indent="0">
              <a:buNone/>
              <a:defRPr sz="1600" b="1"/>
            </a:lvl5pPr>
            <a:lvl6pPr marL="2285883" indent="0">
              <a:buNone/>
              <a:defRPr sz="1600" b="1"/>
            </a:lvl6pPr>
            <a:lvl7pPr marL="2743060" indent="0">
              <a:buNone/>
              <a:defRPr sz="1600" b="1"/>
            </a:lvl7pPr>
            <a:lvl8pPr marL="3200236" indent="0">
              <a:buNone/>
              <a:defRPr sz="1600" b="1"/>
            </a:lvl8pPr>
            <a:lvl9pPr marL="365741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D3AA0DE-88BF-DE74-FBBC-4A9CA4F12E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292B5D0B-BBBD-B41D-AFF6-A5D8C066FD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76EAE16-9484-40D4-A481-97B6D4C868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22AB1F8D-E15D-7EF7-5DA0-D12C422191C1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708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514C0DBB-5856-2DC7-D112-467F55FE0E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08F11BCE-AF96-65BF-FDEE-F022B0D9079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8ECE820-A5AD-44B8-864F-6349ADD86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43D1991B-E848-3EED-300A-0A2F4A364EC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850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0131591-8769-86C8-ACA0-81A0146CAD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3E9621F-C258-470F-6D95-A3E1B9697A3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271606C-9879-4F67-8CD1-B960FCE34E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DC65176B-07FB-36A1-3CA1-50279FB38CC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0ED776F-B0D1-3CC0-9D56-401D4DBE72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823BAE7-6045-4DDA-622B-776B8EDF4A7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17FAC13-FBC3-42B9-962E-57CBE6705C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A74ADC4B-3711-FDBE-03B5-FF0921252063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46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3" indent="0">
              <a:buNone/>
              <a:defRPr sz="2400"/>
            </a:lvl3pPr>
            <a:lvl4pPr marL="1371530" indent="0">
              <a:buNone/>
              <a:defRPr sz="2000"/>
            </a:lvl4pPr>
            <a:lvl5pPr marL="1828706" indent="0">
              <a:buNone/>
              <a:defRPr sz="2000"/>
            </a:lvl5pPr>
            <a:lvl6pPr marL="2285883" indent="0">
              <a:buNone/>
              <a:defRPr sz="2000"/>
            </a:lvl6pPr>
            <a:lvl7pPr marL="2743060" indent="0">
              <a:buNone/>
              <a:defRPr sz="2000"/>
            </a:lvl7pPr>
            <a:lvl8pPr marL="3200236" indent="0">
              <a:buNone/>
              <a:defRPr sz="2000"/>
            </a:lvl8pPr>
            <a:lvl9pPr marL="3657413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3" indent="0">
              <a:buNone/>
              <a:defRPr sz="1000"/>
            </a:lvl3pPr>
            <a:lvl4pPr marL="1371530" indent="0">
              <a:buNone/>
              <a:defRPr sz="900"/>
            </a:lvl4pPr>
            <a:lvl5pPr marL="1828706" indent="0">
              <a:buNone/>
              <a:defRPr sz="900"/>
            </a:lvl5pPr>
            <a:lvl6pPr marL="2285883" indent="0">
              <a:buNone/>
              <a:defRPr sz="900"/>
            </a:lvl6pPr>
            <a:lvl7pPr marL="2743060" indent="0">
              <a:buNone/>
              <a:defRPr sz="900"/>
            </a:lvl7pPr>
            <a:lvl8pPr marL="3200236" indent="0">
              <a:buNone/>
              <a:defRPr sz="900"/>
            </a:lvl8pPr>
            <a:lvl9pPr marL="365741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C8C4645-9F27-F0B5-5989-0D5F726AC0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7854E96-3458-D770-E86C-1A30EEF006A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DD3003C-97E5-4176-A495-28370779AA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B4454B85-D39D-DF8A-EF7B-8A88D2F7A1A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542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CF139A81-9DD0-C453-5893-4F80A80C29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5157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Arial" charset="0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0310742-0D44-36D2-98CC-2C295E12780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  <a:latin typeface="Arial" charset="0"/>
                <a:cs typeface="Arial"/>
              </a:defRPr>
            </a:lvl1pPr>
          </a:lstStyle>
          <a:p>
            <a:pPr>
              <a:defRPr/>
            </a:pPr>
            <a:fld id="{54105A03-FD1B-46D6-AC1A-8785C56366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6148" name="Group 4">
            <a:extLst>
              <a:ext uri="{FF2B5EF4-FFF2-40B4-BE49-F238E27FC236}">
                <a16:creationId xmlns:a16="http://schemas.microsoft.com/office/drawing/2014/main" id="{2E7E69CC-BE52-4CAA-72B5-33AA2D418B1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87238" cy="6850063"/>
            <a:chOff x="0" y="0"/>
            <a:chExt cx="5758" cy="4315"/>
          </a:xfrm>
        </p:grpSpPr>
        <p:grpSp>
          <p:nvGrpSpPr>
            <p:cNvPr id="6152" name="Group 5">
              <a:extLst>
                <a:ext uri="{FF2B5EF4-FFF2-40B4-BE49-F238E27FC236}">
                  <a16:creationId xmlns:a16="http://schemas.microsoft.com/office/drawing/2014/main" id="{B9061FD7-62F3-983F-9EC4-2112F82BE8F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2294" name="Freeform 6">
                <a:extLst>
                  <a:ext uri="{FF2B5EF4-FFF2-40B4-BE49-F238E27FC236}">
                    <a16:creationId xmlns:a16="http://schemas.microsoft.com/office/drawing/2014/main" id="{67C697B5-3067-9022-D210-4643AB484F5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36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  <p:sp>
            <p:nvSpPr>
              <p:cNvPr id="12295" name="Freeform 7">
                <a:extLst>
                  <a:ext uri="{FF2B5EF4-FFF2-40B4-BE49-F238E27FC236}">
                    <a16:creationId xmlns:a16="http://schemas.microsoft.com/office/drawing/2014/main" id="{253AFD88-49F0-E4F5-CDA1-A148B5BC540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36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  <p:sp>
            <p:nvSpPr>
              <p:cNvPr id="12296" name="Freeform 8">
                <a:extLst>
                  <a:ext uri="{FF2B5EF4-FFF2-40B4-BE49-F238E27FC236}">
                    <a16:creationId xmlns:a16="http://schemas.microsoft.com/office/drawing/2014/main" id="{BAF0D727-5DFF-5312-F7BD-21958EAC9E3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36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  <p:sp>
            <p:nvSpPr>
              <p:cNvPr id="6158" name="Freeform 9">
                <a:extLst>
                  <a:ext uri="{FF2B5EF4-FFF2-40B4-BE49-F238E27FC236}">
                    <a16:creationId xmlns:a16="http://schemas.microsoft.com/office/drawing/2014/main" id="{4475DA56-8E5F-A297-8D20-3AC6A3329DC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98" name="Freeform 10">
                <a:extLst>
                  <a:ext uri="{FF2B5EF4-FFF2-40B4-BE49-F238E27FC236}">
                    <a16:creationId xmlns:a16="http://schemas.microsoft.com/office/drawing/2014/main" id="{34DADA3F-FD06-8051-B864-BDE39566711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3600">
                  <a:solidFill>
                    <a:srgbClr val="FFFFFF"/>
                  </a:solidFill>
                  <a:latin typeface="Garamond"/>
                  <a:cs typeface="Arial"/>
                </a:endParaRPr>
              </a:p>
            </p:txBody>
          </p:sp>
        </p:grpSp>
        <p:sp>
          <p:nvSpPr>
            <p:cNvPr id="12299" name="Freeform 11">
              <a:extLst>
                <a:ext uri="{FF2B5EF4-FFF2-40B4-BE49-F238E27FC236}">
                  <a16:creationId xmlns:a16="http://schemas.microsoft.com/office/drawing/2014/main" id="{A1CE4E2D-928B-E14C-A3E8-9B430087C61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 sz="3600">
                <a:solidFill>
                  <a:srgbClr val="FFFFFF"/>
                </a:solidFill>
                <a:latin typeface="Garamond"/>
                <a:cs typeface="Arial"/>
              </a:endParaRPr>
            </a:p>
          </p:txBody>
        </p:sp>
        <p:sp>
          <p:nvSpPr>
            <p:cNvPr id="6154" name="Freeform 12">
              <a:extLst>
                <a:ext uri="{FF2B5EF4-FFF2-40B4-BE49-F238E27FC236}">
                  <a16:creationId xmlns:a16="http://schemas.microsoft.com/office/drawing/2014/main" id="{B7AFB28A-201E-C22C-D7F0-1937A13D6EF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761 h 1906"/>
                <a:gd name="T4" fmla="*/ 5978 w 5740"/>
                <a:gd name="T5" fmla="*/ 761 h 1906"/>
                <a:gd name="T6" fmla="*/ 597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01" name="Rectangle 13">
            <a:extLst>
              <a:ext uri="{FF2B5EF4-FFF2-40B4-BE49-F238E27FC236}">
                <a16:creationId xmlns:a16="http://schemas.microsoft.com/office/drawing/2014/main" id="{6DA33225-F567-E109-4A8E-1883F16AF25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302" name="Rectangle 14">
            <a:extLst>
              <a:ext uri="{FF2B5EF4-FFF2-40B4-BE49-F238E27FC236}">
                <a16:creationId xmlns:a16="http://schemas.microsoft.com/office/drawing/2014/main" id="{69E21753-D283-C8ED-E66F-D29536043AF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  <a:latin typeface="Arial" charset="0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03" name="Rectangle 15">
            <a:extLst>
              <a:ext uri="{FF2B5EF4-FFF2-40B4-BE49-F238E27FC236}">
                <a16:creationId xmlns:a16="http://schemas.microsoft.com/office/drawing/2014/main" id="{1D640E67-42B4-43E2-7D65-3F02867706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392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177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353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53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706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471" indent="-228588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648" indent="-228588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8825" indent="-228588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001" indent="-228588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0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36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3" algn="l" defTabSz="9143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ED52-143F-FF86-8438-83B7312AA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2 Timothy  Entrust To Reliable Men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2987D-12D1-2463-F575-FEED4DB3F0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09928"/>
            <a:ext cx="10972800" cy="441623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2 Timothy a “pastoral letter.”</a:t>
            </a:r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en-US" b="1" dirty="0"/>
              <a:t>A letter about discipling and raising up leaders.</a:t>
            </a: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b="1" dirty="0"/>
              <a:t>Paul wants to leave a spiritual legacy through Timothy.</a:t>
            </a: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b="1" dirty="0"/>
              <a:t>Q: </a:t>
            </a:r>
            <a:r>
              <a:rPr lang="en-US" b="1" dirty="0">
                <a:solidFill>
                  <a:srgbClr val="FFFF00"/>
                </a:solidFill>
              </a:rPr>
              <a:t>Do you want your life to count for something great?</a:t>
            </a:r>
          </a:p>
        </p:txBody>
      </p:sp>
    </p:spTree>
    <p:extLst>
      <p:ext uri="{BB962C8B-B14F-4D97-AF65-F5344CB8AC3E}">
        <p14:creationId xmlns:p14="http://schemas.microsoft.com/office/powerpoint/2010/main" val="3060553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EA3FB-C92C-3D07-3DC7-3153623A7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Timothy 1:1-5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DD74B6-5FBD-568F-1948-1B018EF4B0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Sound discipling is based on real friendship and love.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I constantly remember</a:t>
            </a:r>
          </a:p>
          <a:p>
            <a:pPr marL="0" indent="0">
              <a:buNone/>
            </a:pPr>
            <a:r>
              <a:rPr lang="en-US" b="1" dirty="0"/>
              <a:t>Tears</a:t>
            </a:r>
          </a:p>
          <a:p>
            <a:pPr marL="0" indent="0">
              <a:buNone/>
            </a:pPr>
            <a:r>
              <a:rPr lang="en-US" b="1" dirty="0"/>
              <a:t>Joy</a:t>
            </a:r>
          </a:p>
        </p:txBody>
      </p:sp>
    </p:spTree>
    <p:extLst>
      <p:ext uri="{BB962C8B-B14F-4D97-AF65-F5344CB8AC3E}">
        <p14:creationId xmlns:p14="http://schemas.microsoft.com/office/powerpoint/2010/main" val="1786951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35183-B31F-8CF7-D033-5C122D8C1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Timothy 1:6-8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ED2A8-49B2-6DC9-E1A3-1DF7FC560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70852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Ours is a ministry based on the work of the Holy Spirit!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sz="4000" b="1" dirty="0"/>
              <a:t>→     </a:t>
            </a:r>
            <a:r>
              <a:rPr lang="en-US" b="1" dirty="0"/>
              <a:t>A spirit of power, love and self-control</a:t>
            </a:r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b="1" dirty="0"/>
              <a:t>Who are you ministering to?  Does your ministry show evidence of power, love and self-discipline?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The Disciplined Life by Robert Taylor</a:t>
            </a:r>
          </a:p>
          <a:p>
            <a:pPr marL="0" indent="0">
              <a:buNone/>
            </a:pPr>
            <a:r>
              <a:rPr lang="en-US" b="1" dirty="0"/>
              <a:t>Your Future Self Will Thank You  by Drew Dyck</a:t>
            </a:r>
          </a:p>
        </p:txBody>
      </p:sp>
    </p:spTree>
    <p:extLst>
      <p:ext uri="{BB962C8B-B14F-4D97-AF65-F5344CB8AC3E}">
        <p14:creationId xmlns:p14="http://schemas.microsoft.com/office/powerpoint/2010/main" val="1446570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9EE2C-9671-4860-3850-365CB34D6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BF8F0-81EB-5883-0526-149DB95F89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8971" y="1578430"/>
            <a:ext cx="3864429" cy="4547734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Are you a person who would be described as having good self-control?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Without it, your life will produce very little.</a:t>
            </a:r>
          </a:p>
        </p:txBody>
      </p:sp>
      <p:pic>
        <p:nvPicPr>
          <p:cNvPr id="1026" name="Picture 2" descr="Emotional Intelligence: Learning How to ...">
            <a:extLst>
              <a:ext uri="{FF2B5EF4-FFF2-40B4-BE49-F238E27FC236}">
                <a16:creationId xmlns:a16="http://schemas.microsoft.com/office/drawing/2014/main" id="{EF4813E0-E6C5-8628-7BAE-8B75421447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43" y="1319667"/>
            <a:ext cx="7601631" cy="5058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7130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65665-51A6-C131-788B-8CC0AA461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Timothy 1:13-14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A9146-F8CC-F3A1-BF5C-A1EC0027A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892808"/>
            <a:ext cx="10668000" cy="423335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Find a mentor—a mature disciple whose life you can emulate.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Take on tasks and do them the way your mentor would.   Serve at retreat, Lead a Bible group, “disciple” a younger Christian, lead a Bible study. Make the tabling happen.</a:t>
            </a:r>
          </a:p>
        </p:txBody>
      </p:sp>
    </p:spTree>
    <p:extLst>
      <p:ext uri="{BB962C8B-B14F-4D97-AF65-F5344CB8AC3E}">
        <p14:creationId xmlns:p14="http://schemas.microsoft.com/office/powerpoint/2010/main" val="615166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AA697-CC24-0E47-3146-63D7B1188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 Timothy 2:1-7   This Is The Key!!!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92467-919D-8C37-8955-63DCA7BA9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The things you have heard me say in the presence of many witnesses entrust to reliable men who will also be qualified to teach others.</a:t>
            </a:r>
          </a:p>
          <a:p>
            <a:pPr marL="0" indent="0">
              <a:buNone/>
            </a:pPr>
            <a:endParaRPr lang="en-US" sz="1200" b="1" dirty="0"/>
          </a:p>
          <a:p>
            <a:pPr marL="0" indent="0">
              <a:buNone/>
            </a:pPr>
            <a:r>
              <a:rPr lang="en-US" b="1" dirty="0"/>
              <a:t>Bottom line:  Are you a reliable person?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When you are given a task, you complete it</a:t>
            </a:r>
          </a:p>
          <a:p>
            <a:pPr marL="0" indent="0">
              <a:buNone/>
            </a:pPr>
            <a:r>
              <a:rPr lang="en-US" b="1" dirty="0"/>
              <a:t>When you see a need, you take initiative.</a:t>
            </a:r>
          </a:p>
          <a:p>
            <a:pPr marL="0" indent="0">
              <a:buNone/>
            </a:pPr>
            <a:r>
              <a:rPr lang="en-US" b="1" dirty="0"/>
              <a:t>You are self-motivated.</a:t>
            </a:r>
          </a:p>
        </p:txBody>
      </p:sp>
    </p:spTree>
    <p:extLst>
      <p:ext uri="{BB962C8B-B14F-4D97-AF65-F5344CB8AC3E}">
        <p14:creationId xmlns:p14="http://schemas.microsoft.com/office/powerpoint/2010/main" val="152796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11045-A55B-D908-E89F-4E65E827F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Advice for 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EE806-8017-BEC7-91A0-73BD8362B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1. Do not get involved in civilian affairs.</a:t>
            </a:r>
          </a:p>
          <a:p>
            <a:pPr marL="0" indent="0">
              <a:buNone/>
            </a:pPr>
            <a:r>
              <a:rPr lang="en-US" b="1" dirty="0"/>
              <a:t> </a:t>
            </a:r>
          </a:p>
          <a:p>
            <a:pPr marL="0" indent="0">
              <a:buNone/>
            </a:pPr>
            <a:r>
              <a:rPr lang="en-US" b="1" dirty="0"/>
              <a:t>2. Compete by the rules.  Don’t take short-cuts.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3. Be a hard worker.</a:t>
            </a:r>
          </a:p>
        </p:txBody>
      </p:sp>
    </p:spTree>
    <p:extLst>
      <p:ext uri="{BB962C8B-B14F-4D97-AF65-F5344CB8AC3E}">
        <p14:creationId xmlns:p14="http://schemas.microsoft.com/office/powerpoint/2010/main" val="1897503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53A75-0AA0-3896-A18B-5874C7138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you want your life to make a difference?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0AFDF-A096-C2AA-97C2-F68F9C5CA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Choose today to live a powerful, self-disciplined life.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Find a mentor and learn from observing them and taking advice from them.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Be reliable!!!!</a:t>
            </a:r>
          </a:p>
          <a:p>
            <a:pPr marL="0" indent="0">
              <a:buNone/>
            </a:pPr>
            <a:r>
              <a:rPr lang="en-US" b="1" dirty="0"/>
              <a:t>	Do not be involved in “civilian affairs.”</a:t>
            </a:r>
          </a:p>
          <a:p>
            <a:pPr marL="0" indent="0">
              <a:buNone/>
            </a:pPr>
            <a:r>
              <a:rPr lang="en-US" b="1" dirty="0"/>
              <a:t>	Don’t take shortcuts</a:t>
            </a:r>
          </a:p>
          <a:p>
            <a:pPr marL="0" indent="0">
              <a:buNone/>
            </a:pPr>
            <a:r>
              <a:rPr lang="en-US" b="1" dirty="0"/>
              <a:t>	Be diligent</a:t>
            </a:r>
          </a:p>
        </p:txBody>
      </p:sp>
    </p:spTree>
    <p:extLst>
      <p:ext uri="{BB962C8B-B14F-4D97-AF65-F5344CB8AC3E}">
        <p14:creationId xmlns:p14="http://schemas.microsoft.com/office/powerpoint/2010/main" val="1955835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74B28-6B38-C63D-6654-E8C32774A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B9461-6F86-35F8-4094-357219F14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38528"/>
            <a:ext cx="10972800" cy="418763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1. Are you a person whom others would describe as a “reliable man?”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b="1" dirty="0"/>
              <a:t>2. How are you doing on your self-control?  What areas do you need to improve in?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b="1" dirty="0"/>
              <a:t>3. Do you have too much involvement in “civilian affairs?”</a:t>
            </a:r>
          </a:p>
        </p:txBody>
      </p:sp>
    </p:spTree>
    <p:extLst>
      <p:ext uri="{BB962C8B-B14F-4D97-AF65-F5344CB8AC3E}">
        <p14:creationId xmlns:p14="http://schemas.microsoft.com/office/powerpoint/2010/main" val="1363405016"/>
      </p:ext>
    </p:extLst>
  </p:cSld>
  <p:clrMapOvr>
    <a:masterClrMapping/>
  </p:clrMapOvr>
</p:sld>
</file>

<file path=ppt/theme/theme1.xml><?xml version="1.0" encoding="utf-8"?>
<a:theme xmlns:a="http://schemas.openxmlformats.org/drawingml/2006/main" name="7_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402</Words>
  <Application>Microsoft Office PowerPoint</Application>
  <PresentationFormat>Widescreen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Garamond</vt:lpstr>
      <vt:lpstr>Wingdings</vt:lpstr>
      <vt:lpstr>7_Stream</vt:lpstr>
      <vt:lpstr>2 Timothy  Entrust To Reliable Men</vt:lpstr>
      <vt:lpstr>2 Timothy 1:1-5</vt:lpstr>
      <vt:lpstr>2 Timothy 1:6-8</vt:lpstr>
      <vt:lpstr>PowerPoint Presentation</vt:lpstr>
      <vt:lpstr>2 Timothy 1:13-14</vt:lpstr>
      <vt:lpstr>2 Timothy 2:1-7   This Is The Key!!!</vt:lpstr>
      <vt:lpstr>Practical Advice for Leaders</vt:lpstr>
      <vt:lpstr>Do you want your life to make a difference?</vt:lpstr>
      <vt:lpstr>Discussion 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Oakes</dc:creator>
  <cp:lastModifiedBy>John Oakes</cp:lastModifiedBy>
  <cp:revision>2</cp:revision>
  <dcterms:created xsi:type="dcterms:W3CDTF">2024-11-14T03:01:48Z</dcterms:created>
  <dcterms:modified xsi:type="dcterms:W3CDTF">2026-04-03T01:46:51Z</dcterms:modified>
</cp:coreProperties>
</file>