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 id="2147483737" r:id="rId6"/>
    <p:sldMasterId id="2147483755" r:id="rId7"/>
  </p:sldMasterIdLst>
  <p:notesMasterIdLst>
    <p:notesMasterId r:id="rId207"/>
  </p:notesMasterIdLst>
  <p:sldIdLst>
    <p:sldId id="1104" r:id="rId8"/>
    <p:sldId id="103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1041" r:id="rId32"/>
    <p:sldId id="1040" r:id="rId33"/>
    <p:sldId id="279" r:id="rId34"/>
    <p:sldId id="280" r:id="rId35"/>
    <p:sldId id="1080" r:id="rId36"/>
    <p:sldId id="1060" r:id="rId37"/>
    <p:sldId id="1061" r:id="rId38"/>
    <p:sldId id="1062" r:id="rId39"/>
    <p:sldId id="1066" r:id="rId40"/>
    <p:sldId id="1064" r:id="rId41"/>
    <p:sldId id="1065" r:id="rId42"/>
    <p:sldId id="1067" r:id="rId43"/>
    <p:sldId id="1068" r:id="rId44"/>
    <p:sldId id="1069" r:id="rId45"/>
    <p:sldId id="1070" r:id="rId46"/>
    <p:sldId id="1071" r:id="rId47"/>
    <p:sldId id="1073" r:id="rId48"/>
    <p:sldId id="1074" r:id="rId49"/>
    <p:sldId id="1075" r:id="rId50"/>
    <p:sldId id="1076" r:id="rId51"/>
    <p:sldId id="1077" r:id="rId52"/>
    <p:sldId id="1072" r:id="rId53"/>
    <p:sldId id="1081" r:id="rId54"/>
    <p:sldId id="1082" r:id="rId55"/>
    <p:sldId id="1083" r:id="rId56"/>
    <p:sldId id="1084" r:id="rId57"/>
    <p:sldId id="1085" r:id="rId58"/>
    <p:sldId id="1086" r:id="rId59"/>
    <p:sldId id="1087" r:id="rId60"/>
    <p:sldId id="1088" r:id="rId61"/>
    <p:sldId id="1089" r:id="rId62"/>
    <p:sldId id="1090" r:id="rId63"/>
    <p:sldId id="1091" r:id="rId64"/>
    <p:sldId id="1095" r:id="rId65"/>
    <p:sldId id="1092" r:id="rId66"/>
    <p:sldId id="1094" r:id="rId67"/>
    <p:sldId id="1093" r:id="rId68"/>
    <p:sldId id="1096" r:id="rId69"/>
    <p:sldId id="1097" r:id="rId70"/>
    <p:sldId id="1098" r:id="rId71"/>
    <p:sldId id="1099" r:id="rId72"/>
    <p:sldId id="1100" r:id="rId73"/>
    <p:sldId id="1101" r:id="rId74"/>
    <p:sldId id="1107" r:id="rId75"/>
    <p:sldId id="1108" r:id="rId76"/>
    <p:sldId id="1102" r:id="rId77"/>
    <p:sldId id="1103" r:id="rId78"/>
    <p:sldId id="1109" r:id="rId79"/>
    <p:sldId id="1110" r:id="rId80"/>
    <p:sldId id="1111" r:id="rId81"/>
    <p:sldId id="1112" r:id="rId82"/>
    <p:sldId id="1113" r:id="rId83"/>
    <p:sldId id="1115" r:id="rId84"/>
    <p:sldId id="1116" r:id="rId85"/>
    <p:sldId id="1117" r:id="rId86"/>
    <p:sldId id="1118" r:id="rId87"/>
    <p:sldId id="1114" r:id="rId88"/>
    <p:sldId id="1120" r:id="rId89"/>
    <p:sldId id="904" r:id="rId90"/>
    <p:sldId id="1119" r:id="rId91"/>
    <p:sldId id="1122" r:id="rId92"/>
    <p:sldId id="1121" r:id="rId93"/>
    <p:sldId id="1124" r:id="rId94"/>
    <p:sldId id="1133" r:id="rId95"/>
    <p:sldId id="1125" r:id="rId96"/>
    <p:sldId id="1126" r:id="rId97"/>
    <p:sldId id="1127" r:id="rId98"/>
    <p:sldId id="1128" r:id="rId99"/>
    <p:sldId id="1134" r:id="rId100"/>
    <p:sldId id="1129" r:id="rId101"/>
    <p:sldId id="1135" r:id="rId102"/>
    <p:sldId id="1130" r:id="rId103"/>
    <p:sldId id="1136" r:id="rId104"/>
    <p:sldId id="1137" r:id="rId105"/>
    <p:sldId id="1138" r:id="rId106"/>
    <p:sldId id="1131" r:id="rId107"/>
    <p:sldId id="1132" r:id="rId108"/>
    <p:sldId id="1141" r:id="rId109"/>
    <p:sldId id="1148" r:id="rId110"/>
    <p:sldId id="1142" r:id="rId111"/>
    <p:sldId id="1143" r:id="rId112"/>
    <p:sldId id="1144" r:id="rId113"/>
    <p:sldId id="1145" r:id="rId114"/>
    <p:sldId id="1146" r:id="rId115"/>
    <p:sldId id="1147" r:id="rId116"/>
    <p:sldId id="1149" r:id="rId117"/>
    <p:sldId id="1150" r:id="rId118"/>
    <p:sldId id="1151" r:id="rId119"/>
    <p:sldId id="1152" r:id="rId120"/>
    <p:sldId id="1153" r:id="rId121"/>
    <p:sldId id="1154" r:id="rId122"/>
    <p:sldId id="1155" r:id="rId123"/>
    <p:sldId id="1156" r:id="rId124"/>
    <p:sldId id="1157" r:id="rId125"/>
    <p:sldId id="256" r:id="rId126"/>
    <p:sldId id="1158" r:id="rId127"/>
    <p:sldId id="1159" r:id="rId128"/>
    <p:sldId id="1160" r:id="rId129"/>
    <p:sldId id="1161" r:id="rId130"/>
    <p:sldId id="1173" r:id="rId131"/>
    <p:sldId id="1174" r:id="rId132"/>
    <p:sldId id="1175" r:id="rId133"/>
    <p:sldId id="1176" r:id="rId134"/>
    <p:sldId id="1177" r:id="rId135"/>
    <p:sldId id="1178" r:id="rId136"/>
    <p:sldId id="1187" r:id="rId137"/>
    <p:sldId id="1188" r:id="rId138"/>
    <p:sldId id="1179" r:id="rId139"/>
    <p:sldId id="1163" r:id="rId140"/>
    <p:sldId id="1164" r:id="rId141"/>
    <p:sldId id="1189" r:id="rId142"/>
    <p:sldId id="1190" r:id="rId143"/>
    <p:sldId id="1180" r:id="rId144"/>
    <p:sldId id="1166" r:id="rId145"/>
    <p:sldId id="1181" r:id="rId146"/>
    <p:sldId id="1168" r:id="rId147"/>
    <p:sldId id="1182" r:id="rId148"/>
    <p:sldId id="346" r:id="rId149"/>
    <p:sldId id="382" r:id="rId150"/>
    <p:sldId id="347" r:id="rId151"/>
    <p:sldId id="349" r:id="rId152"/>
    <p:sldId id="351" r:id="rId153"/>
    <p:sldId id="352" r:id="rId154"/>
    <p:sldId id="353" r:id="rId155"/>
    <p:sldId id="356" r:id="rId156"/>
    <p:sldId id="357" r:id="rId157"/>
    <p:sldId id="358" r:id="rId158"/>
    <p:sldId id="359" r:id="rId159"/>
    <p:sldId id="365" r:id="rId160"/>
    <p:sldId id="1191" r:id="rId161"/>
    <p:sldId id="1192" r:id="rId162"/>
    <p:sldId id="281" r:id="rId163"/>
    <p:sldId id="1193" r:id="rId164"/>
    <p:sldId id="1194" r:id="rId165"/>
    <p:sldId id="282" r:id="rId166"/>
    <p:sldId id="283" r:id="rId167"/>
    <p:sldId id="284" r:id="rId168"/>
    <p:sldId id="286" r:id="rId169"/>
    <p:sldId id="287" r:id="rId170"/>
    <p:sldId id="288" r:id="rId171"/>
    <p:sldId id="289" r:id="rId172"/>
    <p:sldId id="290" r:id="rId173"/>
    <p:sldId id="310" r:id="rId174"/>
    <p:sldId id="291" r:id="rId175"/>
    <p:sldId id="292" r:id="rId176"/>
    <p:sldId id="293" r:id="rId177"/>
    <p:sldId id="294" r:id="rId178"/>
    <p:sldId id="304" r:id="rId179"/>
    <p:sldId id="295" r:id="rId180"/>
    <p:sldId id="296" r:id="rId181"/>
    <p:sldId id="297" r:id="rId182"/>
    <p:sldId id="298" r:id="rId183"/>
    <p:sldId id="299" r:id="rId184"/>
    <p:sldId id="300" r:id="rId185"/>
    <p:sldId id="301" r:id="rId186"/>
    <p:sldId id="307" r:id="rId187"/>
    <p:sldId id="1198" r:id="rId188"/>
    <p:sldId id="1202" r:id="rId189"/>
    <p:sldId id="1211" r:id="rId190"/>
    <p:sldId id="1203" r:id="rId191"/>
    <p:sldId id="1212" r:id="rId192"/>
    <p:sldId id="1204" r:id="rId193"/>
    <p:sldId id="1205" r:id="rId194"/>
    <p:sldId id="1206" r:id="rId195"/>
    <p:sldId id="1207" r:id="rId196"/>
    <p:sldId id="1208" r:id="rId197"/>
    <p:sldId id="1209" r:id="rId198"/>
    <p:sldId id="1210" r:id="rId199"/>
    <p:sldId id="1213" r:id="rId200"/>
    <p:sldId id="1214" r:id="rId201"/>
    <p:sldId id="1215" r:id="rId202"/>
    <p:sldId id="1216" r:id="rId203"/>
    <p:sldId id="1217" r:id="rId204"/>
    <p:sldId id="1218" r:id="rId205"/>
    <p:sldId id="1219" r:id="rId2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3F22F-9E2C-4B75-941E-FC53E8F44FD4}" v="12" dt="2026-04-16T01:27:54.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2"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6" Type="http://schemas.openxmlformats.org/officeDocument/2006/relationships/slideMaster" Target="slideMasters/slideMaster6.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notesMaster" Target="notesMasters/notesMaster1.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viewProps" Target="viewProps.xml"/><Relationship Id="rId190" Type="http://schemas.openxmlformats.org/officeDocument/2006/relationships/slide" Target="slides/slide183.xml"/><Relationship Id="rId204" Type="http://schemas.openxmlformats.org/officeDocument/2006/relationships/slide" Target="slides/slide197.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theme" Target="theme/theme1.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tableStyles" Target="tableStyles.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microsoft.com/office/2016/11/relationships/changesInfo" Target="changesInfos/changesInfo1.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microsoft.com/office/2015/10/relationships/revisionInfo" Target="revisionInfo.xml"/><Relationship Id="rId2" Type="http://schemas.openxmlformats.org/officeDocument/2006/relationships/slideMaster" Target="slideMasters/slideMaster2.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4-17T00:55:42.763" v="43382" actId="47"/>
      <pc:docMkLst>
        <pc:docMk/>
      </pc:docMkLst>
      <pc:sldChg chg="addSp delSp modSp add mod">
        <pc:chgData name="John Oakes" userId="1a36f0057432ea1f" providerId="LiveId" clId="{47381711-A8C6-487F-B478-F1510AC8C65D}" dt="2026-03-19T00:56:53.530" v="34714"/>
        <pc:sldMkLst>
          <pc:docMk/>
          <pc:sldMk cId="2420228315" sldId="256"/>
        </pc:sldMkLst>
        <pc:spChg chg="mod">
          <ac:chgData name="John Oakes" userId="1a36f0057432ea1f" providerId="LiveId" clId="{47381711-A8C6-487F-B478-F1510AC8C65D}" dt="2026-03-19T00:56:10.079" v="34675" actId="14100"/>
          <ac:spMkLst>
            <pc:docMk/>
            <pc:sldMk cId="2420228315" sldId="256"/>
            <ac:spMk id="2" creationId="{00000000-0000-0000-0000-000000000000}"/>
          </ac:spMkLst>
        </pc:spChg>
        <pc:spChg chg="add mod">
          <ac:chgData name="John Oakes" userId="1a36f0057432ea1f" providerId="LiveId" clId="{47381711-A8C6-487F-B478-F1510AC8C65D}" dt="2026-03-19T00:56:48.014" v="34712" actId="113"/>
          <ac:spMkLst>
            <pc:docMk/>
            <pc:sldMk cId="2420228315" sldId="256"/>
            <ac:spMk id="7" creationId="{74DD24F5-D906-E248-20E2-0788F5AB5B92}"/>
          </ac:spMkLst>
        </pc:spChg>
      </pc:sldChg>
      <pc:sldChg chg="add">
        <pc:chgData name="John Oakes" userId="1a36f0057432ea1f" providerId="LiveId" clId="{47381711-A8C6-487F-B478-F1510AC8C65D}" dt="2026-04-08T23:44:07.345" v="36897"/>
        <pc:sldMkLst>
          <pc:docMk/>
          <pc:sldMk cId="992965266" sldId="281"/>
        </pc:sldMkLst>
      </pc:sldChg>
      <pc:sldChg chg="add">
        <pc:chgData name="John Oakes" userId="1a36f0057432ea1f" providerId="LiveId" clId="{47381711-A8C6-487F-B478-F1510AC8C65D}" dt="2026-04-08T23:44:07.345" v="36897"/>
        <pc:sldMkLst>
          <pc:docMk/>
          <pc:sldMk cId="161154914" sldId="282"/>
        </pc:sldMkLst>
      </pc:sldChg>
      <pc:sldChg chg="add">
        <pc:chgData name="John Oakes" userId="1a36f0057432ea1f" providerId="LiveId" clId="{47381711-A8C6-487F-B478-F1510AC8C65D}" dt="2026-04-08T23:44:07.345" v="36897"/>
        <pc:sldMkLst>
          <pc:docMk/>
          <pc:sldMk cId="3632408045" sldId="283"/>
        </pc:sldMkLst>
      </pc:sldChg>
      <pc:sldChg chg="add">
        <pc:chgData name="John Oakes" userId="1a36f0057432ea1f" providerId="LiveId" clId="{47381711-A8C6-487F-B478-F1510AC8C65D}" dt="2026-04-08T23:44:07.345" v="36897"/>
        <pc:sldMkLst>
          <pc:docMk/>
          <pc:sldMk cId="3327290701" sldId="284"/>
        </pc:sldMkLst>
      </pc:sldChg>
      <pc:sldChg chg="add">
        <pc:chgData name="John Oakes" userId="1a36f0057432ea1f" providerId="LiveId" clId="{47381711-A8C6-487F-B478-F1510AC8C65D}" dt="2026-04-08T23:44:07.345" v="36897"/>
        <pc:sldMkLst>
          <pc:docMk/>
          <pc:sldMk cId="2190587120" sldId="286"/>
        </pc:sldMkLst>
      </pc:sldChg>
      <pc:sldChg chg="add">
        <pc:chgData name="John Oakes" userId="1a36f0057432ea1f" providerId="LiveId" clId="{47381711-A8C6-487F-B478-F1510AC8C65D}" dt="2026-04-08T23:44:07.345" v="36897"/>
        <pc:sldMkLst>
          <pc:docMk/>
          <pc:sldMk cId="799579111" sldId="287"/>
        </pc:sldMkLst>
      </pc:sldChg>
      <pc:sldChg chg="add">
        <pc:chgData name="John Oakes" userId="1a36f0057432ea1f" providerId="LiveId" clId="{47381711-A8C6-487F-B478-F1510AC8C65D}" dt="2026-04-08T23:44:07.345" v="36897"/>
        <pc:sldMkLst>
          <pc:docMk/>
          <pc:sldMk cId="1966153043" sldId="288"/>
        </pc:sldMkLst>
      </pc:sldChg>
      <pc:sldChg chg="add">
        <pc:chgData name="John Oakes" userId="1a36f0057432ea1f" providerId="LiveId" clId="{47381711-A8C6-487F-B478-F1510AC8C65D}" dt="2026-04-08T23:44:07.345" v="36897"/>
        <pc:sldMkLst>
          <pc:docMk/>
          <pc:sldMk cId="802554688" sldId="289"/>
        </pc:sldMkLst>
      </pc:sldChg>
      <pc:sldChg chg="add">
        <pc:chgData name="John Oakes" userId="1a36f0057432ea1f" providerId="LiveId" clId="{47381711-A8C6-487F-B478-F1510AC8C65D}" dt="2026-04-08T23:44:07.345" v="36897"/>
        <pc:sldMkLst>
          <pc:docMk/>
          <pc:sldMk cId="1192791125" sldId="290"/>
        </pc:sldMkLst>
      </pc:sldChg>
      <pc:sldChg chg="add">
        <pc:chgData name="John Oakes" userId="1a36f0057432ea1f" providerId="LiveId" clId="{47381711-A8C6-487F-B478-F1510AC8C65D}" dt="2026-04-08T23:44:07.345" v="36897"/>
        <pc:sldMkLst>
          <pc:docMk/>
          <pc:sldMk cId="2212313712" sldId="291"/>
        </pc:sldMkLst>
      </pc:sldChg>
      <pc:sldChg chg="add">
        <pc:chgData name="John Oakes" userId="1a36f0057432ea1f" providerId="LiveId" clId="{47381711-A8C6-487F-B478-F1510AC8C65D}" dt="2026-04-08T23:44:07.345" v="36897"/>
        <pc:sldMkLst>
          <pc:docMk/>
          <pc:sldMk cId="2392297614" sldId="292"/>
        </pc:sldMkLst>
      </pc:sldChg>
      <pc:sldChg chg="add">
        <pc:chgData name="John Oakes" userId="1a36f0057432ea1f" providerId="LiveId" clId="{47381711-A8C6-487F-B478-F1510AC8C65D}" dt="2026-04-08T23:44:07.345" v="36897"/>
        <pc:sldMkLst>
          <pc:docMk/>
          <pc:sldMk cId="3509029057" sldId="293"/>
        </pc:sldMkLst>
      </pc:sldChg>
      <pc:sldChg chg="add">
        <pc:chgData name="John Oakes" userId="1a36f0057432ea1f" providerId="LiveId" clId="{47381711-A8C6-487F-B478-F1510AC8C65D}" dt="2026-04-08T23:44:07.345" v="36897"/>
        <pc:sldMkLst>
          <pc:docMk/>
          <pc:sldMk cId="1727196540" sldId="294"/>
        </pc:sldMkLst>
      </pc:sldChg>
      <pc:sldChg chg="add">
        <pc:chgData name="John Oakes" userId="1a36f0057432ea1f" providerId="LiveId" clId="{47381711-A8C6-487F-B478-F1510AC8C65D}" dt="2026-04-08T23:44:07.345" v="36897"/>
        <pc:sldMkLst>
          <pc:docMk/>
          <pc:sldMk cId="1239311705" sldId="295"/>
        </pc:sldMkLst>
      </pc:sldChg>
      <pc:sldChg chg="add">
        <pc:chgData name="John Oakes" userId="1a36f0057432ea1f" providerId="LiveId" clId="{47381711-A8C6-487F-B478-F1510AC8C65D}" dt="2026-04-08T23:44:07.345" v="36897"/>
        <pc:sldMkLst>
          <pc:docMk/>
          <pc:sldMk cId="4203157361" sldId="296"/>
        </pc:sldMkLst>
      </pc:sldChg>
      <pc:sldChg chg="add">
        <pc:chgData name="John Oakes" userId="1a36f0057432ea1f" providerId="LiveId" clId="{47381711-A8C6-487F-B478-F1510AC8C65D}" dt="2026-04-08T23:44:07.345" v="36897"/>
        <pc:sldMkLst>
          <pc:docMk/>
          <pc:sldMk cId="3217345860" sldId="297"/>
        </pc:sldMkLst>
      </pc:sldChg>
      <pc:sldChg chg="add">
        <pc:chgData name="John Oakes" userId="1a36f0057432ea1f" providerId="LiveId" clId="{47381711-A8C6-487F-B478-F1510AC8C65D}" dt="2026-04-08T23:44:07.345" v="36897"/>
        <pc:sldMkLst>
          <pc:docMk/>
          <pc:sldMk cId="1699698727" sldId="298"/>
        </pc:sldMkLst>
      </pc:sldChg>
      <pc:sldChg chg="add">
        <pc:chgData name="John Oakes" userId="1a36f0057432ea1f" providerId="LiveId" clId="{47381711-A8C6-487F-B478-F1510AC8C65D}" dt="2026-04-08T23:44:07.345" v="36897"/>
        <pc:sldMkLst>
          <pc:docMk/>
          <pc:sldMk cId="2857599831" sldId="299"/>
        </pc:sldMkLst>
      </pc:sldChg>
      <pc:sldChg chg="add">
        <pc:chgData name="John Oakes" userId="1a36f0057432ea1f" providerId="LiveId" clId="{47381711-A8C6-487F-B478-F1510AC8C65D}" dt="2026-04-08T23:44:07.345" v="36897"/>
        <pc:sldMkLst>
          <pc:docMk/>
          <pc:sldMk cId="1090185883" sldId="300"/>
        </pc:sldMkLst>
      </pc:sldChg>
      <pc:sldChg chg="add">
        <pc:chgData name="John Oakes" userId="1a36f0057432ea1f" providerId="LiveId" clId="{47381711-A8C6-487F-B478-F1510AC8C65D}" dt="2026-04-08T23:44:07.345" v="36897"/>
        <pc:sldMkLst>
          <pc:docMk/>
          <pc:sldMk cId="2363601067" sldId="301"/>
        </pc:sldMkLst>
      </pc:sldChg>
      <pc:sldChg chg="add">
        <pc:chgData name="John Oakes" userId="1a36f0057432ea1f" providerId="LiveId" clId="{47381711-A8C6-487F-B478-F1510AC8C65D}" dt="2026-04-08T23:44:07.345" v="36897"/>
        <pc:sldMkLst>
          <pc:docMk/>
          <pc:sldMk cId="1637656219" sldId="304"/>
        </pc:sldMkLst>
      </pc:sldChg>
      <pc:sldChg chg="add">
        <pc:chgData name="John Oakes" userId="1a36f0057432ea1f" providerId="LiveId" clId="{47381711-A8C6-487F-B478-F1510AC8C65D}" dt="2026-04-08T23:44:07.345" v="36897"/>
        <pc:sldMkLst>
          <pc:docMk/>
          <pc:sldMk cId="1432825940" sldId="307"/>
        </pc:sldMkLst>
      </pc:sldChg>
      <pc:sldChg chg="add">
        <pc:chgData name="John Oakes" userId="1a36f0057432ea1f" providerId="LiveId" clId="{47381711-A8C6-487F-B478-F1510AC8C65D}" dt="2026-04-08T23:44:07.345" v="36897"/>
        <pc:sldMkLst>
          <pc:docMk/>
          <pc:sldMk cId="2762151573" sldId="310"/>
        </pc:sldMkLst>
      </pc:sldChg>
      <pc:sldChg chg="add">
        <pc:chgData name="John Oakes" userId="1a36f0057432ea1f" providerId="LiveId" clId="{47381711-A8C6-487F-B478-F1510AC8C65D}" dt="2026-04-08T23:44:07.345" v="36897"/>
        <pc:sldMkLst>
          <pc:docMk/>
          <pc:sldMk cId="738547374" sldId="346"/>
        </pc:sldMkLst>
      </pc:sldChg>
      <pc:sldChg chg="add">
        <pc:chgData name="John Oakes" userId="1a36f0057432ea1f" providerId="LiveId" clId="{47381711-A8C6-487F-B478-F1510AC8C65D}" dt="2026-04-08T23:44:07.345" v="36897"/>
        <pc:sldMkLst>
          <pc:docMk/>
          <pc:sldMk cId="1726350018" sldId="347"/>
        </pc:sldMkLst>
      </pc:sldChg>
      <pc:sldChg chg="add">
        <pc:chgData name="John Oakes" userId="1a36f0057432ea1f" providerId="LiveId" clId="{47381711-A8C6-487F-B478-F1510AC8C65D}" dt="2026-04-08T23:44:07.345" v="36897"/>
        <pc:sldMkLst>
          <pc:docMk/>
          <pc:sldMk cId="1441054725" sldId="349"/>
        </pc:sldMkLst>
      </pc:sldChg>
      <pc:sldChg chg="add">
        <pc:chgData name="John Oakes" userId="1a36f0057432ea1f" providerId="LiveId" clId="{47381711-A8C6-487F-B478-F1510AC8C65D}" dt="2026-04-08T23:44:07.345" v="36897"/>
        <pc:sldMkLst>
          <pc:docMk/>
          <pc:sldMk cId="3297386549" sldId="351"/>
        </pc:sldMkLst>
      </pc:sldChg>
      <pc:sldChg chg="add">
        <pc:chgData name="John Oakes" userId="1a36f0057432ea1f" providerId="LiveId" clId="{47381711-A8C6-487F-B478-F1510AC8C65D}" dt="2026-04-08T23:44:07.345" v="36897"/>
        <pc:sldMkLst>
          <pc:docMk/>
          <pc:sldMk cId="2854207447" sldId="352"/>
        </pc:sldMkLst>
      </pc:sldChg>
      <pc:sldChg chg="add">
        <pc:chgData name="John Oakes" userId="1a36f0057432ea1f" providerId="LiveId" clId="{47381711-A8C6-487F-B478-F1510AC8C65D}" dt="2026-04-08T23:44:07.345" v="36897"/>
        <pc:sldMkLst>
          <pc:docMk/>
          <pc:sldMk cId="3540521631" sldId="353"/>
        </pc:sldMkLst>
      </pc:sldChg>
      <pc:sldChg chg="add">
        <pc:chgData name="John Oakes" userId="1a36f0057432ea1f" providerId="LiveId" clId="{47381711-A8C6-487F-B478-F1510AC8C65D}" dt="2026-04-08T23:44:07.345" v="36897"/>
        <pc:sldMkLst>
          <pc:docMk/>
          <pc:sldMk cId="1040686166" sldId="356"/>
        </pc:sldMkLst>
      </pc:sldChg>
      <pc:sldChg chg="add">
        <pc:chgData name="John Oakes" userId="1a36f0057432ea1f" providerId="LiveId" clId="{47381711-A8C6-487F-B478-F1510AC8C65D}" dt="2026-04-08T23:44:07.345" v="36897"/>
        <pc:sldMkLst>
          <pc:docMk/>
          <pc:sldMk cId="1337087845" sldId="357"/>
        </pc:sldMkLst>
      </pc:sldChg>
      <pc:sldChg chg="add">
        <pc:chgData name="John Oakes" userId="1a36f0057432ea1f" providerId="LiveId" clId="{47381711-A8C6-487F-B478-F1510AC8C65D}" dt="2026-04-08T23:44:07.345" v="36897"/>
        <pc:sldMkLst>
          <pc:docMk/>
          <pc:sldMk cId="2587605084" sldId="358"/>
        </pc:sldMkLst>
      </pc:sldChg>
      <pc:sldChg chg="add">
        <pc:chgData name="John Oakes" userId="1a36f0057432ea1f" providerId="LiveId" clId="{47381711-A8C6-487F-B478-F1510AC8C65D}" dt="2026-04-08T23:44:07.345" v="36897"/>
        <pc:sldMkLst>
          <pc:docMk/>
          <pc:sldMk cId="1122105336" sldId="359"/>
        </pc:sldMkLst>
      </pc:sldChg>
      <pc:sldChg chg="add">
        <pc:chgData name="John Oakes" userId="1a36f0057432ea1f" providerId="LiveId" clId="{47381711-A8C6-487F-B478-F1510AC8C65D}" dt="2026-04-08T23:44:07.345" v="36897"/>
        <pc:sldMkLst>
          <pc:docMk/>
          <pc:sldMk cId="216884415" sldId="365"/>
        </pc:sldMkLst>
      </pc:sldChg>
      <pc:sldChg chg="add">
        <pc:chgData name="John Oakes" userId="1a36f0057432ea1f" providerId="LiveId" clId="{47381711-A8C6-487F-B478-F1510AC8C65D}" dt="2026-04-08T23:44:07.345" v="36897"/>
        <pc:sldMkLst>
          <pc:docMk/>
          <pc:sldMk cId="2637069450" sldId="382"/>
        </pc:sldMkLst>
      </pc:sldChg>
      <pc:sldChg chg="modSp new mod">
        <pc:chgData name="John Oakes" userId="1a36f0057432ea1f" providerId="LiveId" clId="{47381711-A8C6-487F-B478-F1510AC8C65D}" dt="2026-04-14T22:42:06.613" v="37425" actId="207"/>
        <pc:sldMkLst>
          <pc:docMk/>
          <pc:sldMk cId="1021091743" sldId="1039"/>
        </pc:sldMkLst>
        <pc:spChg chg="mod">
          <ac:chgData name="John Oakes" userId="1a36f0057432ea1f" providerId="LiveId" clId="{47381711-A8C6-487F-B478-F1510AC8C65D}" dt="2026-04-14T22:42:06.613" v="37425" actId="207"/>
          <ac:spMkLst>
            <pc:docMk/>
            <pc:sldMk cId="1021091743" sldId="1039"/>
            <ac:spMk id="3" creationId="{704376C7-2B62-0298-6D7E-08E06F73C776}"/>
          </ac:spMkLst>
        </pc:spChg>
      </pc:sldChg>
      <pc:sldChg chg="modSp add mod">
        <pc:chgData name="John Oakes" userId="1a36f0057432ea1f" providerId="LiveId" clId="{47381711-A8C6-487F-B478-F1510AC8C65D}" dt="2026-03-18T21:19:19.966" v="32449" actId="6549"/>
        <pc:sldMkLst>
          <pc:docMk/>
          <pc:sldMk cId="1299309558" sldId="1158"/>
        </pc:sldMkLst>
        <pc:spChg chg="mod">
          <ac:chgData name="John Oakes" userId="1a36f0057432ea1f" providerId="LiveId" clId="{47381711-A8C6-487F-B478-F1510AC8C65D}" dt="2026-03-18T21:19:19.966" v="32449" actId="6549"/>
          <ac:spMkLst>
            <pc:docMk/>
            <pc:sldMk cId="1299309558" sldId="1158"/>
            <ac:spMk id="3" creationId="{00000000-0000-0000-0000-000000000000}"/>
          </ac:spMkLst>
        </pc:spChg>
      </pc:sldChg>
      <pc:sldChg chg="modSp add">
        <pc:chgData name="John Oakes" userId="1a36f0057432ea1f" providerId="LiveId" clId="{47381711-A8C6-487F-B478-F1510AC8C65D}" dt="2026-03-18T22:14:33.671" v="32478"/>
        <pc:sldMkLst>
          <pc:docMk/>
          <pc:sldMk cId="3444845558" sldId="1159"/>
        </pc:sldMkLst>
        <pc:spChg chg="mod">
          <ac:chgData name="John Oakes" userId="1a36f0057432ea1f" providerId="LiveId" clId="{47381711-A8C6-487F-B478-F1510AC8C65D}" dt="2026-03-18T22:14:33.671" v="32478"/>
          <ac:spMkLst>
            <pc:docMk/>
            <pc:sldMk cId="3444845558" sldId="1159"/>
            <ac:spMk id="3" creationId="{00000000-0000-0000-0000-000000000000}"/>
          </ac:spMkLst>
        </pc:spChg>
      </pc:sldChg>
      <pc:sldChg chg="modSp add mod ord">
        <pc:chgData name="John Oakes" userId="1a36f0057432ea1f" providerId="LiveId" clId="{47381711-A8C6-487F-B478-F1510AC8C65D}" dt="2026-03-19T00:45:59.138" v="34277" actId="122"/>
        <pc:sldMkLst>
          <pc:docMk/>
          <pc:sldMk cId="963843308" sldId="1163"/>
        </pc:sldMkLst>
        <pc:spChg chg="mod">
          <ac:chgData name="John Oakes" userId="1a36f0057432ea1f" providerId="LiveId" clId="{47381711-A8C6-487F-B478-F1510AC8C65D}" dt="2026-03-19T00:45:59.138" v="34277" actId="122"/>
          <ac:spMkLst>
            <pc:docMk/>
            <pc:sldMk cId="963843308" sldId="1163"/>
            <ac:spMk id="2" creationId="{00000000-0000-0000-0000-000000000000}"/>
          </ac:spMkLst>
        </pc:spChg>
      </pc:sldChg>
      <pc:sldChg chg="modSp add mod ord">
        <pc:chgData name="John Oakes" userId="1a36f0057432ea1f" providerId="LiveId" clId="{47381711-A8C6-487F-B478-F1510AC8C65D}" dt="2026-03-26T00:34:03.823" v="35959"/>
        <pc:sldMkLst>
          <pc:docMk/>
          <pc:sldMk cId="608459702" sldId="1164"/>
        </pc:sldMkLst>
        <pc:spChg chg="mod">
          <ac:chgData name="John Oakes" userId="1a36f0057432ea1f" providerId="LiveId" clId="{47381711-A8C6-487F-B478-F1510AC8C65D}" dt="2026-03-26T00:31:36.287" v="35949" actId="14100"/>
          <ac:spMkLst>
            <pc:docMk/>
            <pc:sldMk cId="608459702" sldId="1164"/>
            <ac:spMk id="2" creationId="{00000000-0000-0000-0000-000000000000}"/>
          </ac:spMkLst>
        </pc:spChg>
        <pc:spChg chg="mod">
          <ac:chgData name="John Oakes" userId="1a36f0057432ea1f" providerId="LiveId" clId="{47381711-A8C6-487F-B478-F1510AC8C65D}" dt="2026-03-26T00:22:55.944" v="35262" actId="113"/>
          <ac:spMkLst>
            <pc:docMk/>
            <pc:sldMk cId="608459702" sldId="1164"/>
            <ac:spMk id="3" creationId="{00000000-0000-0000-0000-000000000000}"/>
          </ac:spMkLst>
        </pc:spChg>
      </pc:sldChg>
      <pc:sldChg chg="modSp add mod ord">
        <pc:chgData name="John Oakes" userId="1a36f0057432ea1f" providerId="LiveId" clId="{47381711-A8C6-487F-B478-F1510AC8C65D}" dt="2026-03-26T00:32:58.334" v="35953"/>
        <pc:sldMkLst>
          <pc:docMk/>
          <pc:sldMk cId="796034437" sldId="1166"/>
        </pc:sldMkLst>
        <pc:spChg chg="mod">
          <ac:chgData name="John Oakes" userId="1a36f0057432ea1f" providerId="LiveId" clId="{47381711-A8C6-487F-B478-F1510AC8C65D}" dt="2026-03-26T00:22:17.612" v="35261" actId="113"/>
          <ac:spMkLst>
            <pc:docMk/>
            <pc:sldMk cId="796034437" sldId="1166"/>
            <ac:spMk id="3" creationId="{00000000-0000-0000-0000-000000000000}"/>
          </ac:spMkLst>
        </pc:spChg>
      </pc:sldChg>
      <pc:sldChg chg="modSp new mod">
        <pc:chgData name="John Oakes" userId="1a36f0057432ea1f" providerId="LiveId" clId="{47381711-A8C6-487F-B478-F1510AC8C65D}" dt="2026-03-19T00:30:00.089" v="32755" actId="20577"/>
        <pc:sldMkLst>
          <pc:docMk/>
          <pc:sldMk cId="1146213080" sldId="1173"/>
        </pc:sldMkLst>
        <pc:spChg chg="mod">
          <ac:chgData name="John Oakes" userId="1a36f0057432ea1f" providerId="LiveId" clId="{47381711-A8C6-487F-B478-F1510AC8C65D}" dt="2026-03-19T00:28:10.042" v="32528" actId="20577"/>
          <ac:spMkLst>
            <pc:docMk/>
            <pc:sldMk cId="1146213080" sldId="1173"/>
            <ac:spMk id="2" creationId="{DAB6BC76-62E9-42CD-8D3A-3CD0AFE3CC4A}"/>
          </ac:spMkLst>
        </pc:spChg>
        <pc:spChg chg="mod">
          <ac:chgData name="John Oakes" userId="1a36f0057432ea1f" providerId="LiveId" clId="{47381711-A8C6-487F-B478-F1510AC8C65D}" dt="2026-03-19T00:30:00.089" v="32755" actId="20577"/>
          <ac:spMkLst>
            <pc:docMk/>
            <pc:sldMk cId="1146213080" sldId="1173"/>
            <ac:spMk id="3" creationId="{F0F0D9FA-777E-0F91-1218-C7BC8AA762CE}"/>
          </ac:spMkLst>
        </pc:spChg>
      </pc:sldChg>
      <pc:sldChg chg="modSp new mod">
        <pc:chgData name="John Oakes" userId="1a36f0057432ea1f" providerId="LiveId" clId="{47381711-A8C6-487F-B478-F1510AC8C65D}" dt="2026-03-19T00:32:55.723" v="33092" actId="20577"/>
        <pc:sldMkLst>
          <pc:docMk/>
          <pc:sldMk cId="4272241376" sldId="1174"/>
        </pc:sldMkLst>
        <pc:spChg chg="mod">
          <ac:chgData name="John Oakes" userId="1a36f0057432ea1f" providerId="LiveId" clId="{47381711-A8C6-487F-B478-F1510AC8C65D}" dt="2026-03-19T00:30:31.032" v="32831" actId="20577"/>
          <ac:spMkLst>
            <pc:docMk/>
            <pc:sldMk cId="4272241376" sldId="1174"/>
            <ac:spMk id="2" creationId="{C6C07A8F-8726-2A20-4EC3-8C66C5D69FFA}"/>
          </ac:spMkLst>
        </pc:spChg>
        <pc:spChg chg="mod">
          <ac:chgData name="John Oakes" userId="1a36f0057432ea1f" providerId="LiveId" clId="{47381711-A8C6-487F-B478-F1510AC8C65D}" dt="2026-03-19T00:32:55.723" v="33092" actId="20577"/>
          <ac:spMkLst>
            <pc:docMk/>
            <pc:sldMk cId="4272241376" sldId="1174"/>
            <ac:spMk id="3" creationId="{D31AABC2-586D-13BD-1C4F-31D9EA3A9938}"/>
          </ac:spMkLst>
        </pc:spChg>
      </pc:sldChg>
      <pc:sldChg chg="modSp new mod">
        <pc:chgData name="John Oakes" userId="1a36f0057432ea1f" providerId="LiveId" clId="{47381711-A8C6-487F-B478-F1510AC8C65D}" dt="2026-03-19T00:35:24.571" v="33400" actId="313"/>
        <pc:sldMkLst>
          <pc:docMk/>
          <pc:sldMk cId="3027149814" sldId="1175"/>
        </pc:sldMkLst>
        <pc:spChg chg="mod">
          <ac:chgData name="John Oakes" userId="1a36f0057432ea1f" providerId="LiveId" clId="{47381711-A8C6-487F-B478-F1510AC8C65D}" dt="2026-03-19T00:34:00.977" v="33222" actId="255"/>
          <ac:spMkLst>
            <pc:docMk/>
            <pc:sldMk cId="3027149814" sldId="1175"/>
            <ac:spMk id="2" creationId="{5262F569-ACC9-5C10-D778-5DDC1292B718}"/>
          </ac:spMkLst>
        </pc:spChg>
        <pc:spChg chg="mod">
          <ac:chgData name="John Oakes" userId="1a36f0057432ea1f" providerId="LiveId" clId="{47381711-A8C6-487F-B478-F1510AC8C65D}" dt="2026-03-19T00:35:24.571" v="33400" actId="313"/>
          <ac:spMkLst>
            <pc:docMk/>
            <pc:sldMk cId="3027149814" sldId="1175"/>
            <ac:spMk id="3" creationId="{74318929-5102-B72B-FE02-27B806733F38}"/>
          </ac:spMkLst>
        </pc:spChg>
      </pc:sldChg>
      <pc:sldChg chg="modSp new mod">
        <pc:chgData name="John Oakes" userId="1a36f0057432ea1f" providerId="LiveId" clId="{47381711-A8C6-487F-B478-F1510AC8C65D}" dt="2026-03-19T00:38:06.289" v="33599" actId="20577"/>
        <pc:sldMkLst>
          <pc:docMk/>
          <pc:sldMk cId="3102768525" sldId="1176"/>
        </pc:sldMkLst>
        <pc:spChg chg="mod">
          <ac:chgData name="John Oakes" userId="1a36f0057432ea1f" providerId="LiveId" clId="{47381711-A8C6-487F-B478-F1510AC8C65D}" dt="2026-03-19T00:35:37.857" v="33437" actId="20577"/>
          <ac:spMkLst>
            <pc:docMk/>
            <pc:sldMk cId="3102768525" sldId="1176"/>
            <ac:spMk id="2" creationId="{AADA0FBB-68B8-4D2D-3649-AD376A1A45EC}"/>
          </ac:spMkLst>
        </pc:spChg>
        <pc:spChg chg="mod">
          <ac:chgData name="John Oakes" userId="1a36f0057432ea1f" providerId="LiveId" clId="{47381711-A8C6-487F-B478-F1510AC8C65D}" dt="2026-03-19T00:38:06.289" v="33599" actId="20577"/>
          <ac:spMkLst>
            <pc:docMk/>
            <pc:sldMk cId="3102768525" sldId="1176"/>
            <ac:spMk id="3" creationId="{C8EED95E-9455-EFF1-B652-753B3523B578}"/>
          </ac:spMkLst>
        </pc:spChg>
      </pc:sldChg>
      <pc:sldChg chg="modSp new mod">
        <pc:chgData name="John Oakes" userId="1a36f0057432ea1f" providerId="LiveId" clId="{47381711-A8C6-487F-B478-F1510AC8C65D}" dt="2026-03-19T00:59:35.817" v="34770" actId="20577"/>
        <pc:sldMkLst>
          <pc:docMk/>
          <pc:sldMk cId="24377479" sldId="1177"/>
        </pc:sldMkLst>
        <pc:spChg chg="mod">
          <ac:chgData name="John Oakes" userId="1a36f0057432ea1f" providerId="LiveId" clId="{47381711-A8C6-487F-B478-F1510AC8C65D}" dt="2026-03-19T00:38:35.489" v="33640" actId="20577"/>
          <ac:spMkLst>
            <pc:docMk/>
            <pc:sldMk cId="24377479" sldId="1177"/>
            <ac:spMk id="2" creationId="{E29B489B-2E81-377E-9D94-4FFCC53FC31A}"/>
          </ac:spMkLst>
        </pc:spChg>
        <pc:spChg chg="mod">
          <ac:chgData name="John Oakes" userId="1a36f0057432ea1f" providerId="LiveId" clId="{47381711-A8C6-487F-B478-F1510AC8C65D}" dt="2026-03-19T00:59:35.817" v="34770" actId="20577"/>
          <ac:spMkLst>
            <pc:docMk/>
            <pc:sldMk cId="24377479" sldId="1177"/>
            <ac:spMk id="3" creationId="{4690BA92-F36B-156D-857F-5B479A0B310E}"/>
          </ac:spMkLst>
        </pc:spChg>
      </pc:sldChg>
      <pc:sldChg chg="modSp new mod">
        <pc:chgData name="John Oakes" userId="1a36f0057432ea1f" providerId="LiveId" clId="{47381711-A8C6-487F-B478-F1510AC8C65D}" dt="2026-03-19T00:43:42.483" v="34187" actId="5793"/>
        <pc:sldMkLst>
          <pc:docMk/>
          <pc:sldMk cId="4256589252" sldId="1178"/>
        </pc:sldMkLst>
        <pc:spChg chg="mod">
          <ac:chgData name="John Oakes" userId="1a36f0057432ea1f" providerId="LiveId" clId="{47381711-A8C6-487F-B478-F1510AC8C65D}" dt="2026-03-19T00:41:07.548" v="33906" actId="14100"/>
          <ac:spMkLst>
            <pc:docMk/>
            <pc:sldMk cId="4256589252" sldId="1178"/>
            <ac:spMk id="2" creationId="{0B5B4DAA-5472-13FE-1EA5-13323EF2B32F}"/>
          </ac:spMkLst>
        </pc:spChg>
        <pc:spChg chg="mod">
          <ac:chgData name="John Oakes" userId="1a36f0057432ea1f" providerId="LiveId" clId="{47381711-A8C6-487F-B478-F1510AC8C65D}" dt="2026-03-19T00:43:42.483" v="34187" actId="5793"/>
          <ac:spMkLst>
            <pc:docMk/>
            <pc:sldMk cId="4256589252" sldId="1178"/>
            <ac:spMk id="3" creationId="{F8FB3183-6483-5B8B-8154-7F966CBF90CC}"/>
          </ac:spMkLst>
        </pc:spChg>
      </pc:sldChg>
      <pc:sldChg chg="modSp new mod">
        <pc:chgData name="John Oakes" userId="1a36f0057432ea1f" providerId="LiveId" clId="{47381711-A8C6-487F-B478-F1510AC8C65D}" dt="2026-03-19T00:44:42.403" v="34241" actId="313"/>
        <pc:sldMkLst>
          <pc:docMk/>
          <pc:sldMk cId="54089605" sldId="1179"/>
        </pc:sldMkLst>
        <pc:spChg chg="mod">
          <ac:chgData name="John Oakes" userId="1a36f0057432ea1f" providerId="LiveId" clId="{47381711-A8C6-487F-B478-F1510AC8C65D}" dt="2026-03-19T00:44:42.403" v="34241" actId="313"/>
          <ac:spMkLst>
            <pc:docMk/>
            <pc:sldMk cId="54089605" sldId="1179"/>
            <ac:spMk id="2" creationId="{474EA0E4-078E-AF73-593F-98EC345ECEFD}"/>
          </ac:spMkLst>
        </pc:spChg>
      </pc:sldChg>
      <pc:sldChg chg="modSp new mod">
        <pc:chgData name="John Oakes" userId="1a36f0057432ea1f" providerId="LiveId" clId="{47381711-A8C6-487F-B478-F1510AC8C65D}" dt="2026-03-19T00:47:53.107" v="34446" actId="20577"/>
        <pc:sldMkLst>
          <pc:docMk/>
          <pc:sldMk cId="1794623718" sldId="1180"/>
        </pc:sldMkLst>
        <pc:spChg chg="mod">
          <ac:chgData name="John Oakes" userId="1a36f0057432ea1f" providerId="LiveId" clId="{47381711-A8C6-487F-B478-F1510AC8C65D}" dt="2026-03-19T00:46:45.462" v="34303" actId="20577"/>
          <ac:spMkLst>
            <pc:docMk/>
            <pc:sldMk cId="1794623718" sldId="1180"/>
            <ac:spMk id="2" creationId="{E4CDAE10-3971-0C0C-1F1B-732A889E19A7}"/>
          </ac:spMkLst>
        </pc:spChg>
        <pc:spChg chg="mod">
          <ac:chgData name="John Oakes" userId="1a36f0057432ea1f" providerId="LiveId" clId="{47381711-A8C6-487F-B478-F1510AC8C65D}" dt="2026-03-19T00:47:53.107" v="34446" actId="20577"/>
          <ac:spMkLst>
            <pc:docMk/>
            <pc:sldMk cId="1794623718" sldId="1180"/>
            <ac:spMk id="3" creationId="{3B816F39-456E-CEC6-4FD8-226584449B03}"/>
          </ac:spMkLst>
        </pc:spChg>
      </pc:sldChg>
      <pc:sldChg chg="modSp new mod">
        <pc:chgData name="John Oakes" userId="1a36f0057432ea1f" providerId="LiveId" clId="{47381711-A8C6-487F-B478-F1510AC8C65D}" dt="2026-03-19T00:49:14.746" v="34599" actId="20577"/>
        <pc:sldMkLst>
          <pc:docMk/>
          <pc:sldMk cId="1233527406" sldId="1181"/>
        </pc:sldMkLst>
        <pc:spChg chg="mod">
          <ac:chgData name="John Oakes" userId="1a36f0057432ea1f" providerId="LiveId" clId="{47381711-A8C6-487F-B478-F1510AC8C65D}" dt="2026-03-19T00:48:22.330" v="34464" actId="20577"/>
          <ac:spMkLst>
            <pc:docMk/>
            <pc:sldMk cId="1233527406" sldId="1181"/>
            <ac:spMk id="2" creationId="{F39EBFC7-640E-DCCD-F29A-EE643233022E}"/>
          </ac:spMkLst>
        </pc:spChg>
        <pc:spChg chg="mod">
          <ac:chgData name="John Oakes" userId="1a36f0057432ea1f" providerId="LiveId" clId="{47381711-A8C6-487F-B478-F1510AC8C65D}" dt="2026-03-19T00:49:14.746" v="34599" actId="20577"/>
          <ac:spMkLst>
            <pc:docMk/>
            <pc:sldMk cId="1233527406" sldId="1181"/>
            <ac:spMk id="3" creationId="{47206773-5684-A478-191F-3D9279BB088E}"/>
          </ac:spMkLst>
        </pc:spChg>
      </pc:sldChg>
      <pc:sldChg chg="modSp new mod ord">
        <pc:chgData name="John Oakes" userId="1a36f0057432ea1f" providerId="LiveId" clId="{47381711-A8C6-487F-B478-F1510AC8C65D}" dt="2026-03-26T00:44:46.203" v="36896" actId="27636"/>
        <pc:sldMkLst>
          <pc:docMk/>
          <pc:sldMk cId="1555222961" sldId="1182"/>
        </pc:sldMkLst>
        <pc:spChg chg="mod">
          <ac:chgData name="John Oakes" userId="1a36f0057432ea1f" providerId="LiveId" clId="{47381711-A8C6-487F-B478-F1510AC8C65D}" dt="2026-03-19T00:50:05.593" v="34625" actId="20577"/>
          <ac:spMkLst>
            <pc:docMk/>
            <pc:sldMk cId="1555222961" sldId="1182"/>
            <ac:spMk id="2" creationId="{6BA36882-71D7-B3D9-04AB-6677E30E3A04}"/>
          </ac:spMkLst>
        </pc:spChg>
        <pc:spChg chg="mod">
          <ac:chgData name="John Oakes" userId="1a36f0057432ea1f" providerId="LiveId" clId="{47381711-A8C6-487F-B478-F1510AC8C65D}" dt="2026-03-26T00:44:46.203" v="36896" actId="27636"/>
          <ac:spMkLst>
            <pc:docMk/>
            <pc:sldMk cId="1555222961" sldId="1182"/>
            <ac:spMk id="3" creationId="{27E5DC44-3CA9-F102-57D7-2C5F95C94373}"/>
          </ac:spMkLst>
        </pc:spChg>
      </pc:sldChg>
      <pc:sldChg chg="modSp new mod">
        <pc:chgData name="John Oakes" userId="1a36f0057432ea1f" providerId="LiveId" clId="{47381711-A8C6-487F-B478-F1510AC8C65D}" dt="2026-03-26T00:27:07.082" v="35618" actId="313"/>
        <pc:sldMkLst>
          <pc:docMk/>
          <pc:sldMk cId="2408894689" sldId="1187"/>
        </pc:sldMkLst>
        <pc:spChg chg="mod">
          <ac:chgData name="John Oakes" userId="1a36f0057432ea1f" providerId="LiveId" clId="{47381711-A8C6-487F-B478-F1510AC8C65D}" dt="2026-03-26T00:24:24.280" v="35277" actId="20577"/>
          <ac:spMkLst>
            <pc:docMk/>
            <pc:sldMk cId="2408894689" sldId="1187"/>
            <ac:spMk id="2" creationId="{A68B04AB-7C5B-F152-D2CC-7E54932064CA}"/>
          </ac:spMkLst>
        </pc:spChg>
        <pc:spChg chg="mod">
          <ac:chgData name="John Oakes" userId="1a36f0057432ea1f" providerId="LiveId" clId="{47381711-A8C6-487F-B478-F1510AC8C65D}" dt="2026-03-26T00:27:07.082" v="35618" actId="313"/>
          <ac:spMkLst>
            <pc:docMk/>
            <pc:sldMk cId="2408894689" sldId="1187"/>
            <ac:spMk id="3" creationId="{2D03176A-0B2E-3CC6-3C93-24F911CE8F5E}"/>
          </ac:spMkLst>
        </pc:spChg>
      </pc:sldChg>
      <pc:sldChg chg="modSp new mod ord">
        <pc:chgData name="John Oakes" userId="1a36f0057432ea1f" providerId="LiveId" clId="{47381711-A8C6-487F-B478-F1510AC8C65D}" dt="2026-03-26T00:33:36.609" v="35957"/>
        <pc:sldMkLst>
          <pc:docMk/>
          <pc:sldMk cId="3819887266" sldId="1188"/>
        </pc:sldMkLst>
        <pc:spChg chg="mod">
          <ac:chgData name="John Oakes" userId="1a36f0057432ea1f" providerId="LiveId" clId="{47381711-A8C6-487F-B478-F1510AC8C65D}" dt="2026-03-26T00:28:27.192" v="35647" actId="20577"/>
          <ac:spMkLst>
            <pc:docMk/>
            <pc:sldMk cId="3819887266" sldId="1188"/>
            <ac:spMk id="2" creationId="{22AE0742-CAC1-C41C-99C8-9E8DD0DAE28E}"/>
          </ac:spMkLst>
        </pc:spChg>
        <pc:spChg chg="mod">
          <ac:chgData name="John Oakes" userId="1a36f0057432ea1f" providerId="LiveId" clId="{47381711-A8C6-487F-B478-F1510AC8C65D}" dt="2026-03-26T00:30:26.427" v="35923" actId="14100"/>
          <ac:spMkLst>
            <pc:docMk/>
            <pc:sldMk cId="3819887266" sldId="1188"/>
            <ac:spMk id="3" creationId="{B583C51E-962B-06F3-D4AB-BDB8B985AD55}"/>
          </ac:spMkLst>
        </pc:spChg>
      </pc:sldChg>
      <pc:sldChg chg="modSp new mod">
        <pc:chgData name="John Oakes" userId="1a36f0057432ea1f" providerId="LiveId" clId="{47381711-A8C6-487F-B478-F1510AC8C65D}" dt="2026-03-26T00:38:31.025" v="36073" actId="20577"/>
        <pc:sldMkLst>
          <pc:docMk/>
          <pc:sldMk cId="4262684984" sldId="1189"/>
        </pc:sldMkLst>
        <pc:spChg chg="mod">
          <ac:chgData name="John Oakes" userId="1a36f0057432ea1f" providerId="LiveId" clId="{47381711-A8C6-487F-B478-F1510AC8C65D}" dt="2026-03-26T00:37:38.429" v="36012" actId="20577"/>
          <ac:spMkLst>
            <pc:docMk/>
            <pc:sldMk cId="4262684984" sldId="1189"/>
            <ac:spMk id="2" creationId="{3BFF9165-51C9-4871-8AB6-BDDA5B8288C6}"/>
          </ac:spMkLst>
        </pc:spChg>
        <pc:spChg chg="mod">
          <ac:chgData name="John Oakes" userId="1a36f0057432ea1f" providerId="LiveId" clId="{47381711-A8C6-487F-B478-F1510AC8C65D}" dt="2026-03-26T00:38:31.025" v="36073" actId="20577"/>
          <ac:spMkLst>
            <pc:docMk/>
            <pc:sldMk cId="4262684984" sldId="1189"/>
            <ac:spMk id="3" creationId="{9A1BF545-61E8-C6B6-F2A5-2CDED715EEA1}"/>
          </ac:spMkLst>
        </pc:spChg>
      </pc:sldChg>
      <pc:sldChg chg="modSp new mod">
        <pc:chgData name="John Oakes" userId="1a36f0057432ea1f" providerId="LiveId" clId="{47381711-A8C6-487F-B478-F1510AC8C65D}" dt="2026-03-26T00:39:34.790" v="36187" actId="20577"/>
        <pc:sldMkLst>
          <pc:docMk/>
          <pc:sldMk cId="164715380" sldId="1190"/>
        </pc:sldMkLst>
        <pc:spChg chg="mod">
          <ac:chgData name="John Oakes" userId="1a36f0057432ea1f" providerId="LiveId" clId="{47381711-A8C6-487F-B478-F1510AC8C65D}" dt="2026-03-26T00:38:59.424" v="36105" actId="20577"/>
          <ac:spMkLst>
            <pc:docMk/>
            <pc:sldMk cId="164715380" sldId="1190"/>
            <ac:spMk id="2" creationId="{15A95F58-4ABA-AC5E-C1EB-7C6917CF4FAE}"/>
          </ac:spMkLst>
        </pc:spChg>
        <pc:spChg chg="mod">
          <ac:chgData name="John Oakes" userId="1a36f0057432ea1f" providerId="LiveId" clId="{47381711-A8C6-487F-B478-F1510AC8C65D}" dt="2026-03-26T00:39:34.790" v="36187" actId="20577"/>
          <ac:spMkLst>
            <pc:docMk/>
            <pc:sldMk cId="164715380" sldId="1190"/>
            <ac:spMk id="3" creationId="{814CFE4E-CB7F-8837-17AE-3E5CA5975EE7}"/>
          </ac:spMkLst>
        </pc:spChg>
      </pc:sldChg>
      <pc:sldChg chg="add">
        <pc:chgData name="John Oakes" userId="1a36f0057432ea1f" providerId="LiveId" clId="{47381711-A8C6-487F-B478-F1510AC8C65D}" dt="2026-04-08T23:44:07.345" v="36897"/>
        <pc:sldMkLst>
          <pc:docMk/>
          <pc:sldMk cId="0" sldId="1191"/>
        </pc:sldMkLst>
      </pc:sldChg>
      <pc:sldChg chg="add">
        <pc:chgData name="John Oakes" userId="1a36f0057432ea1f" providerId="LiveId" clId="{47381711-A8C6-487F-B478-F1510AC8C65D}" dt="2026-04-08T23:44:07.345" v="36897"/>
        <pc:sldMkLst>
          <pc:docMk/>
          <pc:sldMk cId="2041817269" sldId="1192"/>
        </pc:sldMkLst>
      </pc:sldChg>
      <pc:sldChg chg="add">
        <pc:chgData name="John Oakes" userId="1a36f0057432ea1f" providerId="LiveId" clId="{47381711-A8C6-487F-B478-F1510AC8C65D}" dt="2026-04-08T23:44:07.345" v="36897"/>
        <pc:sldMkLst>
          <pc:docMk/>
          <pc:sldMk cId="0" sldId="1193"/>
        </pc:sldMkLst>
      </pc:sldChg>
      <pc:sldChg chg="add">
        <pc:chgData name="John Oakes" userId="1a36f0057432ea1f" providerId="LiveId" clId="{47381711-A8C6-487F-B478-F1510AC8C65D}" dt="2026-04-08T23:44:07.345" v="36897"/>
        <pc:sldMkLst>
          <pc:docMk/>
          <pc:sldMk cId="0" sldId="1194"/>
        </pc:sldMkLst>
      </pc:sldChg>
      <pc:sldChg chg="modSp new mod">
        <pc:chgData name="John Oakes" userId="1a36f0057432ea1f" providerId="LiveId" clId="{47381711-A8C6-487F-B478-F1510AC8C65D}" dt="2026-04-08T23:53:02.301" v="37372" actId="14100"/>
        <pc:sldMkLst>
          <pc:docMk/>
          <pc:sldMk cId="113570666" sldId="1198"/>
        </pc:sldMkLst>
        <pc:spChg chg="mod">
          <ac:chgData name="John Oakes" userId="1a36f0057432ea1f" providerId="LiveId" clId="{47381711-A8C6-487F-B478-F1510AC8C65D}" dt="2026-04-08T23:49:12.523" v="37020" actId="20577"/>
          <ac:spMkLst>
            <pc:docMk/>
            <pc:sldMk cId="113570666" sldId="1198"/>
            <ac:spMk id="2" creationId="{F7A7429E-E991-B486-BD67-994C4E187497}"/>
          </ac:spMkLst>
        </pc:spChg>
        <pc:spChg chg="mod">
          <ac:chgData name="John Oakes" userId="1a36f0057432ea1f" providerId="LiveId" clId="{47381711-A8C6-487F-B478-F1510AC8C65D}" dt="2026-04-08T23:53:02.301" v="37372" actId="14100"/>
          <ac:spMkLst>
            <pc:docMk/>
            <pc:sldMk cId="113570666" sldId="1198"/>
            <ac:spMk id="3" creationId="{8D9AED39-DA2C-827F-BCFE-A24D7FAABCAE}"/>
          </ac:spMkLst>
        </pc:spChg>
      </pc:sldChg>
      <pc:sldChg chg="addSp delSp modSp add del mod">
        <pc:chgData name="John Oakes" userId="1a36f0057432ea1f" providerId="LiveId" clId="{47381711-A8C6-487F-B478-F1510AC8C65D}" dt="2026-04-17T00:55:42.763" v="43382" actId="47"/>
        <pc:sldMkLst>
          <pc:docMk/>
          <pc:sldMk cId="0" sldId="1199"/>
        </pc:sldMkLst>
      </pc:sldChg>
      <pc:sldChg chg="modSp add del mod">
        <pc:chgData name="John Oakes" userId="1a36f0057432ea1f" providerId="LiveId" clId="{47381711-A8C6-487F-B478-F1510AC8C65D}" dt="2026-04-17T00:55:42.763" v="43382" actId="47"/>
        <pc:sldMkLst>
          <pc:docMk/>
          <pc:sldMk cId="0" sldId="1200"/>
        </pc:sldMkLst>
        <pc:spChg chg="mod">
          <ac:chgData name="John Oakes" userId="1a36f0057432ea1f" providerId="LiveId" clId="{47381711-A8C6-487F-B478-F1510AC8C65D}" dt="2026-04-16T01:23:38.384" v="43373" actId="20577"/>
          <ac:spMkLst>
            <pc:docMk/>
            <pc:sldMk cId="0" sldId="1200"/>
            <ac:spMk id="3" creationId="{7B1D1B68-7B97-B921-FFA3-B0427FE38561}"/>
          </ac:spMkLst>
        </pc:spChg>
        <pc:picChg chg="mod">
          <ac:chgData name="John Oakes" userId="1a36f0057432ea1f" providerId="LiveId" clId="{47381711-A8C6-487F-B478-F1510AC8C65D}" dt="2026-04-16T01:27:54.611" v="43374" actId="1076"/>
          <ac:picMkLst>
            <pc:docMk/>
            <pc:sldMk cId="0" sldId="1200"/>
            <ac:picMk id="36868" creationId="{71950223-4997-839F-9064-457405991F95}"/>
          </ac:picMkLst>
        </pc:picChg>
      </pc:sldChg>
      <pc:sldChg chg="add del">
        <pc:chgData name="John Oakes" userId="1a36f0057432ea1f" providerId="LiveId" clId="{47381711-A8C6-487F-B478-F1510AC8C65D}" dt="2026-04-17T00:55:42.763" v="43382" actId="47"/>
        <pc:sldMkLst>
          <pc:docMk/>
          <pc:sldMk cId="709721425" sldId="1201"/>
        </pc:sldMkLst>
      </pc:sldChg>
      <pc:sldChg chg="modSp new mod">
        <pc:chgData name="John Oakes" userId="1a36f0057432ea1f" providerId="LiveId" clId="{47381711-A8C6-487F-B478-F1510AC8C65D}" dt="2026-04-15T23:57:03.405" v="37816" actId="20577"/>
        <pc:sldMkLst>
          <pc:docMk/>
          <pc:sldMk cId="3195037978" sldId="1202"/>
        </pc:sldMkLst>
        <pc:spChg chg="mod">
          <ac:chgData name="John Oakes" userId="1a36f0057432ea1f" providerId="LiveId" clId="{47381711-A8C6-487F-B478-F1510AC8C65D}" dt="2026-04-15T23:56:46.704" v="37815" actId="20577"/>
          <ac:spMkLst>
            <pc:docMk/>
            <pc:sldMk cId="3195037978" sldId="1202"/>
            <ac:spMk id="2" creationId="{03F5500F-41E2-2BD3-1E57-2D5EE7B41C58}"/>
          </ac:spMkLst>
        </pc:spChg>
        <pc:spChg chg="mod">
          <ac:chgData name="John Oakes" userId="1a36f0057432ea1f" providerId="LiveId" clId="{47381711-A8C6-487F-B478-F1510AC8C65D}" dt="2026-04-15T23:57:03.405" v="37816" actId="20577"/>
          <ac:spMkLst>
            <pc:docMk/>
            <pc:sldMk cId="3195037978" sldId="1202"/>
            <ac:spMk id="3" creationId="{8A61F7C5-7003-5673-5818-0F11C2465A8A}"/>
          </ac:spMkLst>
        </pc:spChg>
      </pc:sldChg>
      <pc:sldChg chg="modSp new mod">
        <pc:chgData name="John Oakes" userId="1a36f0057432ea1f" providerId="LiveId" clId="{47381711-A8C6-487F-B478-F1510AC8C65D}" dt="2026-04-15T23:58:53.587" v="37973" actId="20577"/>
        <pc:sldMkLst>
          <pc:docMk/>
          <pc:sldMk cId="3298587292" sldId="1203"/>
        </pc:sldMkLst>
        <pc:spChg chg="mod">
          <ac:chgData name="John Oakes" userId="1a36f0057432ea1f" providerId="LiveId" clId="{47381711-A8C6-487F-B478-F1510AC8C65D}" dt="2026-04-15T23:58:02.004" v="37848" actId="313"/>
          <ac:spMkLst>
            <pc:docMk/>
            <pc:sldMk cId="3298587292" sldId="1203"/>
            <ac:spMk id="2" creationId="{D4544D77-36EF-2247-C238-7623C73E5C9F}"/>
          </ac:spMkLst>
        </pc:spChg>
        <pc:spChg chg="mod">
          <ac:chgData name="John Oakes" userId="1a36f0057432ea1f" providerId="LiveId" clId="{47381711-A8C6-487F-B478-F1510AC8C65D}" dt="2026-04-15T23:58:53.587" v="37973" actId="20577"/>
          <ac:spMkLst>
            <pc:docMk/>
            <pc:sldMk cId="3298587292" sldId="1203"/>
            <ac:spMk id="3" creationId="{4457EC8D-3DCB-F75E-2C1C-8549A5B675B7}"/>
          </ac:spMkLst>
        </pc:spChg>
      </pc:sldChg>
      <pc:sldChg chg="modSp new mod">
        <pc:chgData name="John Oakes" userId="1a36f0057432ea1f" providerId="LiveId" clId="{47381711-A8C6-487F-B478-F1510AC8C65D}" dt="2026-04-16T00:02:35.236" v="38283" actId="20577"/>
        <pc:sldMkLst>
          <pc:docMk/>
          <pc:sldMk cId="4192162074" sldId="1204"/>
        </pc:sldMkLst>
        <pc:spChg chg="mod">
          <ac:chgData name="John Oakes" userId="1a36f0057432ea1f" providerId="LiveId" clId="{47381711-A8C6-487F-B478-F1510AC8C65D}" dt="2026-04-16T00:00:21.702" v="38009" actId="20577"/>
          <ac:spMkLst>
            <pc:docMk/>
            <pc:sldMk cId="4192162074" sldId="1204"/>
            <ac:spMk id="2" creationId="{0E292469-F09A-D8A0-23AF-E7461D49D7A8}"/>
          </ac:spMkLst>
        </pc:spChg>
        <pc:spChg chg="mod">
          <ac:chgData name="John Oakes" userId="1a36f0057432ea1f" providerId="LiveId" clId="{47381711-A8C6-487F-B478-F1510AC8C65D}" dt="2026-04-16T00:02:35.236" v="38283" actId="20577"/>
          <ac:spMkLst>
            <pc:docMk/>
            <pc:sldMk cId="4192162074" sldId="1204"/>
            <ac:spMk id="3" creationId="{CBF5B2CF-8D34-9E14-78F6-6CEA678AD394}"/>
          </ac:spMkLst>
        </pc:spChg>
      </pc:sldChg>
      <pc:sldChg chg="modSp new mod">
        <pc:chgData name="John Oakes" userId="1a36f0057432ea1f" providerId="LiveId" clId="{47381711-A8C6-487F-B478-F1510AC8C65D}" dt="2026-04-16T00:05:54.767" v="38684" actId="255"/>
        <pc:sldMkLst>
          <pc:docMk/>
          <pc:sldMk cId="2063070270" sldId="1205"/>
        </pc:sldMkLst>
        <pc:spChg chg="mod">
          <ac:chgData name="John Oakes" userId="1a36f0057432ea1f" providerId="LiveId" clId="{47381711-A8C6-487F-B478-F1510AC8C65D}" dt="2026-04-16T00:03:02.514" v="38300" actId="20577"/>
          <ac:spMkLst>
            <pc:docMk/>
            <pc:sldMk cId="2063070270" sldId="1205"/>
            <ac:spMk id="2" creationId="{5F367D64-379F-895E-7E18-6DF4714157EF}"/>
          </ac:spMkLst>
        </pc:spChg>
        <pc:spChg chg="mod">
          <ac:chgData name="John Oakes" userId="1a36f0057432ea1f" providerId="LiveId" clId="{47381711-A8C6-487F-B478-F1510AC8C65D}" dt="2026-04-16T00:05:54.767" v="38684" actId="255"/>
          <ac:spMkLst>
            <pc:docMk/>
            <pc:sldMk cId="2063070270" sldId="1205"/>
            <ac:spMk id="3" creationId="{46031F29-134F-C2CD-55F5-AF30182859CC}"/>
          </ac:spMkLst>
        </pc:spChg>
      </pc:sldChg>
      <pc:sldChg chg="modSp new mod">
        <pc:chgData name="John Oakes" userId="1a36f0057432ea1f" providerId="LiveId" clId="{47381711-A8C6-487F-B478-F1510AC8C65D}" dt="2026-04-16T00:09:24.520" v="39107" actId="20577"/>
        <pc:sldMkLst>
          <pc:docMk/>
          <pc:sldMk cId="2584637640" sldId="1206"/>
        </pc:sldMkLst>
        <pc:spChg chg="mod">
          <ac:chgData name="John Oakes" userId="1a36f0057432ea1f" providerId="LiveId" clId="{47381711-A8C6-487F-B478-F1510AC8C65D}" dt="2026-04-16T00:09:24.520" v="39107" actId="20577"/>
          <ac:spMkLst>
            <pc:docMk/>
            <pc:sldMk cId="2584637640" sldId="1206"/>
            <ac:spMk id="2" creationId="{3A9A14AB-B9CF-6FE5-A084-365057A77574}"/>
          </ac:spMkLst>
        </pc:spChg>
        <pc:spChg chg="mod">
          <ac:chgData name="John Oakes" userId="1a36f0057432ea1f" providerId="LiveId" clId="{47381711-A8C6-487F-B478-F1510AC8C65D}" dt="2026-04-16T00:09:11.116" v="39084" actId="255"/>
          <ac:spMkLst>
            <pc:docMk/>
            <pc:sldMk cId="2584637640" sldId="1206"/>
            <ac:spMk id="3" creationId="{BD63E57D-082B-0EDF-5011-1F3D159D6EBB}"/>
          </ac:spMkLst>
        </pc:spChg>
      </pc:sldChg>
      <pc:sldChg chg="modSp new mod">
        <pc:chgData name="John Oakes" userId="1a36f0057432ea1f" providerId="LiveId" clId="{47381711-A8C6-487F-B478-F1510AC8C65D}" dt="2026-04-16T00:12:56.173" v="39515" actId="20577"/>
        <pc:sldMkLst>
          <pc:docMk/>
          <pc:sldMk cId="3384665313" sldId="1207"/>
        </pc:sldMkLst>
        <pc:spChg chg="mod">
          <ac:chgData name="John Oakes" userId="1a36f0057432ea1f" providerId="LiveId" clId="{47381711-A8C6-487F-B478-F1510AC8C65D}" dt="2026-04-16T00:09:59.320" v="39152" actId="20577"/>
          <ac:spMkLst>
            <pc:docMk/>
            <pc:sldMk cId="3384665313" sldId="1207"/>
            <ac:spMk id="2" creationId="{3A5426BB-F1AA-3C15-5907-EC8035945226}"/>
          </ac:spMkLst>
        </pc:spChg>
        <pc:spChg chg="mod">
          <ac:chgData name="John Oakes" userId="1a36f0057432ea1f" providerId="LiveId" clId="{47381711-A8C6-487F-B478-F1510AC8C65D}" dt="2026-04-16T00:12:56.173" v="39515" actId="20577"/>
          <ac:spMkLst>
            <pc:docMk/>
            <pc:sldMk cId="3384665313" sldId="1207"/>
            <ac:spMk id="3" creationId="{0FD5F60A-7CEC-AFFE-D2D3-A3308100A692}"/>
          </ac:spMkLst>
        </pc:spChg>
      </pc:sldChg>
      <pc:sldChg chg="addSp modSp new mod">
        <pc:chgData name="John Oakes" userId="1a36f0057432ea1f" providerId="LiveId" clId="{47381711-A8C6-487F-B478-F1510AC8C65D}" dt="2026-04-16T00:15:00.882" v="39572" actId="1076"/>
        <pc:sldMkLst>
          <pc:docMk/>
          <pc:sldMk cId="1813037435" sldId="1208"/>
        </pc:sldMkLst>
        <pc:spChg chg="mod">
          <ac:chgData name="John Oakes" userId="1a36f0057432ea1f" providerId="LiveId" clId="{47381711-A8C6-487F-B478-F1510AC8C65D}" dt="2026-04-16T00:13:13.873" v="39539" actId="20577"/>
          <ac:spMkLst>
            <pc:docMk/>
            <pc:sldMk cId="1813037435" sldId="1208"/>
            <ac:spMk id="2" creationId="{F2681756-0296-C15F-0200-E300C1E69C6B}"/>
          </ac:spMkLst>
        </pc:spChg>
        <pc:spChg chg="mod">
          <ac:chgData name="John Oakes" userId="1a36f0057432ea1f" providerId="LiveId" clId="{47381711-A8C6-487F-B478-F1510AC8C65D}" dt="2026-04-16T00:14:41.904" v="39566" actId="14100"/>
          <ac:spMkLst>
            <pc:docMk/>
            <pc:sldMk cId="1813037435" sldId="1208"/>
            <ac:spMk id="3" creationId="{34B24025-63A4-CEE6-E3B2-561F651FB524}"/>
          </ac:spMkLst>
        </pc:spChg>
        <pc:picChg chg="add mod">
          <ac:chgData name="John Oakes" userId="1a36f0057432ea1f" providerId="LiveId" clId="{47381711-A8C6-487F-B478-F1510AC8C65D}" dt="2026-04-16T00:15:00.882" v="39572" actId="1076"/>
          <ac:picMkLst>
            <pc:docMk/>
            <pc:sldMk cId="1813037435" sldId="1208"/>
            <ac:picMk id="5" creationId="{6B081ED1-CAB7-6E2A-6544-4FB571555276}"/>
          </ac:picMkLst>
        </pc:picChg>
      </pc:sldChg>
      <pc:sldChg chg="modSp new mod">
        <pc:chgData name="John Oakes" userId="1a36f0057432ea1f" providerId="LiveId" clId="{47381711-A8C6-487F-B478-F1510AC8C65D}" dt="2026-04-16T00:18:42.466" v="40030" actId="255"/>
        <pc:sldMkLst>
          <pc:docMk/>
          <pc:sldMk cId="4174632556" sldId="1209"/>
        </pc:sldMkLst>
        <pc:spChg chg="mod">
          <ac:chgData name="John Oakes" userId="1a36f0057432ea1f" providerId="LiveId" clId="{47381711-A8C6-487F-B478-F1510AC8C65D}" dt="2026-04-16T00:15:26.358" v="39609" actId="20577"/>
          <ac:spMkLst>
            <pc:docMk/>
            <pc:sldMk cId="4174632556" sldId="1209"/>
            <ac:spMk id="2" creationId="{9156D484-61BC-93CA-0153-EB7AA91B80B7}"/>
          </ac:spMkLst>
        </pc:spChg>
        <pc:spChg chg="mod">
          <ac:chgData name="John Oakes" userId="1a36f0057432ea1f" providerId="LiveId" clId="{47381711-A8C6-487F-B478-F1510AC8C65D}" dt="2026-04-16T00:18:42.466" v="40030" actId="255"/>
          <ac:spMkLst>
            <pc:docMk/>
            <pc:sldMk cId="4174632556" sldId="1209"/>
            <ac:spMk id="3" creationId="{AAB1BFC8-07CF-1E0B-0B2B-36364DF3E8DA}"/>
          </ac:spMkLst>
        </pc:spChg>
      </pc:sldChg>
      <pc:sldChg chg="modSp new mod">
        <pc:chgData name="John Oakes" userId="1a36f0057432ea1f" providerId="LiveId" clId="{47381711-A8C6-487F-B478-F1510AC8C65D}" dt="2026-04-16T00:23:51.841" v="40614" actId="20577"/>
        <pc:sldMkLst>
          <pc:docMk/>
          <pc:sldMk cId="3110647729" sldId="1210"/>
        </pc:sldMkLst>
        <pc:spChg chg="mod">
          <ac:chgData name="John Oakes" userId="1a36f0057432ea1f" providerId="LiveId" clId="{47381711-A8C6-487F-B478-F1510AC8C65D}" dt="2026-04-16T00:19:00.831" v="40043" actId="20577"/>
          <ac:spMkLst>
            <pc:docMk/>
            <pc:sldMk cId="3110647729" sldId="1210"/>
            <ac:spMk id="2" creationId="{EEED9BAE-6234-AFA7-8A78-F2BA81B41807}"/>
          </ac:spMkLst>
        </pc:spChg>
        <pc:spChg chg="mod">
          <ac:chgData name="John Oakes" userId="1a36f0057432ea1f" providerId="LiveId" clId="{47381711-A8C6-487F-B478-F1510AC8C65D}" dt="2026-04-16T00:23:51.841" v="40614" actId="20577"/>
          <ac:spMkLst>
            <pc:docMk/>
            <pc:sldMk cId="3110647729" sldId="1210"/>
            <ac:spMk id="3" creationId="{D97953A1-DB19-E038-E22A-2655ECAF70A5}"/>
          </ac:spMkLst>
        </pc:spChg>
      </pc:sldChg>
      <pc:sldChg chg="add">
        <pc:chgData name="John Oakes" userId="1a36f0057432ea1f" providerId="LiveId" clId="{47381711-A8C6-487F-B478-F1510AC8C65D}" dt="2026-04-15T23:57:50.116" v="37824"/>
        <pc:sldMkLst>
          <pc:docMk/>
          <pc:sldMk cId="3641288257" sldId="1211"/>
        </pc:sldMkLst>
      </pc:sldChg>
      <pc:sldChg chg="modSp add mod">
        <pc:chgData name="John Oakes" userId="1a36f0057432ea1f" providerId="LiveId" clId="{47381711-A8C6-487F-B478-F1510AC8C65D}" dt="2026-04-16T00:00:06.308" v="37983" actId="255"/>
        <pc:sldMkLst>
          <pc:docMk/>
          <pc:sldMk cId="3274734269" sldId="1212"/>
        </pc:sldMkLst>
        <pc:spChg chg="mod">
          <ac:chgData name="John Oakes" userId="1a36f0057432ea1f" providerId="LiveId" clId="{47381711-A8C6-487F-B478-F1510AC8C65D}" dt="2026-04-16T00:00:06.308" v="37983" actId="255"/>
          <ac:spMkLst>
            <pc:docMk/>
            <pc:sldMk cId="3274734269" sldId="1212"/>
            <ac:spMk id="3" creationId="{C71FE82D-23AB-6985-D497-30D73B912C53}"/>
          </ac:spMkLst>
        </pc:spChg>
      </pc:sldChg>
      <pc:sldChg chg="modSp new mod">
        <pc:chgData name="John Oakes" userId="1a36f0057432ea1f" providerId="LiveId" clId="{47381711-A8C6-487F-B478-F1510AC8C65D}" dt="2026-04-16T00:29:26.897" v="41266" actId="20577"/>
        <pc:sldMkLst>
          <pc:docMk/>
          <pc:sldMk cId="2540182217" sldId="1213"/>
        </pc:sldMkLst>
        <pc:spChg chg="mod">
          <ac:chgData name="John Oakes" userId="1a36f0057432ea1f" providerId="LiveId" clId="{47381711-A8C6-487F-B478-F1510AC8C65D}" dt="2026-04-16T00:24:06.709" v="40643" actId="20577"/>
          <ac:spMkLst>
            <pc:docMk/>
            <pc:sldMk cId="2540182217" sldId="1213"/>
            <ac:spMk id="2" creationId="{DE8BFFBD-CDFA-0E66-0CA6-43B8FEB15A2A}"/>
          </ac:spMkLst>
        </pc:spChg>
        <pc:spChg chg="mod">
          <ac:chgData name="John Oakes" userId="1a36f0057432ea1f" providerId="LiveId" clId="{47381711-A8C6-487F-B478-F1510AC8C65D}" dt="2026-04-16T00:29:26.897" v="41266" actId="20577"/>
          <ac:spMkLst>
            <pc:docMk/>
            <pc:sldMk cId="2540182217" sldId="1213"/>
            <ac:spMk id="3" creationId="{E930A695-3253-BB6F-0415-3438ACB6749B}"/>
          </ac:spMkLst>
        </pc:spChg>
      </pc:sldChg>
      <pc:sldChg chg="modSp new mod">
        <pc:chgData name="John Oakes" userId="1a36f0057432ea1f" providerId="LiveId" clId="{47381711-A8C6-487F-B478-F1510AC8C65D}" dt="2026-04-16T01:10:54.353" v="41730" actId="20577"/>
        <pc:sldMkLst>
          <pc:docMk/>
          <pc:sldMk cId="3333524686" sldId="1214"/>
        </pc:sldMkLst>
        <pc:spChg chg="mod">
          <ac:chgData name="John Oakes" userId="1a36f0057432ea1f" providerId="LiveId" clId="{47381711-A8C6-487F-B478-F1510AC8C65D}" dt="2026-04-16T00:29:55.192" v="41279" actId="20577"/>
          <ac:spMkLst>
            <pc:docMk/>
            <pc:sldMk cId="3333524686" sldId="1214"/>
            <ac:spMk id="2" creationId="{C88C37B8-D3B3-A20E-8988-38BC61D9B2A4}"/>
          </ac:spMkLst>
        </pc:spChg>
        <pc:spChg chg="mod">
          <ac:chgData name="John Oakes" userId="1a36f0057432ea1f" providerId="LiveId" clId="{47381711-A8C6-487F-B478-F1510AC8C65D}" dt="2026-04-16T01:10:54.353" v="41730" actId="20577"/>
          <ac:spMkLst>
            <pc:docMk/>
            <pc:sldMk cId="3333524686" sldId="1214"/>
            <ac:spMk id="3" creationId="{9C4005F5-DF48-8252-C7A2-8E3F60F3F730}"/>
          </ac:spMkLst>
        </pc:spChg>
      </pc:sldChg>
      <pc:sldChg chg="modSp new mod">
        <pc:chgData name="John Oakes" userId="1a36f0057432ea1f" providerId="LiveId" clId="{47381711-A8C6-487F-B478-F1510AC8C65D}" dt="2026-04-16T01:13:35.738" v="42064" actId="20577"/>
        <pc:sldMkLst>
          <pc:docMk/>
          <pc:sldMk cId="2950498307" sldId="1215"/>
        </pc:sldMkLst>
        <pc:spChg chg="mod">
          <ac:chgData name="John Oakes" userId="1a36f0057432ea1f" providerId="LiveId" clId="{47381711-A8C6-487F-B478-F1510AC8C65D}" dt="2026-04-16T01:11:11.346" v="41748" actId="20577"/>
          <ac:spMkLst>
            <pc:docMk/>
            <pc:sldMk cId="2950498307" sldId="1215"/>
            <ac:spMk id="2" creationId="{9E43F2B4-59AB-F81B-739E-58B4D2A68DE9}"/>
          </ac:spMkLst>
        </pc:spChg>
        <pc:spChg chg="mod">
          <ac:chgData name="John Oakes" userId="1a36f0057432ea1f" providerId="LiveId" clId="{47381711-A8C6-487F-B478-F1510AC8C65D}" dt="2026-04-16T01:13:35.738" v="42064" actId="20577"/>
          <ac:spMkLst>
            <pc:docMk/>
            <pc:sldMk cId="2950498307" sldId="1215"/>
            <ac:spMk id="3" creationId="{F20E303D-F1BD-72CA-3DD6-7185AE622848}"/>
          </ac:spMkLst>
        </pc:spChg>
      </pc:sldChg>
      <pc:sldChg chg="modSp new mod">
        <pc:chgData name="John Oakes" userId="1a36f0057432ea1f" providerId="LiveId" clId="{47381711-A8C6-487F-B478-F1510AC8C65D}" dt="2026-04-16T01:16:11.496" v="42513" actId="255"/>
        <pc:sldMkLst>
          <pc:docMk/>
          <pc:sldMk cId="2804840845" sldId="1216"/>
        </pc:sldMkLst>
        <pc:spChg chg="mod">
          <ac:chgData name="John Oakes" userId="1a36f0057432ea1f" providerId="LiveId" clId="{47381711-A8C6-487F-B478-F1510AC8C65D}" dt="2026-04-16T01:13:47.346" v="42075" actId="20577"/>
          <ac:spMkLst>
            <pc:docMk/>
            <pc:sldMk cId="2804840845" sldId="1216"/>
            <ac:spMk id="2" creationId="{77CD3FE9-97A0-76BA-9FEF-9B9A5B1AE11C}"/>
          </ac:spMkLst>
        </pc:spChg>
        <pc:spChg chg="mod">
          <ac:chgData name="John Oakes" userId="1a36f0057432ea1f" providerId="LiveId" clId="{47381711-A8C6-487F-B478-F1510AC8C65D}" dt="2026-04-16T01:16:11.496" v="42513" actId="255"/>
          <ac:spMkLst>
            <pc:docMk/>
            <pc:sldMk cId="2804840845" sldId="1216"/>
            <ac:spMk id="3" creationId="{2EDF32DD-C1A0-116B-FF4C-5D68AF03127D}"/>
          </ac:spMkLst>
        </pc:spChg>
      </pc:sldChg>
      <pc:sldChg chg="modSp new mod">
        <pc:chgData name="John Oakes" userId="1a36f0057432ea1f" providerId="LiveId" clId="{47381711-A8C6-487F-B478-F1510AC8C65D}" dt="2026-04-16T01:17:55.513" v="42829" actId="20577"/>
        <pc:sldMkLst>
          <pc:docMk/>
          <pc:sldMk cId="2553764041" sldId="1217"/>
        </pc:sldMkLst>
        <pc:spChg chg="mod">
          <ac:chgData name="John Oakes" userId="1a36f0057432ea1f" providerId="LiveId" clId="{47381711-A8C6-487F-B478-F1510AC8C65D}" dt="2026-04-16T01:16:26.281" v="42530" actId="20577"/>
          <ac:spMkLst>
            <pc:docMk/>
            <pc:sldMk cId="2553764041" sldId="1217"/>
            <ac:spMk id="2" creationId="{CBC87A3B-8FB7-3518-A97E-5C4E8D9DAB54}"/>
          </ac:spMkLst>
        </pc:spChg>
        <pc:spChg chg="mod">
          <ac:chgData name="John Oakes" userId="1a36f0057432ea1f" providerId="LiveId" clId="{47381711-A8C6-487F-B478-F1510AC8C65D}" dt="2026-04-16T01:17:55.513" v="42829" actId="20577"/>
          <ac:spMkLst>
            <pc:docMk/>
            <pc:sldMk cId="2553764041" sldId="1217"/>
            <ac:spMk id="3" creationId="{BE544D8F-D721-A996-F452-D0DF35D79345}"/>
          </ac:spMkLst>
        </pc:spChg>
      </pc:sldChg>
      <pc:sldChg chg="modSp new mod">
        <pc:chgData name="John Oakes" userId="1a36f0057432ea1f" providerId="LiveId" clId="{47381711-A8C6-487F-B478-F1510AC8C65D}" dt="2026-04-16T01:18:31.219" v="42856" actId="20577"/>
        <pc:sldMkLst>
          <pc:docMk/>
          <pc:sldMk cId="826331886" sldId="1218"/>
        </pc:sldMkLst>
        <pc:spChg chg="mod">
          <ac:chgData name="John Oakes" userId="1a36f0057432ea1f" providerId="LiveId" clId="{47381711-A8C6-487F-B478-F1510AC8C65D}" dt="2026-04-16T01:18:31.219" v="42856" actId="20577"/>
          <ac:spMkLst>
            <pc:docMk/>
            <pc:sldMk cId="826331886" sldId="1218"/>
            <ac:spMk id="3" creationId="{DA434BB9-5F25-7B9E-C17E-1B6BDC2F6C5D}"/>
          </ac:spMkLst>
        </pc:spChg>
      </pc:sldChg>
      <pc:sldChg chg="modSp new mod">
        <pc:chgData name="John Oakes" userId="1a36f0057432ea1f" providerId="LiveId" clId="{47381711-A8C6-487F-B478-F1510AC8C65D}" dt="2026-04-16T01:21:33.822" v="43321" actId="14100"/>
        <pc:sldMkLst>
          <pc:docMk/>
          <pc:sldMk cId="3409722064" sldId="1219"/>
        </pc:sldMkLst>
        <pc:spChg chg="mod">
          <ac:chgData name="John Oakes" userId="1a36f0057432ea1f" providerId="LiveId" clId="{47381711-A8C6-487F-B478-F1510AC8C65D}" dt="2026-04-16T01:18:54.522" v="42882" actId="122"/>
          <ac:spMkLst>
            <pc:docMk/>
            <pc:sldMk cId="3409722064" sldId="1219"/>
            <ac:spMk id="2" creationId="{22AF091A-277F-3F84-281E-4743B6E40493}"/>
          </ac:spMkLst>
        </pc:spChg>
        <pc:spChg chg="mod">
          <ac:chgData name="John Oakes" userId="1a36f0057432ea1f" providerId="LiveId" clId="{47381711-A8C6-487F-B478-F1510AC8C65D}" dt="2026-04-16T01:21:33.822" v="43321" actId="14100"/>
          <ac:spMkLst>
            <pc:docMk/>
            <pc:sldMk cId="3409722064" sldId="1219"/>
            <ac:spMk id="3" creationId="{64D734E5-A5CC-864D-8876-B758D87D538A}"/>
          </ac:spMkLst>
        </pc:spChg>
      </pc:sldChg>
      <pc:sldChg chg="addSp delSp modSp new del mod">
        <pc:chgData name="John Oakes" userId="1a36f0057432ea1f" providerId="LiveId" clId="{47381711-A8C6-487F-B478-F1510AC8C65D}" dt="2026-04-17T00:55:42.763" v="43382" actId="47"/>
        <pc:sldMkLst>
          <pc:docMk/>
          <pc:sldMk cId="1037600196" sldId="1220"/>
        </pc:sldMkLst>
        <pc:spChg chg="del">
          <ac:chgData name="John Oakes" userId="1a36f0057432ea1f" providerId="LiveId" clId="{47381711-A8C6-487F-B478-F1510AC8C65D}" dt="2026-04-16T01:49:30.762" v="43377"/>
          <ac:spMkLst>
            <pc:docMk/>
            <pc:sldMk cId="1037600196" sldId="1220"/>
            <ac:spMk id="3" creationId="{52DDB859-6342-40DD-680C-47D276523A96}"/>
          </ac:spMkLst>
        </pc:spChg>
        <pc:picChg chg="add mod ord">
          <ac:chgData name="John Oakes" userId="1a36f0057432ea1f" providerId="LiveId" clId="{47381711-A8C6-487F-B478-F1510AC8C65D}" dt="2026-04-16T01:49:59.510" v="43381" actId="1076"/>
          <ac:picMkLst>
            <pc:docMk/>
            <pc:sldMk cId="1037600196" sldId="1220"/>
            <ac:picMk id="5" creationId="{C0CFC622-E2BD-F1C1-3037-E2582B4FCFE1}"/>
          </ac:picMkLst>
        </pc:picChg>
      </pc:sldChg>
      <pc:sldChg chg="new del">
        <pc:chgData name="John Oakes" userId="1a36f0057432ea1f" providerId="LiveId" clId="{47381711-A8C6-487F-B478-F1510AC8C65D}" dt="2026-04-16T01:19:52.550" v="43050" actId="680"/>
        <pc:sldMkLst>
          <pc:docMk/>
          <pc:sldMk cId="4109836592" sldId="1220"/>
        </pc:sldMkLst>
      </pc:sldChg>
      <pc:sldMasterChg chg="del delSldLayout">
        <pc:chgData name="John Oakes" userId="1a36f0057432ea1f" providerId="LiveId" clId="{47381711-A8C6-487F-B478-F1510AC8C65D}" dt="2026-04-17T00:55:42.763" v="43382" actId="47"/>
        <pc:sldMasterMkLst>
          <pc:docMk/>
          <pc:sldMasterMk cId="1844981514" sldId="2147483767"/>
        </pc:sldMasterMkLst>
        <pc:sldLayoutChg chg="del">
          <pc:chgData name="John Oakes" userId="1a36f0057432ea1f" providerId="LiveId" clId="{47381711-A8C6-487F-B478-F1510AC8C65D}" dt="2026-04-17T00:55:42.763" v="43382" actId="47"/>
          <pc:sldLayoutMkLst>
            <pc:docMk/>
            <pc:sldMasterMk cId="1844981514" sldId="2147483767"/>
            <pc:sldLayoutMk cId="2509894419" sldId="2147483768"/>
          </pc:sldLayoutMkLst>
        </pc:sldLayoutChg>
        <pc:sldLayoutChg chg="del">
          <pc:chgData name="John Oakes" userId="1a36f0057432ea1f" providerId="LiveId" clId="{47381711-A8C6-487F-B478-F1510AC8C65D}" dt="2026-04-17T00:55:42.763" v="43382" actId="47"/>
          <pc:sldLayoutMkLst>
            <pc:docMk/>
            <pc:sldMasterMk cId="1844981514" sldId="2147483767"/>
            <pc:sldLayoutMk cId="1834765420" sldId="2147483769"/>
          </pc:sldLayoutMkLst>
        </pc:sldLayoutChg>
        <pc:sldLayoutChg chg="del">
          <pc:chgData name="John Oakes" userId="1a36f0057432ea1f" providerId="LiveId" clId="{47381711-A8C6-487F-B478-F1510AC8C65D}" dt="2026-04-17T00:55:42.763" v="43382" actId="47"/>
          <pc:sldLayoutMkLst>
            <pc:docMk/>
            <pc:sldMasterMk cId="1844981514" sldId="2147483767"/>
            <pc:sldLayoutMk cId="2265632899" sldId="2147483770"/>
          </pc:sldLayoutMkLst>
        </pc:sldLayoutChg>
        <pc:sldLayoutChg chg="del">
          <pc:chgData name="John Oakes" userId="1a36f0057432ea1f" providerId="LiveId" clId="{47381711-A8C6-487F-B478-F1510AC8C65D}" dt="2026-04-17T00:55:42.763" v="43382" actId="47"/>
          <pc:sldLayoutMkLst>
            <pc:docMk/>
            <pc:sldMasterMk cId="1844981514" sldId="2147483767"/>
            <pc:sldLayoutMk cId="1841964580" sldId="2147483771"/>
          </pc:sldLayoutMkLst>
        </pc:sldLayoutChg>
        <pc:sldLayoutChg chg="del">
          <pc:chgData name="John Oakes" userId="1a36f0057432ea1f" providerId="LiveId" clId="{47381711-A8C6-487F-B478-F1510AC8C65D}" dt="2026-04-17T00:55:42.763" v="43382" actId="47"/>
          <pc:sldLayoutMkLst>
            <pc:docMk/>
            <pc:sldMasterMk cId="1844981514" sldId="2147483767"/>
            <pc:sldLayoutMk cId="1279918608" sldId="2147483772"/>
          </pc:sldLayoutMkLst>
        </pc:sldLayoutChg>
        <pc:sldLayoutChg chg="del">
          <pc:chgData name="John Oakes" userId="1a36f0057432ea1f" providerId="LiveId" clId="{47381711-A8C6-487F-B478-F1510AC8C65D}" dt="2026-04-17T00:55:42.763" v="43382" actId="47"/>
          <pc:sldLayoutMkLst>
            <pc:docMk/>
            <pc:sldMasterMk cId="1844981514" sldId="2147483767"/>
            <pc:sldLayoutMk cId="3889141774" sldId="2147483773"/>
          </pc:sldLayoutMkLst>
        </pc:sldLayoutChg>
        <pc:sldLayoutChg chg="del">
          <pc:chgData name="John Oakes" userId="1a36f0057432ea1f" providerId="LiveId" clId="{47381711-A8C6-487F-B478-F1510AC8C65D}" dt="2026-04-17T00:55:42.763" v="43382" actId="47"/>
          <pc:sldLayoutMkLst>
            <pc:docMk/>
            <pc:sldMasterMk cId="1844981514" sldId="2147483767"/>
            <pc:sldLayoutMk cId="3449867449" sldId="2147483774"/>
          </pc:sldLayoutMkLst>
        </pc:sldLayoutChg>
        <pc:sldLayoutChg chg="del">
          <pc:chgData name="John Oakes" userId="1a36f0057432ea1f" providerId="LiveId" clId="{47381711-A8C6-487F-B478-F1510AC8C65D}" dt="2026-04-17T00:55:42.763" v="43382" actId="47"/>
          <pc:sldLayoutMkLst>
            <pc:docMk/>
            <pc:sldMasterMk cId="1844981514" sldId="2147483767"/>
            <pc:sldLayoutMk cId="1865472876" sldId="2147483775"/>
          </pc:sldLayoutMkLst>
        </pc:sldLayoutChg>
        <pc:sldLayoutChg chg="del">
          <pc:chgData name="John Oakes" userId="1a36f0057432ea1f" providerId="LiveId" clId="{47381711-A8C6-487F-B478-F1510AC8C65D}" dt="2026-04-17T00:55:42.763" v="43382" actId="47"/>
          <pc:sldLayoutMkLst>
            <pc:docMk/>
            <pc:sldMasterMk cId="1844981514" sldId="2147483767"/>
            <pc:sldLayoutMk cId="1614225485" sldId="2147483776"/>
          </pc:sldLayoutMkLst>
        </pc:sldLayoutChg>
        <pc:sldLayoutChg chg="del">
          <pc:chgData name="John Oakes" userId="1a36f0057432ea1f" providerId="LiveId" clId="{47381711-A8C6-487F-B478-F1510AC8C65D}" dt="2026-04-17T00:55:42.763" v="43382" actId="47"/>
          <pc:sldLayoutMkLst>
            <pc:docMk/>
            <pc:sldMasterMk cId="1844981514" sldId="2147483767"/>
            <pc:sldLayoutMk cId="3564319389" sldId="2147483777"/>
          </pc:sldLayoutMkLst>
        </pc:sldLayoutChg>
        <pc:sldLayoutChg chg="del">
          <pc:chgData name="John Oakes" userId="1a36f0057432ea1f" providerId="LiveId" clId="{47381711-A8C6-487F-B478-F1510AC8C65D}" dt="2026-04-17T00:55:42.763" v="43382" actId="47"/>
          <pc:sldLayoutMkLst>
            <pc:docMk/>
            <pc:sldMasterMk cId="1844981514" sldId="2147483767"/>
            <pc:sldLayoutMk cId="714344641" sldId="21474837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4/16/2026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F13C7F-49C1-40AB-8310-7B3BD8091BE3}" type="slidenum">
              <a:rPr lang="en-US" smtClean="0"/>
              <a:t>107</a:t>
            </a:fld>
            <a:endParaRPr lang="en-US"/>
          </a:p>
        </p:txBody>
      </p:sp>
    </p:spTree>
    <p:extLst>
      <p:ext uri="{BB962C8B-B14F-4D97-AF65-F5344CB8AC3E}">
        <p14:creationId xmlns:p14="http://schemas.microsoft.com/office/powerpoint/2010/main" val="395973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13C7F-49C1-40AB-8310-7B3BD8091BE3}" type="slidenum">
              <a:rPr lang="en-US" smtClean="0"/>
              <a:t>111</a:t>
            </a:fld>
            <a:endParaRPr lang="en-US"/>
          </a:p>
        </p:txBody>
      </p:sp>
    </p:spTree>
    <p:extLst>
      <p:ext uri="{BB962C8B-B14F-4D97-AF65-F5344CB8AC3E}">
        <p14:creationId xmlns:p14="http://schemas.microsoft.com/office/powerpoint/2010/main" val="355816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99067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0016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6723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4947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80032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79086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129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01093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2693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974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71434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16690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640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12725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03959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36866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57413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69116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77543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89994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42516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76184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219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22055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81839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83510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5112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4/16/2026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4/16/2026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4/16/2026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4/16/2026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4/16/2026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4/16/2026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4/16/2026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4/16/2026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4/16/2026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4/16/2026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4/16/2026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4/16/2026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4/16/2026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4/16/2026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4/16/2026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4/16/2026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4/16/2026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7649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888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451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4/16/2026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69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631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8412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593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80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4/16/2026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524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8158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4904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2456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81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4/16/2026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4996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131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6844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7748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3303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1602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3"/>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4"/>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8758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3"/>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4844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5"/>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8818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859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4/16/2026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2078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5882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37864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3510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4"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7804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4"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9142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3180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4879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4/16/2026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pPr>
                <a:defRPr/>
              </a:pPr>
              <a:t>‹#›</a:t>
            </a:fld>
            <a:endParaRPr lang="en-US"/>
          </a:p>
        </p:txBody>
      </p:sp>
    </p:spTree>
    <p:extLst>
      <p:ext uri="{BB962C8B-B14F-4D97-AF65-F5344CB8AC3E}">
        <p14:creationId xmlns:p14="http://schemas.microsoft.com/office/powerpoint/2010/main" val="1765774146"/>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pPr>
                <a:defRPr/>
              </a:pPr>
              <a:t>4/16/2026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41615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4/16/2026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pPr>
                <a:defRPr/>
              </a:pPr>
              <a:t>4/16/2026</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4969425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pPr>
                <a:defRPr/>
              </a:pPr>
              <a:t>4/16/2026</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840227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pPr>
                <a:defRPr/>
              </a:pPr>
              <a:t>4/16/2026</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01011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pPr>
                <a:defRPr/>
              </a:pPr>
              <a:t>4/16/2026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78928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pPr>
                <a:defRPr/>
              </a:pPr>
              <a:t>4/16/2026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pPr>
                <a:defRPr/>
              </a:pPr>
              <a:t>‹#›</a:t>
            </a:fld>
            <a:endParaRPr lang="en-US"/>
          </a:p>
        </p:txBody>
      </p:sp>
    </p:spTree>
    <p:extLst>
      <p:ext uri="{BB962C8B-B14F-4D97-AF65-F5344CB8AC3E}">
        <p14:creationId xmlns:p14="http://schemas.microsoft.com/office/powerpoint/2010/main" val="582819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pPr>
                <a:defRPr/>
              </a:pPr>
              <a:t>4/16/2026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29087960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pPr>
                <a:defRPr/>
              </a:pPr>
              <a:t>4/16/2026</a:t>
            </a:fld>
            <a:endParaRPr lang="en-US"/>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19196188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pPr>
                <a:defRPr/>
              </a:pPr>
              <a:t>4/16/2026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2483898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pPr>
                <a:defRPr/>
              </a:pPr>
              <a:t>4/16/2026</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17840400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4/16/2026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6.xml"/><Relationship Id="rId3" Type="http://schemas.openxmlformats.org/officeDocument/2006/relationships/slideLayout" Target="../slideLayouts/slideLayout63.xml"/><Relationship Id="rId21" Type="http://schemas.openxmlformats.org/officeDocument/2006/relationships/image" Target="../media/image10.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9.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8.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4/16/2026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4/16/2026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4/16/2026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88899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A95B73-5353-4D46-9B11-961A96D0F9B4}" type="datetimeFigureOut">
              <a:rPr lang="en-US" smtClean="0">
                <a:solidFill>
                  <a:prstClr val="white">
                    <a:shade val="50000"/>
                  </a:prstClr>
                </a:solidFill>
              </a:rPr>
              <a:pPr/>
              <a:t>4/16/2026</a:t>
            </a:fld>
            <a:endParaRPr lang="en-US">
              <a:solidFill>
                <a:prstClr val="white">
                  <a:shade val="5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shade val="5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732796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pPr>
                <a:defRPr/>
              </a:pPr>
              <a:t>4/16/2026</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312198429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p5CyJOzgZHLdM&amp;tbnid=slWlQqOFrcMYUM:&amp;ved=0CAUQjRw&amp;url=http://www.stanthonycatholic.org/prayers-sacred-heart.htm&amp;ei=NfW4UayrNobNiwLgoYCwCA&amp;bvm=bv.47883778,d.cGE&amp;psig=AFQjCNHozxTqLLgaOjqwBj91ucB1-isu-Q&amp;ust=1371162281571102" TargetMode="External"/><Relationship Id="rId2" Type="http://schemas.openxmlformats.org/officeDocument/2006/relationships/notesSlide" Target="../notesSlides/notesSlide33.xml"/><Relationship Id="rId1" Type="http://schemas.openxmlformats.org/officeDocument/2006/relationships/slideLayout" Target="../slideLayouts/slideLayout79.xml"/><Relationship Id="rId4" Type="http://schemas.openxmlformats.org/officeDocument/2006/relationships/image" Target="../media/image29.jpeg"/></Relationships>
</file>

<file path=ppt/slides/_rels/slide1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9.xml"/><Relationship Id="rId4" Type="http://schemas.openxmlformats.org/officeDocument/2006/relationships/image" Target="../media/image31.jpeg"/></Relationships>
</file>

<file path=ppt/slides/_rels/slide1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9.xml"/><Relationship Id="rId4" Type="http://schemas.openxmlformats.org/officeDocument/2006/relationships/image" Target="../media/image33.jpe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1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1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414C-EA19-F4D6-A310-220FCB543DFA}"/>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7C4B472C-E63C-20C4-219A-D93F6AD61444}"/>
              </a:ext>
            </a:extLst>
          </p:cNvPr>
          <p:cNvSpPr>
            <a:spLocks noGrp="1"/>
          </p:cNvSpPr>
          <p:nvPr>
            <p:ph sz="quarter" idx="1"/>
          </p:nvPr>
        </p:nvSpPr>
        <p:spPr/>
        <p:txBody>
          <a:bodyPr/>
          <a:lstStyle/>
          <a:p>
            <a:pPr marL="0" indent="0">
              <a:buNone/>
            </a:pPr>
            <a:r>
              <a:rPr lang="en-US" b="1" dirty="0"/>
              <a:t>1. Do you agree with the statement that Jesus is, without qualification, a pacifist?  Might he have made an exception, personally for himself?</a:t>
            </a:r>
          </a:p>
          <a:p>
            <a:pPr marL="0" indent="0">
              <a:buNone/>
            </a:pPr>
            <a:endParaRPr lang="en-US" sz="800" b="1" dirty="0"/>
          </a:p>
          <a:p>
            <a:pPr marL="0" indent="0">
              <a:buNone/>
            </a:pPr>
            <a:r>
              <a:rPr lang="en-US" b="1" dirty="0"/>
              <a:t>2. Where do you find yourself in the area of using lethal force for self-defense or to defend the life of another?</a:t>
            </a:r>
          </a:p>
          <a:p>
            <a:pPr marL="0" indent="0">
              <a:buNone/>
            </a:pPr>
            <a:endParaRPr lang="en-US" sz="800" b="1" dirty="0"/>
          </a:p>
          <a:p>
            <a:pPr marL="0" indent="0">
              <a:buNone/>
            </a:pPr>
            <a:r>
              <a:rPr lang="en-US" b="1" dirty="0"/>
              <a:t>3. Do you think that Pfc Desmond Doss ought to have been willing to bear arms to serve his country?</a:t>
            </a:r>
          </a:p>
          <a:p>
            <a:pPr marL="0" indent="0">
              <a:buNone/>
            </a:pPr>
            <a:endParaRPr lang="en-US" sz="1000" b="1" dirty="0"/>
          </a:p>
          <a:p>
            <a:pPr marL="0" indent="0">
              <a:buNone/>
            </a:pPr>
            <a:r>
              <a:rPr lang="en-US" b="1" dirty="0"/>
              <a:t>4. Has this lesson affected how you think about these question?</a:t>
            </a:r>
          </a:p>
        </p:txBody>
      </p:sp>
    </p:spTree>
    <p:extLst>
      <p:ext uri="{BB962C8B-B14F-4D97-AF65-F5344CB8AC3E}">
        <p14:creationId xmlns:p14="http://schemas.microsoft.com/office/powerpoint/2010/main" val="192978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5EC-2633-7329-87C8-07125D12CE83}"/>
              </a:ext>
            </a:extLst>
          </p:cNvPr>
          <p:cNvSpPr>
            <a:spLocks noGrp="1"/>
          </p:cNvSpPr>
          <p:nvPr>
            <p:ph type="title"/>
          </p:nvPr>
        </p:nvSpPr>
        <p:spPr/>
        <p:txBody>
          <a:bodyPr/>
          <a:lstStyle/>
          <a:p>
            <a:pPr algn="ctr"/>
            <a:r>
              <a:rPr lang="en-US" b="1" dirty="0"/>
              <a:t>Christianity and Politics</a:t>
            </a:r>
          </a:p>
        </p:txBody>
      </p:sp>
      <p:sp>
        <p:nvSpPr>
          <p:cNvPr id="3" name="Content Placeholder 2">
            <a:extLst>
              <a:ext uri="{FF2B5EF4-FFF2-40B4-BE49-F238E27FC236}">
                <a16:creationId xmlns:a16="http://schemas.microsoft.com/office/drawing/2014/main" id="{54DC5295-4BAA-7503-2A1C-AF50329416E7}"/>
              </a:ext>
            </a:extLst>
          </p:cNvPr>
          <p:cNvSpPr>
            <a:spLocks noGrp="1"/>
          </p:cNvSpPr>
          <p:nvPr>
            <p:ph sz="quarter" idx="1"/>
          </p:nvPr>
        </p:nvSpPr>
        <p:spPr/>
        <p:txBody>
          <a:bodyPr/>
          <a:lstStyle/>
          <a:p>
            <a:pPr marL="0" indent="0">
              <a:buNone/>
            </a:pPr>
            <a:r>
              <a:rPr lang="en-US" sz="3200" b="1" dirty="0"/>
              <a:t>As a Christian, what political party ought I align with?</a:t>
            </a:r>
          </a:p>
          <a:p>
            <a:pPr marL="0" indent="0">
              <a:buNone/>
            </a:pPr>
            <a:r>
              <a:rPr lang="en-US" sz="3200" b="1" dirty="0"/>
              <a:t>What causes ought I support?</a:t>
            </a:r>
          </a:p>
          <a:p>
            <a:pPr marL="0" indent="0">
              <a:buNone/>
            </a:pPr>
            <a:r>
              <a:rPr lang="en-US" sz="3200" b="1" dirty="0"/>
              <a:t>Are there “Christian” political causes?</a:t>
            </a:r>
          </a:p>
          <a:p>
            <a:pPr marL="0" indent="0">
              <a:buNone/>
            </a:pPr>
            <a:r>
              <a:rPr lang="en-US" sz="3200" b="1" dirty="0"/>
              <a:t>Are there anti-Christian political causes?</a:t>
            </a:r>
          </a:p>
        </p:txBody>
      </p:sp>
    </p:spTree>
    <p:extLst>
      <p:ext uri="{BB962C8B-B14F-4D97-AF65-F5344CB8AC3E}">
        <p14:creationId xmlns:p14="http://schemas.microsoft.com/office/powerpoint/2010/main" val="1053522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23A6-F663-A64B-C527-3266F9E4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5D675-35DA-CC54-E5DB-A497847CCE60}"/>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E958DDA8-CF6E-A375-D49A-FC7FD235D156}"/>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38663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F0F4-8ECA-4219-7F7B-CD0D78C145A7}"/>
              </a:ext>
            </a:extLst>
          </p:cNvPr>
          <p:cNvSpPr>
            <a:spLocks noGrp="1"/>
          </p:cNvSpPr>
          <p:nvPr>
            <p:ph type="title"/>
          </p:nvPr>
        </p:nvSpPr>
        <p:spPr/>
        <p:txBody>
          <a:bodyPr/>
          <a:lstStyle/>
          <a:p>
            <a:pPr algn="ctr"/>
            <a:r>
              <a:rPr lang="en-US" sz="4000" b="1" dirty="0"/>
              <a:t>Premises For Our Discussion</a:t>
            </a:r>
          </a:p>
        </p:txBody>
      </p:sp>
      <p:sp>
        <p:nvSpPr>
          <p:cNvPr id="3" name="Content Placeholder 2">
            <a:extLst>
              <a:ext uri="{FF2B5EF4-FFF2-40B4-BE49-F238E27FC236}">
                <a16:creationId xmlns:a16="http://schemas.microsoft.com/office/drawing/2014/main" id="{4189CF3D-2177-C8D7-0BB6-AE044A1BDF9E}"/>
              </a:ext>
            </a:extLst>
          </p:cNvPr>
          <p:cNvSpPr>
            <a:spLocks noGrp="1"/>
          </p:cNvSpPr>
          <p:nvPr>
            <p:ph sz="quarter" idx="1"/>
          </p:nvPr>
        </p:nvSpPr>
        <p:spPr>
          <a:xfrm>
            <a:off x="816864" y="1600200"/>
            <a:ext cx="11070336" cy="4495800"/>
          </a:xfrm>
        </p:spPr>
        <p:txBody>
          <a:bodyPr/>
          <a:lstStyle/>
          <a:p>
            <a:pPr marL="0" indent="0">
              <a:buNone/>
            </a:pPr>
            <a:r>
              <a:rPr lang="en-US" b="1" dirty="0"/>
              <a:t>We are citizens of the Kingdom of God. This takes precedence of any and all political questions.</a:t>
            </a:r>
          </a:p>
          <a:p>
            <a:pPr marL="0" indent="0">
              <a:buNone/>
            </a:pPr>
            <a:endParaRPr lang="en-US" b="1" dirty="0"/>
          </a:p>
          <a:p>
            <a:pPr marL="0" indent="0">
              <a:buNone/>
            </a:pPr>
            <a:r>
              <a:rPr lang="en-US" b="1" dirty="0"/>
              <a:t>The Bible, and the example of Jesus’ life determines what we will do.</a:t>
            </a:r>
          </a:p>
          <a:p>
            <a:pPr marL="0" indent="0">
              <a:buNone/>
            </a:pPr>
            <a:endParaRPr lang="en-US" b="1" dirty="0"/>
          </a:p>
          <a:p>
            <a:pPr marL="0" indent="0">
              <a:buNone/>
            </a:pPr>
            <a:r>
              <a:rPr lang="en-US" b="1" dirty="0"/>
              <a:t>The goal of this discussion is unity of God’s people.</a:t>
            </a:r>
          </a:p>
        </p:txBody>
      </p:sp>
    </p:spTree>
    <p:extLst>
      <p:ext uri="{BB962C8B-B14F-4D97-AF65-F5344CB8AC3E}">
        <p14:creationId xmlns:p14="http://schemas.microsoft.com/office/powerpoint/2010/main" val="22092513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F42-1E7E-22C9-EB45-3923C630EBCB}"/>
              </a:ext>
            </a:extLst>
          </p:cNvPr>
          <p:cNvSpPr>
            <a:spLocks noGrp="1"/>
          </p:cNvSpPr>
          <p:nvPr>
            <p:ph type="title"/>
          </p:nvPr>
        </p:nvSpPr>
        <p:spPr/>
        <p:txBody>
          <a:bodyPr/>
          <a:lstStyle/>
          <a:p>
            <a:pPr algn="ctr"/>
            <a:r>
              <a:rPr lang="en-US" sz="4000" b="1" dirty="0"/>
              <a:t>Questions for Thought</a:t>
            </a:r>
          </a:p>
        </p:txBody>
      </p:sp>
      <p:sp>
        <p:nvSpPr>
          <p:cNvPr id="3" name="Content Placeholder 2">
            <a:extLst>
              <a:ext uri="{FF2B5EF4-FFF2-40B4-BE49-F238E27FC236}">
                <a16:creationId xmlns:a16="http://schemas.microsoft.com/office/drawing/2014/main" id="{81EB6345-7A92-FCA0-B564-794DB03AA550}"/>
              </a:ext>
            </a:extLst>
          </p:cNvPr>
          <p:cNvSpPr>
            <a:spLocks noGrp="1"/>
          </p:cNvSpPr>
          <p:nvPr>
            <p:ph sz="quarter" idx="1"/>
          </p:nvPr>
        </p:nvSpPr>
        <p:spPr/>
        <p:txBody>
          <a:bodyPr/>
          <a:lstStyle/>
          <a:p>
            <a:pPr marL="0" indent="0">
              <a:buNone/>
            </a:pPr>
            <a:r>
              <a:rPr lang="en-US" b="1" dirty="0"/>
              <a:t>What is the boundary between the kingdom of God and political perspectives?</a:t>
            </a:r>
          </a:p>
          <a:p>
            <a:pPr marL="0" indent="0">
              <a:buNone/>
            </a:pPr>
            <a:endParaRPr lang="en-US" b="1" dirty="0"/>
          </a:p>
          <a:p>
            <a:pPr marL="0" indent="0">
              <a:buNone/>
            </a:pPr>
            <a:r>
              <a:rPr lang="en-US" b="1" dirty="0"/>
              <a:t>Can the world be a better place? Ought we take part in that?</a:t>
            </a:r>
          </a:p>
          <a:p>
            <a:pPr marL="0" indent="0">
              <a:buNone/>
            </a:pPr>
            <a:endParaRPr lang="en-US" b="1" dirty="0"/>
          </a:p>
          <a:p>
            <a:pPr marL="0" indent="0">
              <a:buNone/>
            </a:pPr>
            <a:r>
              <a:rPr lang="en-US" b="1" dirty="0"/>
              <a:t>What ought I to stand and fight for in the worldly realm?</a:t>
            </a:r>
          </a:p>
          <a:p>
            <a:pPr marL="0" indent="0">
              <a:buNone/>
            </a:pPr>
            <a:endParaRPr lang="en-US" b="1" dirty="0"/>
          </a:p>
          <a:p>
            <a:pPr marL="0" indent="0">
              <a:buNone/>
            </a:pPr>
            <a:r>
              <a:rPr lang="en-US" b="1" dirty="0"/>
              <a:t>When should I remain silent for the sake of unity?</a:t>
            </a:r>
          </a:p>
        </p:txBody>
      </p:sp>
    </p:spTree>
    <p:extLst>
      <p:ext uri="{BB962C8B-B14F-4D97-AF65-F5344CB8AC3E}">
        <p14:creationId xmlns:p14="http://schemas.microsoft.com/office/powerpoint/2010/main" val="32162719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DA02-BE10-D873-D43B-7D5B6FC15E92}"/>
              </a:ext>
            </a:extLst>
          </p:cNvPr>
          <p:cNvSpPr>
            <a:spLocks noGrp="1"/>
          </p:cNvSpPr>
          <p:nvPr>
            <p:ph type="title"/>
          </p:nvPr>
        </p:nvSpPr>
        <p:spPr/>
        <p:txBody>
          <a:bodyPr/>
          <a:lstStyle/>
          <a:p>
            <a:pPr algn="ctr"/>
            <a:r>
              <a:rPr lang="en-US" sz="4000" b="1" dirty="0"/>
              <a:t>Who is in the Church?</a:t>
            </a:r>
          </a:p>
        </p:txBody>
      </p:sp>
      <p:sp>
        <p:nvSpPr>
          <p:cNvPr id="3" name="Content Placeholder 2">
            <a:extLst>
              <a:ext uri="{FF2B5EF4-FFF2-40B4-BE49-F238E27FC236}">
                <a16:creationId xmlns:a16="http://schemas.microsoft.com/office/drawing/2014/main" id="{EDDBDFCF-609E-B0A2-AC5F-BEC3F2B59B6A}"/>
              </a:ext>
            </a:extLst>
          </p:cNvPr>
          <p:cNvSpPr>
            <a:spLocks noGrp="1"/>
          </p:cNvSpPr>
          <p:nvPr>
            <p:ph sz="quarter" idx="1"/>
          </p:nvPr>
        </p:nvSpPr>
        <p:spPr/>
        <p:txBody>
          <a:bodyPr/>
          <a:lstStyle/>
          <a:p>
            <a:pPr marL="0" indent="0">
              <a:buNone/>
            </a:pPr>
            <a:r>
              <a:rPr lang="en-US" b="1" dirty="0"/>
              <a:t>Conservatives/Republicans</a:t>
            </a:r>
          </a:p>
          <a:p>
            <a:pPr marL="0" indent="0">
              <a:buNone/>
            </a:pPr>
            <a:r>
              <a:rPr lang="en-US" b="1" dirty="0"/>
              <a:t>Progressives/Democrats</a:t>
            </a:r>
          </a:p>
          <a:p>
            <a:pPr marL="0" indent="0">
              <a:buNone/>
            </a:pPr>
            <a:r>
              <a:rPr lang="en-US" b="1" dirty="0"/>
              <a:t>Communists</a:t>
            </a:r>
          </a:p>
          <a:p>
            <a:pPr marL="0" indent="0">
              <a:buNone/>
            </a:pPr>
            <a:r>
              <a:rPr lang="en-US" b="1" dirty="0"/>
              <a:t>Libertarian</a:t>
            </a:r>
          </a:p>
          <a:p>
            <a:pPr marL="0" indent="0">
              <a:buNone/>
            </a:pPr>
            <a:r>
              <a:rPr lang="en-US" b="1" dirty="0"/>
              <a:t>Socialists</a:t>
            </a:r>
          </a:p>
          <a:p>
            <a:pPr marL="0" indent="0">
              <a:buNone/>
            </a:pPr>
            <a:r>
              <a:rPr lang="en-US" b="1" dirty="0"/>
              <a:t>Anarchists, Royalists, Isolationists, Globalists…</a:t>
            </a:r>
          </a:p>
          <a:p>
            <a:pPr marL="0" indent="0">
              <a:buNone/>
            </a:pPr>
            <a:endParaRPr lang="en-US" b="1" dirty="0"/>
          </a:p>
          <a:p>
            <a:pPr marL="0" indent="0">
              <a:buNone/>
            </a:pPr>
            <a:r>
              <a:rPr lang="en-US" b="1" dirty="0"/>
              <a:t>How do we maintain unity among these folks?  Romans 15:7-9</a:t>
            </a:r>
          </a:p>
        </p:txBody>
      </p:sp>
    </p:spTree>
    <p:extLst>
      <p:ext uri="{BB962C8B-B14F-4D97-AF65-F5344CB8AC3E}">
        <p14:creationId xmlns:p14="http://schemas.microsoft.com/office/powerpoint/2010/main" val="55475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20BB-14E6-7E77-ACD8-22DAE409E2A1}"/>
              </a:ext>
            </a:extLst>
          </p:cNvPr>
          <p:cNvSpPr>
            <a:spLocks noGrp="1"/>
          </p:cNvSpPr>
          <p:nvPr>
            <p:ph type="title"/>
          </p:nvPr>
        </p:nvSpPr>
        <p:spPr/>
        <p:txBody>
          <a:bodyPr/>
          <a:lstStyle/>
          <a:p>
            <a:pPr algn="ctr"/>
            <a:r>
              <a:rPr lang="en-US" b="1" dirty="0"/>
              <a:t>God  vs   Satan</a:t>
            </a:r>
          </a:p>
        </p:txBody>
      </p:sp>
      <p:sp>
        <p:nvSpPr>
          <p:cNvPr id="3" name="Content Placeholder 2">
            <a:extLst>
              <a:ext uri="{FF2B5EF4-FFF2-40B4-BE49-F238E27FC236}">
                <a16:creationId xmlns:a16="http://schemas.microsoft.com/office/drawing/2014/main" id="{80A43998-3244-0146-26E5-A77A3B0687A9}"/>
              </a:ext>
            </a:extLst>
          </p:cNvPr>
          <p:cNvSpPr>
            <a:spLocks noGrp="1"/>
          </p:cNvSpPr>
          <p:nvPr>
            <p:ph sz="quarter" idx="1"/>
          </p:nvPr>
        </p:nvSpPr>
        <p:spPr/>
        <p:txBody>
          <a:bodyPr/>
          <a:lstStyle/>
          <a:p>
            <a:pPr marL="0" indent="0">
              <a:buNone/>
            </a:pPr>
            <a:r>
              <a:rPr lang="en-US" b="1" dirty="0"/>
              <a:t>God wants to bring people together and to create unity.</a:t>
            </a:r>
          </a:p>
          <a:p>
            <a:pPr marL="0" indent="0">
              <a:buNone/>
            </a:pPr>
            <a:endParaRPr lang="en-US" b="1" dirty="0"/>
          </a:p>
          <a:p>
            <a:pPr marL="0" indent="0">
              <a:buNone/>
            </a:pPr>
            <a:r>
              <a:rPr lang="en-US" b="1" dirty="0"/>
              <a:t>Satan wants to create division and disunity through race, politics, education, gender</a:t>
            </a:r>
          </a:p>
        </p:txBody>
      </p:sp>
    </p:spTree>
    <p:extLst>
      <p:ext uri="{BB962C8B-B14F-4D97-AF65-F5344CB8AC3E}">
        <p14:creationId xmlns:p14="http://schemas.microsoft.com/office/powerpoint/2010/main" val="357537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1183-D271-9A1C-F05C-7983B7ADB7BB}"/>
              </a:ext>
            </a:extLst>
          </p:cNvPr>
          <p:cNvSpPr>
            <a:spLocks noGrp="1"/>
          </p:cNvSpPr>
          <p:nvPr>
            <p:ph type="title"/>
          </p:nvPr>
        </p:nvSpPr>
        <p:spPr/>
        <p:txBody>
          <a:bodyPr/>
          <a:lstStyle/>
          <a:p>
            <a:pPr algn="ctr"/>
            <a:r>
              <a:rPr lang="en-US" b="1" dirty="0"/>
              <a:t>Religion and Politics Do Not Mix Well</a:t>
            </a:r>
          </a:p>
        </p:txBody>
      </p:sp>
      <p:sp>
        <p:nvSpPr>
          <p:cNvPr id="3" name="Content Placeholder 2">
            <a:extLst>
              <a:ext uri="{FF2B5EF4-FFF2-40B4-BE49-F238E27FC236}">
                <a16:creationId xmlns:a16="http://schemas.microsoft.com/office/drawing/2014/main" id="{5C4B2A8E-5E84-D25B-3E22-BC7E8A5D835D}"/>
              </a:ext>
            </a:extLst>
          </p:cNvPr>
          <p:cNvSpPr>
            <a:spLocks noGrp="1"/>
          </p:cNvSpPr>
          <p:nvPr>
            <p:ph sz="quarter" idx="1"/>
          </p:nvPr>
        </p:nvSpPr>
        <p:spPr/>
        <p:txBody>
          <a:bodyPr/>
          <a:lstStyle/>
          <a:p>
            <a:pPr marL="0" indent="0">
              <a:buNone/>
            </a:pPr>
            <a:r>
              <a:rPr lang="en-US" b="1" dirty="0"/>
              <a:t>Joshua 5:13-14    God:  I am not on either “side.”   Are you on my side?</a:t>
            </a:r>
          </a:p>
          <a:p>
            <a:pPr marL="0" indent="0">
              <a:buNone/>
            </a:pPr>
            <a:endParaRPr lang="en-US" b="1" dirty="0"/>
          </a:p>
          <a:p>
            <a:pPr marL="0" indent="0">
              <a:buNone/>
            </a:pPr>
            <a:r>
              <a:rPr lang="en-US" b="1" dirty="0"/>
              <a:t>Consider the history of theocracy and church/state politics.</a:t>
            </a:r>
          </a:p>
          <a:p>
            <a:pPr marL="0" indent="0">
              <a:buNone/>
            </a:pPr>
            <a:endParaRPr lang="en-US" b="1" dirty="0"/>
          </a:p>
          <a:p>
            <a:pPr marL="0" indent="0">
              <a:buNone/>
            </a:pPr>
            <a:r>
              <a:rPr lang="en-US" b="1" dirty="0"/>
              <a:t>Iran today.   Crusades.   Ireland.   </a:t>
            </a:r>
          </a:p>
          <a:p>
            <a:pPr marL="0" indent="0">
              <a:buNone/>
            </a:pPr>
            <a:endParaRPr lang="en-US" b="1" dirty="0"/>
          </a:p>
          <a:p>
            <a:pPr marL="0" indent="0">
              <a:buNone/>
            </a:pPr>
            <a:r>
              <a:rPr lang="en-US" b="1" dirty="0"/>
              <a:t>When people say “God is on our side,”  Run!!!</a:t>
            </a:r>
          </a:p>
        </p:txBody>
      </p:sp>
    </p:spTree>
    <p:extLst>
      <p:ext uri="{BB962C8B-B14F-4D97-AF65-F5344CB8AC3E}">
        <p14:creationId xmlns:p14="http://schemas.microsoft.com/office/powerpoint/2010/main" val="4068082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32A8-4F9F-4229-9834-519A33572746}"/>
              </a:ext>
            </a:extLst>
          </p:cNvPr>
          <p:cNvSpPr>
            <a:spLocks noGrp="1"/>
          </p:cNvSpPr>
          <p:nvPr>
            <p:ph type="title"/>
          </p:nvPr>
        </p:nvSpPr>
        <p:spPr/>
        <p:txBody>
          <a:bodyPr/>
          <a:lstStyle/>
          <a:p>
            <a:pPr algn="ctr"/>
            <a:r>
              <a:rPr lang="en-US" sz="4000" b="1" dirty="0"/>
              <a:t>What Does God Have to Say?</a:t>
            </a:r>
          </a:p>
        </p:txBody>
      </p:sp>
      <p:sp>
        <p:nvSpPr>
          <p:cNvPr id="3" name="Content Placeholder 2">
            <a:extLst>
              <a:ext uri="{FF2B5EF4-FFF2-40B4-BE49-F238E27FC236}">
                <a16:creationId xmlns:a16="http://schemas.microsoft.com/office/drawing/2014/main" id="{96145610-5921-7A0B-E8F0-22D9F40716FC}"/>
              </a:ext>
            </a:extLst>
          </p:cNvPr>
          <p:cNvSpPr>
            <a:spLocks noGrp="1"/>
          </p:cNvSpPr>
          <p:nvPr>
            <p:ph sz="quarter" idx="1"/>
          </p:nvPr>
        </p:nvSpPr>
        <p:spPr/>
        <p:txBody>
          <a:bodyPr/>
          <a:lstStyle/>
          <a:p>
            <a:pPr marL="0" indent="0">
              <a:buNone/>
            </a:pPr>
            <a:r>
              <a:rPr lang="en-US" b="1" dirty="0"/>
              <a:t>Isaiah 55:8-9    God is on the side of holiness.</a:t>
            </a:r>
          </a:p>
          <a:p>
            <a:pPr marL="0" indent="0">
              <a:buNone/>
            </a:pPr>
            <a:endParaRPr lang="en-US" b="1" dirty="0"/>
          </a:p>
          <a:p>
            <a:pPr marL="0" indent="0">
              <a:buNone/>
            </a:pPr>
            <a:r>
              <a:rPr lang="en-US" b="1" dirty="0"/>
              <a:t>Jesus’ goal:   John 17:20-21   May they be one as we are one.</a:t>
            </a:r>
          </a:p>
        </p:txBody>
      </p:sp>
    </p:spTree>
    <p:extLst>
      <p:ext uri="{BB962C8B-B14F-4D97-AF65-F5344CB8AC3E}">
        <p14:creationId xmlns:p14="http://schemas.microsoft.com/office/powerpoint/2010/main" val="772589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FF2E-AB32-9BF8-CDD5-DC47AA7787D6}"/>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8F789195-A7E3-9B81-A9D7-156A435543E8}"/>
              </a:ext>
            </a:extLst>
          </p:cNvPr>
          <p:cNvSpPr>
            <a:spLocks noGrp="1"/>
          </p:cNvSpPr>
          <p:nvPr>
            <p:ph sz="quarter" idx="1"/>
          </p:nvPr>
        </p:nvSpPr>
        <p:spPr/>
        <p:txBody>
          <a:bodyPr/>
          <a:lstStyle/>
          <a:p>
            <a:pPr marL="0" indent="0">
              <a:buNone/>
            </a:pPr>
            <a:r>
              <a:rPr lang="en-US" b="1" dirty="0"/>
              <a:t>Who did Jesus support?</a:t>
            </a:r>
          </a:p>
          <a:p>
            <a:pPr marL="0" indent="0">
              <a:buNone/>
            </a:pPr>
            <a:r>
              <a:rPr lang="en-US" b="1" dirty="0"/>
              <a:t>Romans, Sadducees, Pharisees, Herodians, Zealots?</a:t>
            </a:r>
          </a:p>
          <a:p>
            <a:pPr marL="0" indent="0">
              <a:buNone/>
            </a:pPr>
            <a:endParaRPr lang="en-US" sz="800" b="1" dirty="0"/>
          </a:p>
          <a:p>
            <a:pPr marL="0" indent="0">
              <a:buNone/>
            </a:pPr>
            <a:r>
              <a:rPr lang="en-US" b="1" dirty="0"/>
              <a:t>Did Jesus ever make a statement supporting one over the other?</a:t>
            </a:r>
          </a:p>
          <a:p>
            <a:pPr marL="0" indent="0">
              <a:buNone/>
            </a:pPr>
            <a:endParaRPr lang="en-US" sz="800" b="1" dirty="0"/>
          </a:p>
          <a:p>
            <a:pPr marL="0" indent="0">
              <a:buNone/>
            </a:pPr>
            <a:r>
              <a:rPr lang="en-US" b="1" dirty="0"/>
              <a:t>Look who was in Jesus’ group!   Matthew (Romans), Simon the Zealot, Nicodemus the Pharisee</a:t>
            </a:r>
          </a:p>
          <a:p>
            <a:pPr marL="0" indent="0">
              <a:buNone/>
            </a:pPr>
            <a:endParaRPr lang="en-US" sz="800" b="1" dirty="0"/>
          </a:p>
          <a:p>
            <a:pPr marL="0" indent="0">
              <a:buNone/>
            </a:pPr>
            <a:r>
              <a:rPr lang="en-US" b="1" dirty="0"/>
              <a:t>Gal 3:26, Col 3:11  Neither Jew nor Gentile, male nor female, slave or free, Barbarian, Scythian</a:t>
            </a:r>
          </a:p>
        </p:txBody>
      </p:sp>
    </p:spTree>
    <p:extLst>
      <p:ext uri="{BB962C8B-B14F-4D97-AF65-F5344CB8AC3E}">
        <p14:creationId xmlns:p14="http://schemas.microsoft.com/office/powerpoint/2010/main" val="243316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9057-5C5B-4CD0-92FB-D52982C33E08}"/>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4F383D6A-15ED-CC03-A323-E48835305892}"/>
              </a:ext>
            </a:extLst>
          </p:cNvPr>
          <p:cNvSpPr>
            <a:spLocks noGrp="1"/>
          </p:cNvSpPr>
          <p:nvPr>
            <p:ph sz="quarter" idx="1"/>
          </p:nvPr>
        </p:nvSpPr>
        <p:spPr/>
        <p:txBody>
          <a:bodyPr/>
          <a:lstStyle/>
          <a:p>
            <a:pPr marL="0" indent="0">
              <a:buNone/>
            </a:pPr>
            <a:r>
              <a:rPr lang="en-US" b="1" dirty="0"/>
              <a:t>Who did Jesus associate with?</a:t>
            </a:r>
          </a:p>
          <a:p>
            <a:pPr marL="0" indent="0">
              <a:buNone/>
            </a:pPr>
            <a:r>
              <a:rPr lang="en-US" b="1" dirty="0"/>
              <a:t>Mark 7:24-28  A Greek-speaking </a:t>
            </a:r>
            <a:r>
              <a:rPr lang="en-US" b="1" dirty="0" err="1"/>
              <a:t>Syro-Phoenecian</a:t>
            </a:r>
            <a:r>
              <a:rPr lang="en-US" b="1" dirty="0"/>
              <a:t> woman.</a:t>
            </a:r>
          </a:p>
          <a:p>
            <a:pPr marL="0" indent="0">
              <a:buNone/>
            </a:pPr>
            <a:r>
              <a:rPr lang="en-US" b="1" dirty="0"/>
              <a:t>John 4  A Samaritan woman.</a:t>
            </a:r>
          </a:p>
          <a:p>
            <a:pPr marL="0" indent="0">
              <a:buNone/>
            </a:pPr>
            <a:r>
              <a:rPr lang="en-US" b="1" dirty="0"/>
              <a:t>Matthew 8:5-13  A Roman Centurion</a:t>
            </a:r>
          </a:p>
          <a:p>
            <a:pPr marL="0" indent="0">
              <a:buNone/>
            </a:pPr>
            <a:r>
              <a:rPr lang="en-US" b="1" dirty="0"/>
              <a:t>Matthew 15:21-28  A Canaanite woman</a:t>
            </a:r>
          </a:p>
          <a:p>
            <a:pPr marL="0" indent="0">
              <a:buNone/>
            </a:pPr>
            <a:r>
              <a:rPr lang="en-US" b="1" dirty="0"/>
              <a:t>Luke 7:36-50, John 8:1-11  Sinful women</a:t>
            </a:r>
          </a:p>
          <a:p>
            <a:pPr marL="0" indent="0">
              <a:buNone/>
            </a:pPr>
            <a:endParaRPr lang="en-US" sz="1400" b="1" dirty="0"/>
          </a:p>
          <a:p>
            <a:pPr marL="0" indent="0">
              <a:buNone/>
            </a:pPr>
            <a:r>
              <a:rPr lang="en-US" b="1" dirty="0"/>
              <a:t>John 18:36  My kingdom is not of this world.</a:t>
            </a:r>
          </a:p>
        </p:txBody>
      </p:sp>
    </p:spTree>
    <p:extLst>
      <p:ext uri="{BB962C8B-B14F-4D97-AF65-F5344CB8AC3E}">
        <p14:creationId xmlns:p14="http://schemas.microsoft.com/office/powerpoint/2010/main" val="11281285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F6E-7CE6-1EEA-27AA-13B9BFF8AFA8}"/>
              </a:ext>
            </a:extLst>
          </p:cNvPr>
          <p:cNvSpPr>
            <a:spLocks noGrp="1"/>
          </p:cNvSpPr>
          <p:nvPr>
            <p:ph type="title"/>
          </p:nvPr>
        </p:nvSpPr>
        <p:spPr/>
        <p:txBody>
          <a:bodyPr/>
          <a:lstStyle/>
          <a:p>
            <a:pPr algn="ctr"/>
            <a:r>
              <a:rPr lang="en-US" sz="4000" b="1" dirty="0"/>
              <a:t>Gotcha Jesus:  What about taxes?</a:t>
            </a:r>
          </a:p>
        </p:txBody>
      </p:sp>
      <p:sp>
        <p:nvSpPr>
          <p:cNvPr id="3" name="Content Placeholder 2">
            <a:extLst>
              <a:ext uri="{FF2B5EF4-FFF2-40B4-BE49-F238E27FC236}">
                <a16:creationId xmlns:a16="http://schemas.microsoft.com/office/drawing/2014/main" id="{A3E3C3E2-FABF-6617-7866-EC8155E66053}"/>
              </a:ext>
            </a:extLst>
          </p:cNvPr>
          <p:cNvSpPr>
            <a:spLocks noGrp="1"/>
          </p:cNvSpPr>
          <p:nvPr>
            <p:ph sz="quarter" idx="1"/>
          </p:nvPr>
        </p:nvSpPr>
        <p:spPr>
          <a:xfrm>
            <a:off x="816864" y="2209800"/>
            <a:ext cx="3755136" cy="3886200"/>
          </a:xfrm>
        </p:spPr>
        <p:txBody>
          <a:bodyPr/>
          <a:lstStyle/>
          <a:p>
            <a:pPr marL="0" indent="0">
              <a:buNone/>
            </a:pPr>
            <a:r>
              <a:rPr lang="en-US" b="1" dirty="0"/>
              <a:t>Luke 20:25   Give to Caesar what is Caesar’s, and to God what is God’s.   </a:t>
            </a:r>
          </a:p>
        </p:txBody>
      </p:sp>
      <p:pic>
        <p:nvPicPr>
          <p:cNvPr id="1026" name="Picture 2" descr="Roman Coin Reproduction - Caesar and ...">
            <a:extLst>
              <a:ext uri="{FF2B5EF4-FFF2-40B4-BE49-F238E27FC236}">
                <a16:creationId xmlns:a16="http://schemas.microsoft.com/office/drawing/2014/main" id="{76B4BB66-0B8C-68ED-D5AB-ECA75F95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12119"/>
            <a:ext cx="4881562" cy="488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5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EBEA-7015-5263-1F49-9A20279A1D31}"/>
              </a:ext>
            </a:extLst>
          </p:cNvPr>
          <p:cNvSpPr>
            <a:spLocks noGrp="1"/>
          </p:cNvSpPr>
          <p:nvPr>
            <p:ph type="title"/>
          </p:nvPr>
        </p:nvSpPr>
        <p:spPr/>
        <p:txBody>
          <a:bodyPr/>
          <a:lstStyle/>
          <a:p>
            <a:pPr algn="ctr"/>
            <a:r>
              <a:rPr lang="en-US" sz="4000" b="1" dirty="0"/>
              <a:t>“America: Love It Or Leave It”</a:t>
            </a:r>
          </a:p>
        </p:txBody>
      </p:sp>
      <p:sp>
        <p:nvSpPr>
          <p:cNvPr id="3" name="Content Placeholder 2">
            <a:extLst>
              <a:ext uri="{FF2B5EF4-FFF2-40B4-BE49-F238E27FC236}">
                <a16:creationId xmlns:a16="http://schemas.microsoft.com/office/drawing/2014/main" id="{1A0BDC93-BA18-4CDC-B0CD-8C2555645029}"/>
              </a:ext>
            </a:extLst>
          </p:cNvPr>
          <p:cNvSpPr>
            <a:spLocks noGrp="1"/>
          </p:cNvSpPr>
          <p:nvPr>
            <p:ph sz="quarter" idx="1"/>
          </p:nvPr>
        </p:nvSpPr>
        <p:spPr/>
        <p:txBody>
          <a:bodyPr/>
          <a:lstStyle/>
          <a:p>
            <a:pPr marL="0" indent="0">
              <a:buNone/>
            </a:pPr>
            <a:r>
              <a:rPr lang="en-US" b="1" dirty="0"/>
              <a:t>Jesus (John 18:36)  But now my kingdom is from another place.</a:t>
            </a:r>
          </a:p>
          <a:p>
            <a:pPr marL="0" indent="0">
              <a:buNone/>
            </a:pPr>
            <a:endParaRPr lang="en-US" b="1" dirty="0"/>
          </a:p>
          <a:p>
            <a:pPr marL="0" indent="0">
              <a:buNone/>
            </a:pPr>
            <a:r>
              <a:rPr lang="en-US" b="1" dirty="0"/>
              <a:t>Ephesians 2:19-22  Ours is a holy kingdom!</a:t>
            </a:r>
          </a:p>
          <a:p>
            <a:pPr marL="0" indent="0">
              <a:buNone/>
            </a:pPr>
            <a:endParaRPr lang="en-US" b="1" dirty="0"/>
          </a:p>
          <a:p>
            <a:pPr marL="0" indent="0">
              <a:buNone/>
            </a:pPr>
            <a:r>
              <a:rPr lang="en-US" b="1" dirty="0"/>
              <a:t>Can you think of a holy political cause/political party?</a:t>
            </a:r>
          </a:p>
          <a:p>
            <a:pPr marL="0" indent="0">
              <a:buNone/>
            </a:pPr>
            <a:endParaRPr lang="en-US" b="1" dirty="0"/>
          </a:p>
          <a:p>
            <a:pPr marL="0" indent="0">
              <a:buNone/>
            </a:pPr>
            <a:r>
              <a:rPr lang="en-US" b="1" dirty="0"/>
              <a:t>Suggestion:  Do NOT use Scripture to back up your political beliefs.</a:t>
            </a:r>
          </a:p>
        </p:txBody>
      </p:sp>
    </p:spTree>
    <p:extLst>
      <p:ext uri="{BB962C8B-B14F-4D97-AF65-F5344CB8AC3E}">
        <p14:creationId xmlns:p14="http://schemas.microsoft.com/office/powerpoint/2010/main" val="1020907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349C-0867-70EE-3329-6ACFF0F7960A}"/>
              </a:ext>
            </a:extLst>
          </p:cNvPr>
          <p:cNvSpPr>
            <a:spLocks noGrp="1"/>
          </p:cNvSpPr>
          <p:nvPr>
            <p:ph type="title"/>
          </p:nvPr>
        </p:nvSpPr>
        <p:spPr/>
        <p:txBody>
          <a:bodyPr/>
          <a:lstStyle/>
          <a:p>
            <a:pPr algn="ctr"/>
            <a:r>
              <a:rPr lang="en-US" sz="4000" b="1" dirty="0"/>
              <a:t>Our Citizenship Is In Heaven</a:t>
            </a:r>
          </a:p>
        </p:txBody>
      </p:sp>
      <p:sp>
        <p:nvSpPr>
          <p:cNvPr id="3" name="Content Placeholder 2">
            <a:extLst>
              <a:ext uri="{FF2B5EF4-FFF2-40B4-BE49-F238E27FC236}">
                <a16:creationId xmlns:a16="http://schemas.microsoft.com/office/drawing/2014/main" id="{5A4CC289-3FD2-CAFA-188C-EA5A8155E72F}"/>
              </a:ext>
            </a:extLst>
          </p:cNvPr>
          <p:cNvSpPr>
            <a:spLocks noGrp="1"/>
          </p:cNvSpPr>
          <p:nvPr>
            <p:ph sz="quarter" idx="1"/>
          </p:nvPr>
        </p:nvSpPr>
        <p:spPr>
          <a:xfrm>
            <a:off x="1143000" y="1905000"/>
            <a:ext cx="10545064" cy="4191000"/>
          </a:xfrm>
        </p:spPr>
        <p:txBody>
          <a:bodyPr/>
          <a:lstStyle/>
          <a:p>
            <a:pPr marL="0" indent="0">
              <a:buNone/>
            </a:pPr>
            <a:r>
              <a:rPr lang="en-US" b="1" dirty="0"/>
              <a:t>My loyalty:   Jesus</a:t>
            </a:r>
          </a:p>
          <a:p>
            <a:pPr marL="0" indent="0">
              <a:buNone/>
            </a:pPr>
            <a:r>
              <a:rPr lang="en-US" b="1" dirty="0"/>
              <a:t>My party:  Christian</a:t>
            </a:r>
          </a:p>
          <a:p>
            <a:pPr marL="0" indent="0">
              <a:buNone/>
            </a:pPr>
            <a:r>
              <a:rPr lang="en-US" b="1" dirty="0"/>
              <a:t>My leader:  Jesus</a:t>
            </a:r>
          </a:p>
          <a:p>
            <a:pPr marL="0" indent="0">
              <a:buNone/>
            </a:pPr>
            <a:endParaRPr lang="en-US" sz="1600" b="1" dirty="0"/>
          </a:p>
          <a:p>
            <a:pPr marL="0" indent="0">
              <a:buNone/>
            </a:pPr>
            <a:r>
              <a:rPr lang="en-US" b="1" dirty="0"/>
              <a:t>Jesus is the solution to ALL the world’s problems.  John 16:33 Take heart, I have overcome the world.”</a:t>
            </a:r>
          </a:p>
          <a:p>
            <a:pPr marL="0" indent="0">
              <a:buNone/>
            </a:pPr>
            <a:endParaRPr lang="en-US" sz="1800" b="1" dirty="0"/>
          </a:p>
          <a:p>
            <a:pPr marL="0" indent="0">
              <a:buNone/>
            </a:pPr>
            <a:r>
              <a:rPr lang="en-US" b="1" dirty="0"/>
              <a:t>We have the greatest cause in the world.</a:t>
            </a:r>
          </a:p>
        </p:txBody>
      </p:sp>
    </p:spTree>
    <p:extLst>
      <p:ext uri="{BB962C8B-B14F-4D97-AF65-F5344CB8AC3E}">
        <p14:creationId xmlns:p14="http://schemas.microsoft.com/office/powerpoint/2010/main" val="388219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16B-9186-EC05-C95B-27DC954FC168}"/>
              </a:ext>
            </a:extLst>
          </p:cNvPr>
          <p:cNvSpPr>
            <a:spLocks noGrp="1"/>
          </p:cNvSpPr>
          <p:nvPr>
            <p:ph type="title"/>
          </p:nvPr>
        </p:nvSpPr>
        <p:spPr/>
        <p:txBody>
          <a:bodyPr/>
          <a:lstStyle/>
          <a:p>
            <a:pPr algn="ctr"/>
            <a:r>
              <a:rPr lang="en-US" sz="4000" b="1"/>
              <a:t>Christian Causes?</a:t>
            </a:r>
          </a:p>
        </p:txBody>
      </p:sp>
      <p:sp>
        <p:nvSpPr>
          <p:cNvPr id="3" name="Content Placeholder 2">
            <a:extLst>
              <a:ext uri="{FF2B5EF4-FFF2-40B4-BE49-F238E27FC236}">
                <a16:creationId xmlns:a16="http://schemas.microsoft.com/office/drawing/2014/main" id="{3ED07F52-EFEA-F325-EE0F-7B3EB99AA7FE}"/>
              </a:ext>
            </a:extLst>
          </p:cNvPr>
          <p:cNvSpPr>
            <a:spLocks noGrp="1"/>
          </p:cNvSpPr>
          <p:nvPr>
            <p:ph sz="quarter" idx="1"/>
          </p:nvPr>
        </p:nvSpPr>
        <p:spPr/>
        <p:txBody>
          <a:bodyPr/>
          <a:lstStyle/>
          <a:p>
            <a:pPr marL="0" indent="0">
              <a:buNone/>
            </a:pPr>
            <a:r>
              <a:rPr lang="en-US" sz="2400" b="1" dirty="0"/>
              <a:t>Christians should fight for the environment.</a:t>
            </a:r>
          </a:p>
          <a:p>
            <a:pPr marL="0" indent="0">
              <a:buNone/>
            </a:pPr>
            <a:r>
              <a:rPr lang="en-US" sz="2400" b="1" dirty="0"/>
              <a:t>Christians should fight for the rights of the immigrant.</a:t>
            </a:r>
          </a:p>
          <a:p>
            <a:pPr marL="0" indent="0">
              <a:buNone/>
            </a:pPr>
            <a:r>
              <a:rPr lang="en-US" sz="2400" b="1" dirty="0"/>
              <a:t>Christians should fight to end abortion.</a:t>
            </a:r>
          </a:p>
          <a:p>
            <a:pPr marL="0" indent="0">
              <a:buNone/>
            </a:pPr>
            <a:r>
              <a:rPr lang="en-US" sz="2400" b="1" dirty="0"/>
              <a:t>Christians should fight the drug problem.</a:t>
            </a:r>
          </a:p>
          <a:p>
            <a:pPr marL="0" indent="0">
              <a:buNone/>
            </a:pPr>
            <a:r>
              <a:rPr lang="en-US" sz="2400" b="1" dirty="0"/>
              <a:t>Christians should fight against the LGBTQ agenda.</a:t>
            </a:r>
          </a:p>
          <a:p>
            <a:pPr marL="0" indent="0">
              <a:buNone/>
            </a:pPr>
            <a:r>
              <a:rPr lang="en-US" sz="2400" b="1" dirty="0"/>
              <a:t>Christians should fight to prevent communicable diseases.</a:t>
            </a:r>
          </a:p>
          <a:p>
            <a:pPr marL="0" indent="0">
              <a:buNone/>
            </a:pPr>
            <a:r>
              <a:rPr lang="en-US" sz="2400" b="1" dirty="0"/>
              <a:t>Christians should fight for racial and social justice.</a:t>
            </a:r>
          </a:p>
          <a:p>
            <a:pPr marL="0" indent="0">
              <a:buNone/>
            </a:pPr>
            <a:r>
              <a:rPr lang="en-US" sz="2400" b="1" dirty="0"/>
              <a:t>Christians should fight for the poor.</a:t>
            </a:r>
          </a:p>
          <a:p>
            <a:pPr marL="0" indent="0">
              <a:buNone/>
            </a:pPr>
            <a:r>
              <a:rPr lang="en-US" sz="2400" b="1" dirty="0"/>
              <a:t>Christians should fight for access to education.</a:t>
            </a:r>
          </a:p>
          <a:p>
            <a:pPr marL="0" indent="0">
              <a:buNone/>
            </a:pPr>
            <a:r>
              <a:rPr lang="en-US" sz="2400" b="1" dirty="0"/>
              <a:t>Christians should fight for freedom.</a:t>
            </a:r>
          </a:p>
        </p:txBody>
      </p:sp>
    </p:spTree>
    <p:extLst>
      <p:ext uri="{BB962C8B-B14F-4D97-AF65-F5344CB8AC3E}">
        <p14:creationId xmlns:p14="http://schemas.microsoft.com/office/powerpoint/2010/main" val="11228219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3C12-7973-59DF-44A9-A516A737D238}"/>
              </a:ext>
            </a:extLst>
          </p:cNvPr>
          <p:cNvSpPr>
            <a:spLocks noGrp="1"/>
          </p:cNvSpPr>
          <p:nvPr>
            <p:ph type="title"/>
          </p:nvPr>
        </p:nvSpPr>
        <p:spPr/>
        <p:txBody>
          <a:bodyPr/>
          <a:lstStyle/>
          <a:p>
            <a:pPr algn="ctr"/>
            <a:r>
              <a:rPr lang="en-US" b="1" dirty="0"/>
              <a:t>My cause is the right cause!</a:t>
            </a:r>
          </a:p>
        </p:txBody>
      </p:sp>
      <p:sp>
        <p:nvSpPr>
          <p:cNvPr id="3" name="Content Placeholder 2">
            <a:extLst>
              <a:ext uri="{FF2B5EF4-FFF2-40B4-BE49-F238E27FC236}">
                <a16:creationId xmlns:a16="http://schemas.microsoft.com/office/drawing/2014/main" id="{0B37B6DA-9B2C-C398-3876-6EE3690E2FD8}"/>
              </a:ext>
            </a:extLst>
          </p:cNvPr>
          <p:cNvSpPr>
            <a:spLocks noGrp="1"/>
          </p:cNvSpPr>
          <p:nvPr>
            <p:ph sz="quarter" idx="1"/>
          </p:nvPr>
        </p:nvSpPr>
        <p:spPr/>
        <p:txBody>
          <a:bodyPr/>
          <a:lstStyle/>
          <a:p>
            <a:pPr marL="0" indent="0">
              <a:buNone/>
            </a:pPr>
            <a:r>
              <a:rPr lang="en-US" b="1" dirty="0"/>
              <a:t>Should your cause be the church’s cause?</a:t>
            </a:r>
          </a:p>
          <a:p>
            <a:pPr marL="0" indent="0">
              <a:buNone/>
            </a:pPr>
            <a:endParaRPr lang="en-US" b="1" dirty="0"/>
          </a:p>
          <a:p>
            <a:pPr marL="0" indent="0">
              <a:buNone/>
            </a:pPr>
            <a:r>
              <a:rPr lang="en-US" b="1" dirty="0"/>
              <a:t>If you choose one or more causes, do NOT use political means, do not try to force others to join your cause, and, whatever you do, do not create division.</a:t>
            </a:r>
          </a:p>
          <a:p>
            <a:pPr marL="0" indent="0">
              <a:buNone/>
            </a:pPr>
            <a:endParaRPr lang="en-US" b="1" dirty="0"/>
          </a:p>
          <a:p>
            <a:pPr marL="0" indent="0">
              <a:buNone/>
            </a:pPr>
            <a:r>
              <a:rPr lang="en-US" b="1" dirty="0"/>
              <a:t>Matthew 23:23-24   Our cause is faith, justice and mercy</a:t>
            </a:r>
          </a:p>
          <a:p>
            <a:pPr marL="0" indent="0">
              <a:buNone/>
            </a:pPr>
            <a:r>
              <a:rPr lang="en-US" b="1" dirty="0"/>
              <a:t>Jesus’s cause:   Love.</a:t>
            </a:r>
          </a:p>
        </p:txBody>
      </p:sp>
    </p:spTree>
    <p:extLst>
      <p:ext uri="{BB962C8B-B14F-4D97-AF65-F5344CB8AC3E}">
        <p14:creationId xmlns:p14="http://schemas.microsoft.com/office/powerpoint/2010/main" val="791925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8296-C161-9BB8-0F50-F734AAF0F814}"/>
              </a:ext>
            </a:extLst>
          </p:cNvPr>
          <p:cNvSpPr>
            <a:spLocks noGrp="1"/>
          </p:cNvSpPr>
          <p:nvPr>
            <p:ph type="title"/>
          </p:nvPr>
        </p:nvSpPr>
        <p:spPr/>
        <p:txBody>
          <a:bodyPr/>
          <a:lstStyle/>
          <a:p>
            <a:pPr algn="ctr"/>
            <a:r>
              <a:rPr lang="en-US" sz="4000" b="1" dirty="0"/>
              <a:t>Listen Up</a:t>
            </a:r>
          </a:p>
        </p:txBody>
      </p:sp>
      <p:sp>
        <p:nvSpPr>
          <p:cNvPr id="3" name="Content Placeholder 2">
            <a:extLst>
              <a:ext uri="{FF2B5EF4-FFF2-40B4-BE49-F238E27FC236}">
                <a16:creationId xmlns:a16="http://schemas.microsoft.com/office/drawing/2014/main" id="{6A8E821D-3749-CAA3-69B4-61B55A9A7B53}"/>
              </a:ext>
            </a:extLst>
          </p:cNvPr>
          <p:cNvSpPr>
            <a:spLocks noGrp="1"/>
          </p:cNvSpPr>
          <p:nvPr>
            <p:ph sz="quarter" idx="1"/>
          </p:nvPr>
        </p:nvSpPr>
        <p:spPr/>
        <p:txBody>
          <a:bodyPr/>
          <a:lstStyle/>
          <a:p>
            <a:pPr marL="0" indent="0">
              <a:buNone/>
            </a:pPr>
            <a:r>
              <a:rPr lang="en-US" dirty="0"/>
              <a:t>In whatever cause you choose to promote:</a:t>
            </a:r>
          </a:p>
          <a:p>
            <a:pPr marL="0" indent="0">
              <a:buNone/>
            </a:pPr>
            <a:endParaRPr lang="en-US" dirty="0"/>
          </a:p>
          <a:p>
            <a:pPr marL="0" indent="0">
              <a:buNone/>
            </a:pPr>
            <a:r>
              <a:rPr lang="en-US" dirty="0"/>
              <a:t>1. Do not create division.</a:t>
            </a:r>
          </a:p>
          <a:p>
            <a:pPr marL="0" indent="0">
              <a:buNone/>
            </a:pPr>
            <a:endParaRPr lang="en-US" sz="1200" dirty="0"/>
          </a:p>
          <a:p>
            <a:pPr marL="0" indent="0">
              <a:buNone/>
            </a:pPr>
            <a:r>
              <a:rPr lang="en-US" dirty="0"/>
              <a:t>2. Do not publicly align with a particular political or other party.</a:t>
            </a:r>
          </a:p>
          <a:p>
            <a:pPr marL="0" indent="0">
              <a:buNone/>
            </a:pPr>
            <a:endParaRPr lang="en-US" sz="1200" dirty="0"/>
          </a:p>
          <a:p>
            <a:pPr marL="0" indent="0">
              <a:buNone/>
            </a:pPr>
            <a:r>
              <a:rPr lang="en-US" dirty="0"/>
              <a:t>3. Be VERY careful what you post on social media.</a:t>
            </a:r>
          </a:p>
          <a:p>
            <a:pPr marL="0" indent="0">
              <a:buNone/>
            </a:pPr>
            <a:endParaRPr lang="en-US" sz="1200" dirty="0"/>
          </a:p>
          <a:p>
            <a:pPr marL="0" indent="0">
              <a:buNone/>
            </a:pPr>
            <a:r>
              <a:rPr lang="en-US" dirty="0"/>
              <a:t>4. Make friends, not enemies.</a:t>
            </a:r>
          </a:p>
        </p:txBody>
      </p:sp>
    </p:spTree>
    <p:extLst>
      <p:ext uri="{BB962C8B-B14F-4D97-AF65-F5344CB8AC3E}">
        <p14:creationId xmlns:p14="http://schemas.microsoft.com/office/powerpoint/2010/main" val="1644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250B-953B-12EB-2DA1-A4BE9393259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An Illustration:  The Titanic</a:t>
            </a:r>
          </a:p>
        </p:txBody>
      </p:sp>
      <p:sp>
        <p:nvSpPr>
          <p:cNvPr id="3" name="Content Placeholder 2">
            <a:extLst>
              <a:ext uri="{FF2B5EF4-FFF2-40B4-BE49-F238E27FC236}">
                <a16:creationId xmlns:a16="http://schemas.microsoft.com/office/drawing/2014/main" id="{E7642EF1-635E-C2D8-11E0-53BB55B2382A}"/>
              </a:ext>
            </a:extLst>
          </p:cNvPr>
          <p:cNvSpPr>
            <a:spLocks noGrp="1"/>
          </p:cNvSpPr>
          <p:nvPr>
            <p:ph sz="quarter" idx="1"/>
          </p:nvPr>
        </p:nvSpPr>
        <p:spPr>
          <a:xfrm>
            <a:off x="7543800" y="2133600"/>
            <a:ext cx="4144264" cy="3962400"/>
          </a:xfrm>
        </p:spPr>
        <p:txBody>
          <a:bodyPr/>
          <a:lstStyle/>
          <a:p>
            <a:pPr marL="0" indent="0">
              <a:buNone/>
            </a:pPr>
            <a:r>
              <a:rPr lang="en-US" b="1" dirty="0"/>
              <a:t>Before it sank:   1</a:t>
            </a:r>
            <a:r>
              <a:rPr lang="en-US" b="1" baseline="30000" dirty="0"/>
              <a:t>st</a:t>
            </a:r>
            <a:r>
              <a:rPr lang="en-US" b="1" dirty="0"/>
              <a:t> class, 2</a:t>
            </a:r>
            <a:r>
              <a:rPr lang="en-US" b="1" baseline="30000" dirty="0"/>
              <a:t>nd</a:t>
            </a:r>
            <a:r>
              <a:rPr lang="en-US" b="1" dirty="0"/>
              <a:t> class, 3</a:t>
            </a:r>
            <a:r>
              <a:rPr lang="en-US" b="1" baseline="30000" dirty="0"/>
              <a:t>rd</a:t>
            </a:r>
            <a:r>
              <a:rPr lang="en-US" b="1" dirty="0"/>
              <a:t> class, steerage.</a:t>
            </a:r>
          </a:p>
          <a:p>
            <a:pPr marL="0" indent="0">
              <a:buNone/>
            </a:pPr>
            <a:endParaRPr lang="en-US" b="1" dirty="0"/>
          </a:p>
          <a:p>
            <a:pPr marL="0" indent="0">
              <a:buNone/>
            </a:pPr>
            <a:r>
              <a:rPr lang="en-US" b="1" dirty="0"/>
              <a:t>After it sank:  Only two classes.    Saved and lost.</a:t>
            </a:r>
          </a:p>
        </p:txBody>
      </p:sp>
      <p:pic>
        <p:nvPicPr>
          <p:cNvPr id="6" name="Picture 5">
            <a:extLst>
              <a:ext uri="{FF2B5EF4-FFF2-40B4-BE49-F238E27FC236}">
                <a16:creationId xmlns:a16="http://schemas.microsoft.com/office/drawing/2014/main" id="{9BF87F37-53BF-BC77-FCC5-B71D26314734}"/>
              </a:ext>
            </a:extLst>
          </p:cNvPr>
          <p:cNvPicPr>
            <a:picLocks noChangeAspect="1"/>
          </p:cNvPicPr>
          <p:nvPr/>
        </p:nvPicPr>
        <p:blipFill>
          <a:blip r:embed="rId2"/>
          <a:stretch>
            <a:fillRect/>
          </a:stretch>
        </p:blipFill>
        <p:spPr>
          <a:xfrm>
            <a:off x="-32657" y="2362200"/>
            <a:ext cx="6871607" cy="3848100"/>
          </a:xfrm>
          <a:prstGeom prst="rect">
            <a:avLst/>
          </a:prstGeom>
        </p:spPr>
      </p:pic>
    </p:spTree>
    <p:extLst>
      <p:ext uri="{BB962C8B-B14F-4D97-AF65-F5344CB8AC3E}">
        <p14:creationId xmlns:p14="http://schemas.microsoft.com/office/powerpoint/2010/main" val="24173142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1614-0C50-662D-8EFB-1EEE28743A4D}"/>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74DD182D-10EF-5B31-8E9C-E5F3E815891B}"/>
              </a:ext>
            </a:extLst>
          </p:cNvPr>
          <p:cNvSpPr>
            <a:spLocks noGrp="1"/>
          </p:cNvSpPr>
          <p:nvPr>
            <p:ph sz="quarter" idx="1"/>
          </p:nvPr>
        </p:nvSpPr>
        <p:spPr/>
        <p:txBody>
          <a:bodyPr/>
          <a:lstStyle/>
          <a:p>
            <a:pPr marL="0" indent="0">
              <a:buNone/>
            </a:pPr>
            <a:r>
              <a:rPr lang="en-US" b="1" dirty="0"/>
              <a:t>1. What cause would you like to fight/advocate for?</a:t>
            </a:r>
          </a:p>
          <a:p>
            <a:pPr marL="0" indent="0">
              <a:buNone/>
            </a:pPr>
            <a:endParaRPr lang="en-US" b="1" dirty="0"/>
          </a:p>
          <a:p>
            <a:pPr marL="0" indent="0">
              <a:buNone/>
            </a:pPr>
            <a:r>
              <a:rPr lang="en-US" b="1" dirty="0"/>
              <a:t>2. How might one pursue that cause in a way which could be divisive rather than constructive of the Kingdom of God?</a:t>
            </a:r>
          </a:p>
          <a:p>
            <a:pPr marL="0" indent="0">
              <a:buNone/>
            </a:pPr>
            <a:endParaRPr lang="en-US" b="1" dirty="0"/>
          </a:p>
          <a:p>
            <a:pPr marL="0" indent="0">
              <a:buNone/>
            </a:pPr>
            <a:r>
              <a:rPr lang="en-US" b="1" dirty="0"/>
              <a:t>3. Is there a political sect that you are particularly challenged to accept in the church?  What can you do about that?</a:t>
            </a:r>
          </a:p>
        </p:txBody>
      </p:sp>
    </p:spTree>
    <p:extLst>
      <p:ext uri="{BB962C8B-B14F-4D97-AF65-F5344CB8AC3E}">
        <p14:creationId xmlns:p14="http://schemas.microsoft.com/office/powerpoint/2010/main" val="14178360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53" r="11447" b="-1"/>
          <a:stretch/>
        </p:blipFill>
        <p:spPr>
          <a:xfrm>
            <a:off x="5782733" y="10"/>
            <a:ext cx="6409267" cy="4883271"/>
          </a:xfrm>
          <a:prstGeom prst="rect">
            <a:avLst/>
          </a:prstGeom>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7000"/>
                    </a14:imgEffect>
                  </a14:imgLayer>
                </a14:imgProps>
              </a:ext>
              <a:ext uri="{28A0092B-C50C-407E-A947-70E740481C1C}">
                <a14:useLocalDpi xmlns:a14="http://schemas.microsoft.com/office/drawing/2010/main" val="0"/>
              </a:ext>
            </a:extLst>
          </a:blip>
          <a:srcRect l="11338" r="987" b="-1"/>
          <a:stretch/>
        </p:blipFill>
        <p:spPr bwMode="auto">
          <a:xfrm>
            <a:off x="-1" y="-1"/>
            <a:ext cx="6094411" cy="4883281"/>
          </a:xfrm>
          <a:custGeom>
            <a:avLst/>
            <a:gdLst>
              <a:gd name="connsiteX0" fmla="*/ 0 w 6094411"/>
              <a:gd name="connsiteY0" fmla="*/ 0 h 4883281"/>
              <a:gd name="connsiteX1" fmla="*/ 6094411 w 6094411"/>
              <a:gd name="connsiteY1" fmla="*/ 0 h 4883281"/>
              <a:gd name="connsiteX2" fmla="*/ 6094411 w 6094411"/>
              <a:gd name="connsiteY2" fmla="*/ 2014600 h 4883281"/>
              <a:gd name="connsiteX3" fmla="*/ 5846149 w 6094411"/>
              <a:gd name="connsiteY3" fmla="*/ 2373182 h 4883281"/>
              <a:gd name="connsiteX4" fmla="*/ 5843219 w 6094411"/>
              <a:gd name="connsiteY4" fmla="*/ 2381649 h 4883281"/>
              <a:gd name="connsiteX5" fmla="*/ 5838822 w 6094411"/>
              <a:gd name="connsiteY5" fmla="*/ 2394349 h 4883281"/>
              <a:gd name="connsiteX6" fmla="*/ 5834426 w 6094411"/>
              <a:gd name="connsiteY6" fmla="*/ 2407048 h 4883281"/>
              <a:gd name="connsiteX7" fmla="*/ 5834426 w 6094411"/>
              <a:gd name="connsiteY7" fmla="*/ 2417632 h 4883281"/>
              <a:gd name="connsiteX8" fmla="*/ 5834426 w 6094411"/>
              <a:gd name="connsiteY8" fmla="*/ 2430332 h 4883281"/>
              <a:gd name="connsiteX9" fmla="*/ 5838822 w 6094411"/>
              <a:gd name="connsiteY9" fmla="*/ 2440915 h 4883281"/>
              <a:gd name="connsiteX10" fmla="*/ 5843219 w 6094411"/>
              <a:gd name="connsiteY10" fmla="*/ 2453615 h 4883281"/>
              <a:gd name="connsiteX11" fmla="*/ 5846149 w 6094411"/>
              <a:gd name="connsiteY11" fmla="*/ 2462082 h 4883281"/>
              <a:gd name="connsiteX12" fmla="*/ 6094411 w 6094411"/>
              <a:gd name="connsiteY12" fmla="*/ 2820664 h 4883281"/>
              <a:gd name="connsiteX13" fmla="*/ 6094411 w 6094411"/>
              <a:gd name="connsiteY13" fmla="*/ 4883281 h 4883281"/>
              <a:gd name="connsiteX14" fmla="*/ 0 w 6094411"/>
              <a:gd name="connsiteY14" fmla="*/ 4883281 h 48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4411" h="488328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noFill/>
          <a:ln w="12700">
            <a:solidFill>
              <a:schemeClr val="tx1"/>
            </a:solidFill>
          </a:ln>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11" name="Freeform 9">
            <a:extLst>
              <a:ext uri="{FF2B5EF4-FFF2-40B4-BE49-F238E27FC236}">
                <a16:creationId xmlns:a16="http://schemas.microsoft.com/office/drawing/2014/main" id="{A10B3C8E-9FBF-459A-A9D9-2FA3784DBF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812788" y="4895558"/>
            <a:ext cx="5511812" cy="779529"/>
          </a:xfrm>
        </p:spPr>
        <p:txBody>
          <a:bodyPr>
            <a:normAutofit/>
          </a:bodyPr>
          <a:lstStyle/>
          <a:p>
            <a:r>
              <a:rPr lang="en-US" sz="4000" dirty="0"/>
              <a:t>Christianity and Race </a:t>
            </a:r>
          </a:p>
        </p:txBody>
      </p:sp>
      <p:sp>
        <p:nvSpPr>
          <p:cNvPr id="3" name="Subtitle 2"/>
          <p:cNvSpPr>
            <a:spLocks noGrp="1"/>
          </p:cNvSpPr>
          <p:nvPr>
            <p:ph type="subTitle" idx="1"/>
          </p:nvPr>
        </p:nvSpPr>
        <p:spPr>
          <a:xfrm>
            <a:off x="810001" y="5594110"/>
            <a:ext cx="10572000" cy="433064"/>
          </a:xfrm>
        </p:spPr>
        <p:txBody>
          <a:bodyPr>
            <a:normAutofit/>
          </a:bodyPr>
          <a:lstStyle/>
          <a:p>
            <a:r>
              <a:rPr lang="en-US" dirty="0"/>
              <a:t>A CONVERSATION ON RACE AND THE CHRISTIAN ETHIC</a:t>
            </a:r>
          </a:p>
        </p:txBody>
      </p:sp>
      <p:sp>
        <p:nvSpPr>
          <p:cNvPr id="7" name="TextBox 6">
            <a:extLst>
              <a:ext uri="{FF2B5EF4-FFF2-40B4-BE49-F238E27FC236}">
                <a16:creationId xmlns:a16="http://schemas.microsoft.com/office/drawing/2014/main" id="{74DD24F5-D906-E248-20E2-0788F5AB5B92}"/>
              </a:ext>
            </a:extLst>
          </p:cNvPr>
          <p:cNvSpPr txBox="1"/>
          <p:nvPr/>
        </p:nvSpPr>
        <p:spPr>
          <a:xfrm>
            <a:off x="7391400" y="4800600"/>
            <a:ext cx="4485743" cy="461665"/>
          </a:xfrm>
          <a:prstGeom prst="rect">
            <a:avLst/>
          </a:prstGeom>
          <a:noFill/>
        </p:spPr>
        <p:txBody>
          <a:bodyPr wrap="square" rtlCol="0">
            <a:spAutoFit/>
          </a:bodyPr>
          <a:lstStyle/>
          <a:p>
            <a:r>
              <a:rPr lang="en-US" sz="2400" b="1" dirty="0" err="1"/>
              <a:t>Charlottesville.Virginia</a:t>
            </a:r>
            <a:r>
              <a:rPr lang="en-US" sz="2400" b="1" dirty="0"/>
              <a:t>, 2017</a:t>
            </a:r>
          </a:p>
        </p:txBody>
      </p:sp>
    </p:spTree>
    <p:extLst>
      <p:ext uri="{BB962C8B-B14F-4D97-AF65-F5344CB8AC3E}">
        <p14:creationId xmlns:p14="http://schemas.microsoft.com/office/powerpoint/2010/main" val="242022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a:t>
            </a:r>
          </a:p>
        </p:txBody>
      </p:sp>
      <p:sp>
        <p:nvSpPr>
          <p:cNvPr id="3" name="Content Placeholder 2"/>
          <p:cNvSpPr>
            <a:spLocks noGrp="1"/>
          </p:cNvSpPr>
          <p:nvPr>
            <p:ph idx="1"/>
          </p:nvPr>
        </p:nvSpPr>
        <p:spPr>
          <a:xfrm>
            <a:off x="827424" y="2481367"/>
            <a:ext cx="10554574" cy="3636511"/>
          </a:xfrm>
        </p:spPr>
        <p:txBody>
          <a:bodyPr>
            <a:noAutofit/>
          </a:bodyPr>
          <a:lstStyle/>
          <a:p>
            <a:r>
              <a:rPr lang="en-US" sz="2000" b="1" u="sng" dirty="0"/>
              <a:t>RACE</a:t>
            </a:r>
            <a:r>
              <a:rPr lang="en-US" sz="2000" dirty="0"/>
              <a:t> – SOCIALLY CONSTRUCTED, TRADITIONAL DIVISION OF HUMANITY; people who usually (but not always) share common descent and certain physical characteristics</a:t>
            </a:r>
          </a:p>
          <a:p>
            <a:r>
              <a:rPr lang="en-US" sz="2000" b="1" u="sng" dirty="0"/>
              <a:t>CULTURE </a:t>
            </a:r>
            <a:r>
              <a:rPr lang="en-US" sz="2000" dirty="0"/>
              <a:t>– BELIEFS, BEHAVIORS, OBJECTS AND OTHER CHARACTERISTICS COMMON to members of a particular group or society</a:t>
            </a:r>
          </a:p>
          <a:p>
            <a:endParaRPr lang="en-US" sz="2000" b="1" u="sng" dirty="0"/>
          </a:p>
          <a:p>
            <a:r>
              <a:rPr lang="en-US" sz="2000" b="1" u="sng" dirty="0"/>
              <a:t>RACISM - </a:t>
            </a:r>
            <a:r>
              <a:rPr lang="en-US" sz="2000" dirty="0"/>
              <a:t> [SYSTEMIC POWER + PREJUDICE] variety of practices, beliefs, social relation and phenomena that work to reproduce racial hierarchy and social structure that yield superiority, power and privilege for some and discrimination/oppression for others        (as opposed to racist)</a:t>
            </a:r>
            <a:endParaRPr lang="en-US" sz="2000" b="1" u="sng" dirty="0"/>
          </a:p>
          <a:p>
            <a:pPr marL="0" indent="0">
              <a:buNone/>
            </a:pPr>
            <a:endParaRPr lang="en-US" sz="2000" dirty="0"/>
          </a:p>
        </p:txBody>
      </p:sp>
    </p:spTree>
    <p:extLst>
      <p:ext uri="{BB962C8B-B14F-4D97-AF65-F5344CB8AC3E}">
        <p14:creationId xmlns:p14="http://schemas.microsoft.com/office/powerpoint/2010/main" val="1299309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CABDC08D-6093-4397-92D4-54D00E2BB1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451515" y="1734857"/>
            <a:ext cx="3765483" cy="3388287"/>
          </a:xfrm>
        </p:spPr>
        <p:txBody>
          <a:bodyPr anchor="ctr">
            <a:normAutofit/>
          </a:bodyPr>
          <a:lstStyle/>
          <a:p>
            <a:r>
              <a:rPr lang="en-US" dirty="0"/>
              <a:t>DEFINITIONS</a:t>
            </a:r>
          </a:p>
        </p:txBody>
      </p:sp>
      <p:sp>
        <p:nvSpPr>
          <p:cNvPr id="3" name="Content Placeholder 2"/>
          <p:cNvSpPr>
            <a:spLocks noGrp="1"/>
          </p:cNvSpPr>
          <p:nvPr>
            <p:ph idx="1"/>
          </p:nvPr>
        </p:nvSpPr>
        <p:spPr>
          <a:xfrm>
            <a:off x="6008068" y="978993"/>
            <a:ext cx="5365218" cy="4900014"/>
          </a:xfrm>
          <a:effectLst/>
        </p:spPr>
        <p:txBody>
          <a:bodyPr>
            <a:normAutofit/>
          </a:bodyPr>
          <a:lstStyle/>
          <a:p>
            <a:endParaRPr lang="en-US" sz="2000" dirty="0"/>
          </a:p>
          <a:p>
            <a:r>
              <a:rPr lang="en-US" sz="2000" b="1" u="sng" dirty="0"/>
              <a:t>BIGOTRY </a:t>
            </a:r>
            <a:r>
              <a:rPr lang="en-US" sz="2000" dirty="0"/>
              <a:t> - [OBSTINATE PREJUDICE] the action of a person who is devoted to his/her own opinions and prejudices; especially one who regard or treats members of a group (such as racial or ethnic group) with hatred and intolerance</a:t>
            </a:r>
            <a:endParaRPr lang="en-US" sz="2000" b="1" u="sng" dirty="0"/>
          </a:p>
          <a:p>
            <a:r>
              <a:rPr lang="en-US" sz="2000" b="1" u="sng" dirty="0"/>
              <a:t>PREJUDICE  </a:t>
            </a:r>
            <a:r>
              <a:rPr lang="en-US" sz="2000" dirty="0"/>
              <a:t>- [PRECONCEIVED PERCEPTION] NEGATIVE OUTLOOK toward a person or group based on perceived status or characteristics – often held independently of facts about person or group</a:t>
            </a:r>
          </a:p>
          <a:p>
            <a:endParaRPr lang="en-US" b="1" u="sng" dirty="0"/>
          </a:p>
        </p:txBody>
      </p:sp>
    </p:spTree>
    <p:extLst>
      <p:ext uri="{BB962C8B-B14F-4D97-AF65-F5344CB8AC3E}">
        <p14:creationId xmlns:p14="http://schemas.microsoft.com/office/powerpoint/2010/main" val="34448455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LIE </a:t>
            </a:r>
          </a:p>
        </p:txBody>
      </p:sp>
      <p:sp>
        <p:nvSpPr>
          <p:cNvPr id="3" name="Content Placeholder 2"/>
          <p:cNvSpPr>
            <a:spLocks noGrp="1"/>
          </p:cNvSpPr>
          <p:nvPr>
            <p:ph idx="1"/>
          </p:nvPr>
        </p:nvSpPr>
        <p:spPr/>
        <p:txBody>
          <a:bodyPr/>
          <a:lstStyle/>
          <a:p>
            <a:pPr>
              <a:buFont typeface="+mj-lt"/>
              <a:buAutoNum type="arabicPeriod"/>
            </a:pPr>
            <a:r>
              <a:rPr lang="en-US" dirty="0"/>
              <a:t>WE LIVE IN A POST-RACIAL COLORBLIND SOCIETY </a:t>
            </a:r>
          </a:p>
          <a:p>
            <a:pPr>
              <a:buFont typeface="+mj-lt"/>
              <a:buAutoNum type="arabicPeriod"/>
            </a:pPr>
            <a:endParaRPr lang="en-US" dirty="0"/>
          </a:p>
          <a:p>
            <a:pPr>
              <a:buFont typeface="+mj-lt"/>
              <a:buAutoNum type="arabicPeriod"/>
            </a:pPr>
            <a:r>
              <a:rPr lang="en-US" dirty="0"/>
              <a:t>RACISM CAN ONLY BE PERPETRATED BY THE DOMINANT GROUP IN A SOCIETY</a:t>
            </a:r>
          </a:p>
          <a:p>
            <a:pPr>
              <a:buFont typeface="+mj-lt"/>
              <a:buAutoNum type="arabicPeriod"/>
            </a:pPr>
            <a:endParaRPr lang="en-US" dirty="0"/>
          </a:p>
          <a:p>
            <a:pPr>
              <a:buFont typeface="+mj-lt"/>
              <a:buAutoNum type="arabicPeriod"/>
            </a:pPr>
            <a:r>
              <a:rPr lang="en-US" b="1" dirty="0"/>
              <a:t>RACE</a:t>
            </a:r>
            <a:r>
              <a:rPr lang="en-US" dirty="0"/>
              <a:t> IS A SOCIAL CONSTRUCT WITH A DYNAMIC DEFINITION RATHER THAN STATIC</a:t>
            </a:r>
          </a:p>
        </p:txBody>
      </p:sp>
    </p:spTree>
    <p:extLst>
      <p:ext uri="{BB962C8B-B14F-4D97-AF65-F5344CB8AC3E}">
        <p14:creationId xmlns:p14="http://schemas.microsoft.com/office/powerpoint/2010/main" val="804560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LIE IS…</a:t>
            </a:r>
          </a:p>
        </p:txBody>
      </p:sp>
      <p:sp>
        <p:nvSpPr>
          <p:cNvPr id="3" name="Content Placeholder 2"/>
          <p:cNvSpPr>
            <a:spLocks noGrp="1"/>
          </p:cNvSpPr>
          <p:nvPr>
            <p:ph idx="1"/>
          </p:nvPr>
        </p:nvSpPr>
        <p:spPr/>
        <p:txBody>
          <a:bodyPr>
            <a:normAutofit/>
          </a:bodyPr>
          <a:lstStyle/>
          <a:p>
            <a:r>
              <a:rPr lang="en-US" sz="2800" dirty="0"/>
              <a:t>WE LIVE IN A POST-RACIAL / COLORBLIND SOCIETY … COLORBLIND IDEOLOGY is a false premise that strips individuals of the characteristics that contribute to their experiences </a:t>
            </a:r>
          </a:p>
        </p:txBody>
      </p:sp>
    </p:spTree>
    <p:extLst>
      <p:ext uri="{BB962C8B-B14F-4D97-AF65-F5344CB8AC3E}">
        <p14:creationId xmlns:p14="http://schemas.microsoft.com/office/powerpoint/2010/main" val="6459457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BC76-62E9-42CD-8D3A-3CD0AFE3CC4A}"/>
              </a:ext>
            </a:extLst>
          </p:cNvPr>
          <p:cNvSpPr>
            <a:spLocks noGrp="1"/>
          </p:cNvSpPr>
          <p:nvPr>
            <p:ph type="title"/>
          </p:nvPr>
        </p:nvSpPr>
        <p:spPr/>
        <p:txBody>
          <a:bodyPr/>
          <a:lstStyle/>
          <a:p>
            <a:pPr algn="ctr"/>
            <a:r>
              <a:rPr lang="en-US" dirty="0"/>
              <a:t>Is being “colorblind” the solution?</a:t>
            </a:r>
          </a:p>
        </p:txBody>
      </p:sp>
      <p:sp>
        <p:nvSpPr>
          <p:cNvPr id="3" name="Content Placeholder 2">
            <a:extLst>
              <a:ext uri="{FF2B5EF4-FFF2-40B4-BE49-F238E27FC236}">
                <a16:creationId xmlns:a16="http://schemas.microsoft.com/office/drawing/2014/main" id="{F0F0D9FA-777E-0F91-1218-C7BC8AA762CE}"/>
              </a:ext>
            </a:extLst>
          </p:cNvPr>
          <p:cNvSpPr>
            <a:spLocks noGrp="1"/>
          </p:cNvSpPr>
          <p:nvPr>
            <p:ph idx="1"/>
          </p:nvPr>
        </p:nvSpPr>
        <p:spPr/>
        <p:txBody>
          <a:bodyPr>
            <a:normAutofit/>
          </a:bodyPr>
          <a:lstStyle/>
          <a:p>
            <a:pPr marL="0" indent="0">
              <a:buNone/>
            </a:pPr>
            <a:r>
              <a:rPr lang="en-US" sz="3200" b="1" dirty="0"/>
              <a:t>In the US, a “colorblind” society is a Western-oriented, white-oriented culture.</a:t>
            </a:r>
          </a:p>
          <a:p>
            <a:pPr marL="0" indent="0">
              <a:buNone/>
            </a:pPr>
            <a:endParaRPr lang="en-US" sz="3200" b="1" dirty="0"/>
          </a:p>
          <a:p>
            <a:pPr marL="0" indent="0">
              <a:buNone/>
            </a:pPr>
            <a:r>
              <a:rPr lang="en-US" sz="3200" b="1" dirty="0"/>
              <a:t>I am not colorblind.  I honor and value and celebrate different cultures.</a:t>
            </a:r>
          </a:p>
        </p:txBody>
      </p:sp>
    </p:spTree>
    <p:extLst>
      <p:ext uri="{BB962C8B-B14F-4D97-AF65-F5344CB8AC3E}">
        <p14:creationId xmlns:p14="http://schemas.microsoft.com/office/powerpoint/2010/main" val="1146213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7A8F-8726-2A20-4EC3-8C66C5D69FFA}"/>
              </a:ext>
            </a:extLst>
          </p:cNvPr>
          <p:cNvSpPr>
            <a:spLocks noGrp="1"/>
          </p:cNvSpPr>
          <p:nvPr>
            <p:ph type="title"/>
          </p:nvPr>
        </p:nvSpPr>
        <p:spPr/>
        <p:txBody>
          <a:bodyPr/>
          <a:lstStyle/>
          <a:p>
            <a:pPr algn="ctr"/>
            <a:r>
              <a:rPr lang="en-US" dirty="0"/>
              <a:t>Category #1  Does the Bible Address Racism?</a:t>
            </a:r>
          </a:p>
        </p:txBody>
      </p:sp>
      <p:sp>
        <p:nvSpPr>
          <p:cNvPr id="3" name="Content Placeholder 2">
            <a:extLst>
              <a:ext uri="{FF2B5EF4-FFF2-40B4-BE49-F238E27FC236}">
                <a16:creationId xmlns:a16="http://schemas.microsoft.com/office/drawing/2014/main" id="{D31AABC2-586D-13BD-1C4F-31D9EA3A9938}"/>
              </a:ext>
            </a:extLst>
          </p:cNvPr>
          <p:cNvSpPr>
            <a:spLocks noGrp="1"/>
          </p:cNvSpPr>
          <p:nvPr>
            <p:ph idx="1"/>
          </p:nvPr>
        </p:nvSpPr>
        <p:spPr/>
        <p:txBody>
          <a:bodyPr>
            <a:normAutofit/>
          </a:bodyPr>
          <a:lstStyle/>
          <a:p>
            <a:pPr marL="0" indent="0">
              <a:buNone/>
            </a:pPr>
            <a:r>
              <a:rPr lang="en-US" sz="2800" b="1" dirty="0"/>
              <a:t>No!  The concept of race did not exist in the ancient world.</a:t>
            </a:r>
          </a:p>
          <a:p>
            <a:pPr marL="0" indent="0">
              <a:buNone/>
            </a:pPr>
            <a:endParaRPr lang="en-US" sz="2800" b="1" dirty="0"/>
          </a:p>
          <a:p>
            <a:pPr marL="0" indent="0">
              <a:buNone/>
            </a:pPr>
            <a:r>
              <a:rPr lang="en-US" sz="2800" b="1" dirty="0"/>
              <a:t>The idea of race was invented in Western Europe, primarily to explain and justify colonialism.</a:t>
            </a:r>
          </a:p>
          <a:p>
            <a:pPr marL="0" indent="0">
              <a:buNone/>
            </a:pPr>
            <a:endParaRPr lang="en-US" sz="2800" b="1" dirty="0"/>
          </a:p>
          <a:p>
            <a:pPr marL="0" indent="0">
              <a:buNone/>
            </a:pPr>
            <a:r>
              <a:rPr lang="en-US" sz="2800" b="1" dirty="0"/>
              <a:t>Race is a scientific fallacy.  Race is a social construct.</a:t>
            </a:r>
          </a:p>
        </p:txBody>
      </p:sp>
    </p:spTree>
    <p:extLst>
      <p:ext uri="{BB962C8B-B14F-4D97-AF65-F5344CB8AC3E}">
        <p14:creationId xmlns:p14="http://schemas.microsoft.com/office/powerpoint/2010/main" val="42722413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F569-ACC9-5C10-D778-5DDC1292B718}"/>
              </a:ext>
            </a:extLst>
          </p:cNvPr>
          <p:cNvSpPr>
            <a:spLocks noGrp="1"/>
          </p:cNvSpPr>
          <p:nvPr>
            <p:ph type="title"/>
          </p:nvPr>
        </p:nvSpPr>
        <p:spPr/>
        <p:txBody>
          <a:bodyPr/>
          <a:lstStyle/>
          <a:p>
            <a:r>
              <a:rPr lang="en-US" sz="3600" dirty="0"/>
              <a:t>But…  The New Testament is a Handbook for Dealing with Diverse and Conflicting Cultures.</a:t>
            </a:r>
          </a:p>
        </p:txBody>
      </p:sp>
      <p:sp>
        <p:nvSpPr>
          <p:cNvPr id="3" name="Content Placeholder 2">
            <a:extLst>
              <a:ext uri="{FF2B5EF4-FFF2-40B4-BE49-F238E27FC236}">
                <a16:creationId xmlns:a16="http://schemas.microsoft.com/office/drawing/2014/main" id="{74318929-5102-B72B-FE02-27B806733F38}"/>
              </a:ext>
            </a:extLst>
          </p:cNvPr>
          <p:cNvSpPr>
            <a:spLocks noGrp="1"/>
          </p:cNvSpPr>
          <p:nvPr>
            <p:ph idx="1"/>
          </p:nvPr>
        </p:nvSpPr>
        <p:spPr/>
        <p:txBody>
          <a:bodyPr>
            <a:normAutofit/>
          </a:bodyPr>
          <a:lstStyle/>
          <a:p>
            <a:pPr marL="0" indent="0">
              <a:buNone/>
            </a:pPr>
            <a:r>
              <a:rPr lang="en-US" sz="2800" b="1" dirty="0"/>
              <a:t>Aramaic/Hebraic vs Greek-speaking Jews Acts 6:1-2</a:t>
            </a:r>
          </a:p>
          <a:p>
            <a:pPr marL="0" indent="0">
              <a:buNone/>
            </a:pPr>
            <a:endParaRPr lang="en-US" sz="2800" b="1" dirty="0"/>
          </a:p>
          <a:p>
            <a:pPr marL="0" indent="0">
              <a:buNone/>
            </a:pPr>
            <a:r>
              <a:rPr lang="en-US" sz="2800" b="1" dirty="0"/>
              <a:t>“Persecution could not stop or even slow the church, but cultural divisions can destroy it.”</a:t>
            </a:r>
          </a:p>
        </p:txBody>
      </p:sp>
    </p:spTree>
    <p:extLst>
      <p:ext uri="{BB962C8B-B14F-4D97-AF65-F5344CB8AC3E}">
        <p14:creationId xmlns:p14="http://schemas.microsoft.com/office/powerpoint/2010/main" val="30271498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0FBB-68B8-4D2D-3649-AD376A1A45EC}"/>
              </a:ext>
            </a:extLst>
          </p:cNvPr>
          <p:cNvSpPr>
            <a:spLocks noGrp="1"/>
          </p:cNvSpPr>
          <p:nvPr>
            <p:ph type="title"/>
          </p:nvPr>
        </p:nvSpPr>
        <p:spPr/>
        <p:txBody>
          <a:bodyPr/>
          <a:lstStyle/>
          <a:p>
            <a:r>
              <a:rPr lang="en-US" dirty="0"/>
              <a:t>Diverse Cultures in the New Testament</a:t>
            </a:r>
          </a:p>
        </p:txBody>
      </p:sp>
      <p:sp>
        <p:nvSpPr>
          <p:cNvPr id="3" name="Content Placeholder 2">
            <a:extLst>
              <a:ext uri="{FF2B5EF4-FFF2-40B4-BE49-F238E27FC236}">
                <a16:creationId xmlns:a16="http://schemas.microsoft.com/office/drawing/2014/main" id="{C8EED95E-9455-EFF1-B652-753B3523B578}"/>
              </a:ext>
            </a:extLst>
          </p:cNvPr>
          <p:cNvSpPr>
            <a:spLocks noGrp="1"/>
          </p:cNvSpPr>
          <p:nvPr>
            <p:ph idx="1"/>
          </p:nvPr>
        </p:nvSpPr>
        <p:spPr/>
        <p:txBody>
          <a:bodyPr>
            <a:normAutofit/>
          </a:bodyPr>
          <a:lstStyle/>
          <a:p>
            <a:pPr marL="0" indent="0">
              <a:buNone/>
            </a:pPr>
            <a:r>
              <a:rPr lang="en-US" sz="2800" b="1" dirty="0"/>
              <a:t>The Jewish/Samaritan problem.  Acts 8:4-8</a:t>
            </a:r>
          </a:p>
          <a:p>
            <a:pPr marL="0" indent="0">
              <a:buNone/>
            </a:pPr>
            <a:endParaRPr lang="en-US" sz="2800" b="1" dirty="0"/>
          </a:p>
          <a:p>
            <a:pPr marL="0" indent="0">
              <a:buNone/>
            </a:pPr>
            <a:r>
              <a:rPr lang="en-US" sz="2800" b="1" dirty="0"/>
              <a:t>The biggie!!!  Jew/Gentile.  Ephesians 2:11-18  He made the two one. </a:t>
            </a:r>
          </a:p>
          <a:p>
            <a:pPr marL="0" indent="0">
              <a:buNone/>
            </a:pPr>
            <a:r>
              <a:rPr lang="en-US" sz="2800" b="1" dirty="0"/>
              <a:t>Ephesians 3:2-6   The great Mystery!</a:t>
            </a:r>
          </a:p>
        </p:txBody>
      </p:sp>
    </p:spTree>
    <p:extLst>
      <p:ext uri="{BB962C8B-B14F-4D97-AF65-F5344CB8AC3E}">
        <p14:creationId xmlns:p14="http://schemas.microsoft.com/office/powerpoint/2010/main" val="31027685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89B-2E81-377E-9D94-4FFCC53FC31A}"/>
              </a:ext>
            </a:extLst>
          </p:cNvPr>
          <p:cNvSpPr>
            <a:spLocks noGrp="1"/>
          </p:cNvSpPr>
          <p:nvPr>
            <p:ph type="title"/>
          </p:nvPr>
        </p:nvSpPr>
        <p:spPr/>
        <p:txBody>
          <a:bodyPr/>
          <a:lstStyle/>
          <a:p>
            <a:pPr algn="ctr"/>
            <a:r>
              <a:rPr lang="en-US" dirty="0"/>
              <a:t>Diverse Cultures and Classes in the NT</a:t>
            </a:r>
          </a:p>
        </p:txBody>
      </p:sp>
      <p:sp>
        <p:nvSpPr>
          <p:cNvPr id="3" name="Content Placeholder 2">
            <a:extLst>
              <a:ext uri="{FF2B5EF4-FFF2-40B4-BE49-F238E27FC236}">
                <a16:creationId xmlns:a16="http://schemas.microsoft.com/office/drawing/2014/main" id="{4690BA92-F36B-156D-857F-5B479A0B310E}"/>
              </a:ext>
            </a:extLst>
          </p:cNvPr>
          <p:cNvSpPr>
            <a:spLocks noGrp="1"/>
          </p:cNvSpPr>
          <p:nvPr>
            <p:ph idx="1"/>
          </p:nvPr>
        </p:nvSpPr>
        <p:spPr/>
        <p:txBody>
          <a:bodyPr>
            <a:normAutofit/>
          </a:bodyPr>
          <a:lstStyle/>
          <a:p>
            <a:pPr marL="0" indent="0">
              <a:buNone/>
            </a:pPr>
            <a:r>
              <a:rPr lang="en-US" sz="2800" b="1" dirty="0"/>
              <a:t>Rich and Poor  James 2:1-7</a:t>
            </a:r>
          </a:p>
          <a:p>
            <a:pPr marL="0" indent="0">
              <a:buNone/>
            </a:pPr>
            <a:r>
              <a:rPr lang="en-US" sz="2800" b="1" dirty="0"/>
              <a:t>Colossians 3:11    Greek, barbarian and Scythian.</a:t>
            </a:r>
          </a:p>
          <a:p>
            <a:pPr marL="0" indent="0">
              <a:buNone/>
            </a:pPr>
            <a:r>
              <a:rPr lang="en-US" sz="2800" b="1" dirty="0"/>
              <a:t>Acts 28:1-2  “Islanders” = </a:t>
            </a:r>
            <a:r>
              <a:rPr lang="en-US" sz="2800" b="1" i="1" dirty="0" err="1"/>
              <a:t>barbaros</a:t>
            </a:r>
            <a:r>
              <a:rPr lang="en-US" sz="2800" b="1" i="1"/>
              <a:t>/</a:t>
            </a:r>
            <a:r>
              <a:rPr lang="en-US" sz="2800" b="1"/>
              <a:t>barbarians</a:t>
            </a:r>
            <a:endParaRPr lang="en-US" sz="2800" b="1" i="1" dirty="0"/>
          </a:p>
          <a:p>
            <a:pPr marL="0" indent="0">
              <a:buNone/>
            </a:pPr>
            <a:r>
              <a:rPr lang="en-US" sz="2800" b="1" dirty="0"/>
              <a:t>Galatians 3:26  male and female.   For another time…</a:t>
            </a:r>
          </a:p>
          <a:p>
            <a:pPr marL="0" indent="0">
              <a:buNone/>
            </a:pPr>
            <a:r>
              <a:rPr lang="en-US" sz="2800" b="1" dirty="0"/>
              <a:t>A present-day example:  Cameroon and Michael Burns.</a:t>
            </a:r>
          </a:p>
        </p:txBody>
      </p:sp>
    </p:spTree>
    <p:extLst>
      <p:ext uri="{BB962C8B-B14F-4D97-AF65-F5344CB8AC3E}">
        <p14:creationId xmlns:p14="http://schemas.microsoft.com/office/powerpoint/2010/main" val="243774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4DAA-5472-13FE-1EA5-13323EF2B32F}"/>
              </a:ext>
            </a:extLst>
          </p:cNvPr>
          <p:cNvSpPr>
            <a:spLocks noGrp="1"/>
          </p:cNvSpPr>
          <p:nvPr>
            <p:ph type="title"/>
          </p:nvPr>
        </p:nvSpPr>
        <p:spPr>
          <a:xfrm>
            <a:off x="810000" y="447188"/>
            <a:ext cx="11229600" cy="970450"/>
          </a:xfrm>
        </p:spPr>
        <p:txBody>
          <a:bodyPr/>
          <a:lstStyle/>
          <a:p>
            <a:r>
              <a:rPr lang="en-US" dirty="0"/>
              <a:t>That Was Then, This is Now.  What About Us?</a:t>
            </a:r>
          </a:p>
        </p:txBody>
      </p:sp>
      <p:sp>
        <p:nvSpPr>
          <p:cNvPr id="3" name="Content Placeholder 2">
            <a:extLst>
              <a:ext uri="{FF2B5EF4-FFF2-40B4-BE49-F238E27FC236}">
                <a16:creationId xmlns:a16="http://schemas.microsoft.com/office/drawing/2014/main" id="{F8FB3183-6483-5B8B-8154-7F966CBF90CC}"/>
              </a:ext>
            </a:extLst>
          </p:cNvPr>
          <p:cNvSpPr>
            <a:spLocks noGrp="1"/>
          </p:cNvSpPr>
          <p:nvPr>
            <p:ph idx="1"/>
          </p:nvPr>
        </p:nvSpPr>
        <p:spPr/>
        <p:txBody>
          <a:bodyPr>
            <a:normAutofit/>
          </a:bodyPr>
          <a:lstStyle/>
          <a:p>
            <a:pPr marL="0" indent="0">
              <a:buNone/>
            </a:pPr>
            <a:r>
              <a:rPr lang="en-US" sz="2800" b="1" dirty="0"/>
              <a:t>Do our churches have numerical racial diversity, or do we have truly diverse churches?</a:t>
            </a:r>
          </a:p>
          <a:p>
            <a:pPr marL="0" indent="0">
              <a:buNone/>
            </a:pPr>
            <a:r>
              <a:rPr lang="en-US" sz="2800" b="1" dirty="0"/>
              <a:t>Do people of color feel the need to “act white?”</a:t>
            </a:r>
          </a:p>
          <a:p>
            <a:pPr marL="0" indent="0">
              <a:buNone/>
            </a:pPr>
            <a:r>
              <a:rPr lang="en-US" sz="2800" b="1" dirty="0"/>
              <a:t>Are white people afraid of saying something “dumb?”</a:t>
            </a:r>
          </a:p>
          <a:p>
            <a:pPr marL="0" indent="0">
              <a:buNone/>
            </a:pPr>
            <a:r>
              <a:rPr lang="en-US" sz="2800" b="1" dirty="0"/>
              <a:t>Do we have racial issues?</a:t>
            </a:r>
          </a:p>
          <a:p>
            <a:pPr marL="0" indent="0">
              <a:buNone/>
            </a:pPr>
            <a:r>
              <a:rPr lang="en-US" sz="2800" b="1" dirty="0"/>
              <a:t>Ask a white person, then ask a person of color…</a:t>
            </a:r>
          </a:p>
        </p:txBody>
      </p:sp>
    </p:spTree>
    <p:extLst>
      <p:ext uri="{BB962C8B-B14F-4D97-AF65-F5344CB8AC3E}">
        <p14:creationId xmlns:p14="http://schemas.microsoft.com/office/powerpoint/2010/main" val="425658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04AB-7C5B-F152-D2CC-7E54932064CA}"/>
              </a:ext>
            </a:extLst>
          </p:cNvPr>
          <p:cNvSpPr>
            <a:spLocks noGrp="1"/>
          </p:cNvSpPr>
          <p:nvPr>
            <p:ph type="title"/>
          </p:nvPr>
        </p:nvSpPr>
        <p:spPr/>
        <p:txBody>
          <a:bodyPr/>
          <a:lstStyle/>
          <a:p>
            <a:pPr algn="ctr"/>
            <a:r>
              <a:rPr lang="en-US" dirty="0"/>
              <a:t>Michael Burns</a:t>
            </a:r>
          </a:p>
        </p:txBody>
      </p:sp>
      <p:sp>
        <p:nvSpPr>
          <p:cNvPr id="3" name="Content Placeholder 2">
            <a:extLst>
              <a:ext uri="{FF2B5EF4-FFF2-40B4-BE49-F238E27FC236}">
                <a16:creationId xmlns:a16="http://schemas.microsoft.com/office/drawing/2014/main" id="{2D03176A-0B2E-3CC6-3C93-24F911CE8F5E}"/>
              </a:ext>
            </a:extLst>
          </p:cNvPr>
          <p:cNvSpPr>
            <a:spLocks noGrp="1"/>
          </p:cNvSpPr>
          <p:nvPr>
            <p:ph idx="1"/>
          </p:nvPr>
        </p:nvSpPr>
        <p:spPr/>
        <p:txBody>
          <a:bodyPr>
            <a:normAutofit/>
          </a:bodyPr>
          <a:lstStyle/>
          <a:p>
            <a:pPr marL="0" indent="0">
              <a:buNone/>
            </a:pPr>
            <a:r>
              <a:rPr lang="en-US" sz="2800" b="1" dirty="0"/>
              <a:t>“Dominant cultures tend to be unaware that they have cultures.”                 Their culture is “normal.”</a:t>
            </a:r>
          </a:p>
          <a:p>
            <a:pPr marL="0" indent="0">
              <a:buNone/>
            </a:pPr>
            <a:r>
              <a:rPr lang="en-US" sz="2800" b="1" dirty="0"/>
              <a:t>“Non-dominant cultures tend to either blend in or to get defiant and cling to cultural norms.”</a:t>
            </a:r>
          </a:p>
          <a:p>
            <a:pPr marL="0" indent="0" algn="r">
              <a:buNone/>
            </a:pPr>
            <a:r>
              <a:rPr lang="en-US" sz="2800" b="1" dirty="0"/>
              <a:t>Other cultures are very aware</a:t>
            </a:r>
          </a:p>
          <a:p>
            <a:pPr marL="0" indent="0" algn="r">
              <a:buNone/>
            </a:pPr>
            <a:r>
              <a:rPr lang="en-US" sz="2800" b="1" dirty="0"/>
              <a:t>Believe me!</a:t>
            </a:r>
          </a:p>
        </p:txBody>
      </p:sp>
    </p:spTree>
    <p:extLst>
      <p:ext uri="{BB962C8B-B14F-4D97-AF65-F5344CB8AC3E}">
        <p14:creationId xmlns:p14="http://schemas.microsoft.com/office/powerpoint/2010/main" val="24088946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0742-CAC1-C41C-99C8-9E8DD0DAE28E}"/>
              </a:ext>
            </a:extLst>
          </p:cNvPr>
          <p:cNvSpPr>
            <a:spLocks noGrp="1"/>
          </p:cNvSpPr>
          <p:nvPr>
            <p:ph type="title"/>
          </p:nvPr>
        </p:nvSpPr>
        <p:spPr/>
        <p:txBody>
          <a:bodyPr/>
          <a:lstStyle/>
          <a:p>
            <a:pPr algn="ctr"/>
            <a:r>
              <a:rPr lang="en-US" dirty="0"/>
              <a:t>Example: Galatians 2:11-14</a:t>
            </a:r>
          </a:p>
        </p:txBody>
      </p:sp>
      <p:sp>
        <p:nvSpPr>
          <p:cNvPr id="3" name="Content Placeholder 2">
            <a:extLst>
              <a:ext uri="{FF2B5EF4-FFF2-40B4-BE49-F238E27FC236}">
                <a16:creationId xmlns:a16="http://schemas.microsoft.com/office/drawing/2014/main" id="{B583C51E-962B-06F3-D4AB-BDB8B985AD55}"/>
              </a:ext>
            </a:extLst>
          </p:cNvPr>
          <p:cNvSpPr>
            <a:spLocks noGrp="1"/>
          </p:cNvSpPr>
          <p:nvPr>
            <p:ph idx="1"/>
          </p:nvPr>
        </p:nvSpPr>
        <p:spPr>
          <a:xfrm>
            <a:off x="801288" y="2222287"/>
            <a:ext cx="10571998" cy="4407113"/>
          </a:xfrm>
        </p:spPr>
        <p:txBody>
          <a:bodyPr>
            <a:normAutofit/>
          </a:bodyPr>
          <a:lstStyle/>
          <a:p>
            <a:pPr marL="0" indent="0">
              <a:buNone/>
            </a:pPr>
            <a:r>
              <a:rPr lang="en-US" sz="2800" b="1" dirty="0"/>
              <a:t>The dominant Jewish culture assumed that the Gentiles had to adapt to the existing culture.</a:t>
            </a:r>
          </a:p>
          <a:p>
            <a:pPr marL="0" indent="0">
              <a:buNone/>
            </a:pPr>
            <a:r>
              <a:rPr lang="en-US" sz="2800" b="1" dirty="0"/>
              <a:t>Peter, using worldly wisdom, withdrew from Gentile fellowship to make peace.</a:t>
            </a:r>
          </a:p>
          <a:p>
            <a:pPr marL="0" indent="0">
              <a:buNone/>
            </a:pPr>
            <a:r>
              <a:rPr lang="en-US" sz="2800" b="1" dirty="0"/>
              <a:t>Paul uses a kingdom </a:t>
            </a:r>
            <a:r>
              <a:rPr lang="en-US" sz="2800" b="1" dirty="0" err="1"/>
              <a:t>midset</a:t>
            </a:r>
            <a:r>
              <a:rPr lang="en-US" sz="2800" b="1" dirty="0"/>
              <a:t>.  No Way!  Not ever!</a:t>
            </a:r>
          </a:p>
        </p:txBody>
      </p:sp>
    </p:spTree>
    <p:extLst>
      <p:ext uri="{BB962C8B-B14F-4D97-AF65-F5344CB8AC3E}">
        <p14:creationId xmlns:p14="http://schemas.microsoft.com/office/powerpoint/2010/main" val="38198872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A0E4-078E-AF73-593F-98EC345ECEFD}"/>
              </a:ext>
            </a:extLst>
          </p:cNvPr>
          <p:cNvSpPr>
            <a:spLocks noGrp="1"/>
          </p:cNvSpPr>
          <p:nvPr>
            <p:ph type="title"/>
          </p:nvPr>
        </p:nvSpPr>
        <p:spPr/>
        <p:txBody>
          <a:bodyPr/>
          <a:lstStyle/>
          <a:p>
            <a:pPr algn="ctr"/>
            <a:r>
              <a:rPr lang="en-US" dirty="0"/>
              <a:t>“We Need to End the Conspiracy of Silence”</a:t>
            </a:r>
          </a:p>
        </p:txBody>
      </p:sp>
      <p:sp>
        <p:nvSpPr>
          <p:cNvPr id="3" name="Content Placeholder 2">
            <a:extLst>
              <a:ext uri="{FF2B5EF4-FFF2-40B4-BE49-F238E27FC236}">
                <a16:creationId xmlns:a16="http://schemas.microsoft.com/office/drawing/2014/main" id="{DBF334ED-A5AE-9FF8-5F76-D5EC6B41CF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0896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47188"/>
            <a:ext cx="10563286" cy="1229212"/>
          </a:xfrm>
        </p:spPr>
        <p:txBody>
          <a:bodyPr/>
          <a:lstStyle/>
          <a:p>
            <a:pPr algn="ctr"/>
            <a:r>
              <a:rPr lang="en-US" dirty="0"/>
              <a:t>LISTENING IS A THING</a:t>
            </a:r>
            <a:br>
              <a:rPr lang="en-US" dirty="0"/>
            </a:br>
            <a:r>
              <a:rPr lang="en-US" dirty="0"/>
              <a:t>End the Conspiracy of Silence</a:t>
            </a:r>
          </a:p>
        </p:txBody>
      </p:sp>
      <p:sp>
        <p:nvSpPr>
          <p:cNvPr id="3" name="Content Placeholder 2"/>
          <p:cNvSpPr>
            <a:spLocks noGrp="1"/>
          </p:cNvSpPr>
          <p:nvPr>
            <p:ph idx="1"/>
          </p:nvPr>
        </p:nvSpPr>
        <p:spPr/>
        <p:txBody>
          <a:bodyPr>
            <a:normAutofit/>
          </a:bodyPr>
          <a:lstStyle/>
          <a:p>
            <a:pPr marL="0" indent="0">
              <a:buNone/>
            </a:pPr>
            <a:r>
              <a:rPr lang="en-US" sz="4400" dirty="0"/>
              <a:t>ONE OF THE GREATEST TOOLS IN BUILDING TOWARD RECONCILIATION IS A SET OF EARS TO HEAR</a:t>
            </a:r>
          </a:p>
        </p:txBody>
      </p:sp>
    </p:spTree>
    <p:extLst>
      <p:ext uri="{BB962C8B-B14F-4D97-AF65-F5344CB8AC3E}">
        <p14:creationId xmlns:p14="http://schemas.microsoft.com/office/powerpoint/2010/main" val="9638433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153400" cy="970450"/>
          </a:xfrm>
        </p:spPr>
        <p:txBody>
          <a:bodyPr/>
          <a:lstStyle/>
          <a:p>
            <a:r>
              <a:rPr lang="en-US" dirty="0"/>
              <a:t>Toward Reconciliation: CROSSING THE LINE</a:t>
            </a:r>
          </a:p>
        </p:txBody>
      </p:sp>
      <p:sp>
        <p:nvSpPr>
          <p:cNvPr id="3" name="Content Placeholder 2"/>
          <p:cNvSpPr>
            <a:spLocks noGrp="1"/>
          </p:cNvSpPr>
          <p:nvPr>
            <p:ph idx="1"/>
          </p:nvPr>
        </p:nvSpPr>
        <p:spPr/>
        <p:txBody>
          <a:bodyPr/>
          <a:lstStyle/>
          <a:p>
            <a:pPr marL="0" indent="0" algn="ctr">
              <a:buNone/>
            </a:pPr>
            <a:r>
              <a:rPr lang="en-US" sz="2400" b="1" dirty="0"/>
              <a:t>“ONE OF THE MAJOR PROBLEMS IN OUR WORLD RIGHT NOW IS THAT OFTEN WHEN PEOPLE WHO ARE CONSIDERED WHITE AND THOSE WHO ARE CONSIDERED PEOPLE OF COLOR DO TALK TO ONE ANOTHER, NOT ONLY DO THEY HAVE OPPOSITE PERSPECTIVES, THEY ALSO USE DIFFERENT MEANINGS FOR THE SAME LANGUAGE AND THAT LEADS TO TALKING PAST ONE ANOTHER” </a:t>
            </a:r>
          </a:p>
          <a:p>
            <a:pPr marL="0" indent="0" algn="ctr">
              <a:buNone/>
            </a:pPr>
            <a:endParaRPr lang="en-US" b="1" dirty="0"/>
          </a:p>
          <a:p>
            <a:pPr marL="0" indent="0" algn="ctr">
              <a:buNone/>
            </a:pPr>
            <a:r>
              <a:rPr lang="en-US" b="1" dirty="0"/>
              <a:t>MICHAEL BURNS</a:t>
            </a:r>
          </a:p>
          <a:p>
            <a:pPr marL="0" indent="0" algn="ctr">
              <a:buNone/>
            </a:pPr>
            <a:r>
              <a:rPr lang="en-US" b="1" i="1" dirty="0"/>
              <a:t>CROSSING THE LINE </a:t>
            </a:r>
          </a:p>
        </p:txBody>
      </p:sp>
    </p:spTree>
    <p:extLst>
      <p:ext uri="{BB962C8B-B14F-4D97-AF65-F5344CB8AC3E}">
        <p14:creationId xmlns:p14="http://schemas.microsoft.com/office/powerpoint/2010/main" val="6084597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9165-51C9-4871-8AB6-BDDA5B8288C6}"/>
              </a:ext>
            </a:extLst>
          </p:cNvPr>
          <p:cNvSpPr>
            <a:spLocks noGrp="1"/>
          </p:cNvSpPr>
          <p:nvPr>
            <p:ph type="title"/>
          </p:nvPr>
        </p:nvSpPr>
        <p:spPr/>
        <p:txBody>
          <a:bodyPr/>
          <a:lstStyle/>
          <a:p>
            <a:pPr algn="ctr"/>
            <a:r>
              <a:rPr lang="en-US" dirty="0"/>
              <a:t>Systematic Racism Out There</a:t>
            </a:r>
            <a:br>
              <a:rPr lang="en-US" dirty="0"/>
            </a:br>
            <a:r>
              <a:rPr lang="en-US" dirty="0"/>
              <a:t>And the Trauma Is Real</a:t>
            </a:r>
          </a:p>
        </p:txBody>
      </p:sp>
      <p:sp>
        <p:nvSpPr>
          <p:cNvPr id="3" name="Content Placeholder 2">
            <a:extLst>
              <a:ext uri="{FF2B5EF4-FFF2-40B4-BE49-F238E27FC236}">
                <a16:creationId xmlns:a16="http://schemas.microsoft.com/office/drawing/2014/main" id="{9A1BF545-61E8-C6B6-F2A5-2CDED715EEA1}"/>
              </a:ext>
            </a:extLst>
          </p:cNvPr>
          <p:cNvSpPr>
            <a:spLocks noGrp="1"/>
          </p:cNvSpPr>
          <p:nvPr>
            <p:ph idx="1"/>
          </p:nvPr>
        </p:nvSpPr>
        <p:spPr/>
        <p:txBody>
          <a:bodyPr>
            <a:normAutofit/>
          </a:bodyPr>
          <a:lstStyle/>
          <a:p>
            <a:pPr marL="0" indent="0">
              <a:buNone/>
            </a:pPr>
            <a:r>
              <a:rPr lang="en-US" sz="2800" b="1" dirty="0"/>
              <a:t>Bakersfield, </a:t>
            </a:r>
            <a:r>
              <a:rPr lang="en-US" sz="2800" b="1" dirty="0" err="1"/>
              <a:t>Mycresha</a:t>
            </a:r>
            <a:r>
              <a:rPr lang="en-US" sz="2800" b="1" dirty="0"/>
              <a:t> Burns, Kansas, Cameroon, Abuja, </a:t>
            </a:r>
          </a:p>
        </p:txBody>
      </p:sp>
    </p:spTree>
    <p:extLst>
      <p:ext uri="{BB962C8B-B14F-4D97-AF65-F5344CB8AC3E}">
        <p14:creationId xmlns:p14="http://schemas.microsoft.com/office/powerpoint/2010/main" val="42626849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5F58-4ABA-AC5E-C1EB-7C6917CF4FAE}"/>
              </a:ext>
            </a:extLst>
          </p:cNvPr>
          <p:cNvSpPr>
            <a:spLocks noGrp="1"/>
          </p:cNvSpPr>
          <p:nvPr>
            <p:ph type="title"/>
          </p:nvPr>
        </p:nvSpPr>
        <p:spPr/>
        <p:txBody>
          <a:bodyPr/>
          <a:lstStyle/>
          <a:p>
            <a:pPr algn="ctr"/>
            <a:r>
              <a:rPr lang="en-US" dirty="0"/>
              <a:t>Does This Affect Our Churches?</a:t>
            </a:r>
          </a:p>
        </p:txBody>
      </p:sp>
      <p:sp>
        <p:nvSpPr>
          <p:cNvPr id="3" name="Content Placeholder 2">
            <a:extLst>
              <a:ext uri="{FF2B5EF4-FFF2-40B4-BE49-F238E27FC236}">
                <a16:creationId xmlns:a16="http://schemas.microsoft.com/office/drawing/2014/main" id="{814CFE4E-CB7F-8837-17AE-3E5CA5975EE7}"/>
              </a:ext>
            </a:extLst>
          </p:cNvPr>
          <p:cNvSpPr>
            <a:spLocks noGrp="1"/>
          </p:cNvSpPr>
          <p:nvPr>
            <p:ph idx="1"/>
          </p:nvPr>
        </p:nvSpPr>
        <p:spPr/>
        <p:txBody>
          <a:bodyPr>
            <a:normAutofit/>
          </a:bodyPr>
          <a:lstStyle/>
          <a:p>
            <a:pPr marL="0" indent="0">
              <a:buNone/>
            </a:pPr>
            <a:r>
              <a:rPr lang="en-US" sz="3200" b="1" dirty="0"/>
              <a:t>In a word…  Yes.     Trauma is easily triggered.  Buttons are easily pushed.</a:t>
            </a:r>
          </a:p>
        </p:txBody>
      </p:sp>
    </p:spTree>
    <p:extLst>
      <p:ext uri="{BB962C8B-B14F-4D97-AF65-F5344CB8AC3E}">
        <p14:creationId xmlns:p14="http://schemas.microsoft.com/office/powerpoint/2010/main" val="1647153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AE10-3971-0C0C-1F1B-732A889E19A7}"/>
              </a:ext>
            </a:extLst>
          </p:cNvPr>
          <p:cNvSpPr>
            <a:spLocks noGrp="1"/>
          </p:cNvSpPr>
          <p:nvPr>
            <p:ph type="title"/>
          </p:nvPr>
        </p:nvSpPr>
        <p:spPr/>
        <p:txBody>
          <a:bodyPr/>
          <a:lstStyle/>
          <a:p>
            <a:pPr algn="ctr"/>
            <a:r>
              <a:rPr lang="en-US" dirty="0"/>
              <a:t>So, What Can We Do?</a:t>
            </a:r>
          </a:p>
        </p:txBody>
      </p:sp>
      <p:sp>
        <p:nvSpPr>
          <p:cNvPr id="3" name="Content Placeholder 2">
            <a:extLst>
              <a:ext uri="{FF2B5EF4-FFF2-40B4-BE49-F238E27FC236}">
                <a16:creationId xmlns:a16="http://schemas.microsoft.com/office/drawing/2014/main" id="{3B816F39-456E-CEC6-4FD8-226584449B03}"/>
              </a:ext>
            </a:extLst>
          </p:cNvPr>
          <p:cNvSpPr>
            <a:spLocks noGrp="1"/>
          </p:cNvSpPr>
          <p:nvPr>
            <p:ph idx="1"/>
          </p:nvPr>
        </p:nvSpPr>
        <p:spPr/>
        <p:txBody>
          <a:bodyPr>
            <a:normAutofit/>
          </a:bodyPr>
          <a:lstStyle/>
          <a:p>
            <a:pPr marL="0" indent="0">
              <a:buNone/>
            </a:pPr>
            <a:r>
              <a:rPr lang="en-US" sz="3200" b="1" dirty="0"/>
              <a:t>Galatians 3:9  Carry one another’s burdens.</a:t>
            </a:r>
          </a:p>
          <a:p>
            <a:pPr marL="0" indent="0">
              <a:buNone/>
            </a:pPr>
            <a:r>
              <a:rPr lang="en-US" sz="3200" b="1" dirty="0"/>
              <a:t>And let’s be honest who has the racially-caused burdens.</a:t>
            </a:r>
          </a:p>
        </p:txBody>
      </p:sp>
    </p:spTree>
    <p:extLst>
      <p:ext uri="{BB962C8B-B14F-4D97-AF65-F5344CB8AC3E}">
        <p14:creationId xmlns:p14="http://schemas.microsoft.com/office/powerpoint/2010/main" val="17946237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 WE TALK? FOR A MINUTE</a:t>
            </a:r>
          </a:p>
        </p:txBody>
      </p:sp>
      <p:sp>
        <p:nvSpPr>
          <p:cNvPr id="3" name="Content Placeholder 2"/>
          <p:cNvSpPr>
            <a:spLocks noGrp="1"/>
          </p:cNvSpPr>
          <p:nvPr>
            <p:ph idx="1"/>
          </p:nvPr>
        </p:nvSpPr>
        <p:spPr/>
        <p:txBody>
          <a:bodyPr>
            <a:normAutofit/>
          </a:bodyPr>
          <a:lstStyle/>
          <a:p>
            <a:r>
              <a:rPr lang="en-US" sz="2400" b="1" dirty="0"/>
              <a:t>SIT DOWN. BE HUMBLE.</a:t>
            </a:r>
          </a:p>
          <a:p>
            <a:r>
              <a:rPr lang="en-US" sz="2400" b="1" dirty="0"/>
              <a:t>THROW GUILT OUT THE WINDOW</a:t>
            </a:r>
          </a:p>
          <a:p>
            <a:r>
              <a:rPr lang="en-US" sz="2400" b="1" dirty="0"/>
              <a:t>IF YOU ARE A CHRISTIAN, WHITE MALE AND WEALTHY – you navigate differently</a:t>
            </a:r>
          </a:p>
          <a:p>
            <a:r>
              <a:rPr lang="en-US" sz="2400" b="1" dirty="0"/>
              <a:t>ACCEPT AND VALIDATE THE EXPERIENCES OF OTHERS</a:t>
            </a:r>
          </a:p>
          <a:p>
            <a:r>
              <a:rPr lang="en-US" sz="2400" b="1" dirty="0"/>
              <a:t>RECOGNIZE RACE CONVERSATION IS ESSENTIAL TO PROLIFERATING THE GOSPEL</a:t>
            </a:r>
          </a:p>
        </p:txBody>
      </p:sp>
    </p:spTree>
    <p:extLst>
      <p:ext uri="{BB962C8B-B14F-4D97-AF65-F5344CB8AC3E}">
        <p14:creationId xmlns:p14="http://schemas.microsoft.com/office/powerpoint/2010/main" val="7960344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FC7-640E-DCCD-F29A-EE643233022E}"/>
              </a:ext>
            </a:extLst>
          </p:cNvPr>
          <p:cNvSpPr>
            <a:spLocks noGrp="1"/>
          </p:cNvSpPr>
          <p:nvPr>
            <p:ph type="title"/>
          </p:nvPr>
        </p:nvSpPr>
        <p:spPr/>
        <p:txBody>
          <a:bodyPr/>
          <a:lstStyle/>
          <a:p>
            <a:pPr algn="ctr"/>
            <a:r>
              <a:rPr lang="en-US" dirty="0"/>
              <a:t>Toward a Solution</a:t>
            </a:r>
          </a:p>
        </p:txBody>
      </p:sp>
      <p:sp>
        <p:nvSpPr>
          <p:cNvPr id="3" name="Content Placeholder 2">
            <a:extLst>
              <a:ext uri="{FF2B5EF4-FFF2-40B4-BE49-F238E27FC236}">
                <a16:creationId xmlns:a16="http://schemas.microsoft.com/office/drawing/2014/main" id="{47206773-5684-A478-191F-3D9279BB088E}"/>
              </a:ext>
            </a:extLst>
          </p:cNvPr>
          <p:cNvSpPr>
            <a:spLocks noGrp="1"/>
          </p:cNvSpPr>
          <p:nvPr>
            <p:ph idx="1"/>
          </p:nvPr>
        </p:nvSpPr>
        <p:spPr/>
        <p:txBody>
          <a:bodyPr>
            <a:normAutofit lnSpcReduction="10000"/>
          </a:bodyPr>
          <a:lstStyle/>
          <a:p>
            <a:pPr marL="0" indent="0">
              <a:buNone/>
            </a:pPr>
            <a:r>
              <a:rPr lang="en-US" sz="3200" b="1" dirty="0"/>
              <a:t>Compassionate burden-bearing listening.</a:t>
            </a:r>
          </a:p>
          <a:p>
            <a:pPr marL="0" indent="0">
              <a:buNone/>
            </a:pPr>
            <a:endParaRPr lang="en-US" sz="3200" b="1" dirty="0"/>
          </a:p>
          <a:p>
            <a:pPr marL="0" indent="0">
              <a:buNone/>
            </a:pPr>
            <a:r>
              <a:rPr lang="en-US" sz="3200" b="1" dirty="0"/>
              <a:t>Romans 12:21  Do not be overcome by evil, but overcome evil with good.</a:t>
            </a:r>
          </a:p>
          <a:p>
            <a:pPr marL="0" indent="0">
              <a:buNone/>
            </a:pPr>
            <a:endParaRPr lang="en-US" sz="3200" b="1" dirty="0"/>
          </a:p>
          <a:p>
            <a:pPr marL="0" indent="0">
              <a:buNone/>
            </a:pPr>
            <a:r>
              <a:rPr lang="en-US" sz="3200" b="1" dirty="0"/>
              <a:t>We need to talk!</a:t>
            </a:r>
          </a:p>
        </p:txBody>
      </p:sp>
    </p:spTree>
    <p:extLst>
      <p:ext uri="{BB962C8B-B14F-4D97-AF65-F5344CB8AC3E}">
        <p14:creationId xmlns:p14="http://schemas.microsoft.com/office/powerpoint/2010/main" val="123352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11114F18-D12D-43C6-895F-5BA92C290C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4" name="Group 13">
            <a:extLst>
              <a:ext uri="{FF2B5EF4-FFF2-40B4-BE49-F238E27FC236}">
                <a16:creationId xmlns:a16="http://schemas.microsoft.com/office/drawing/2014/main" id="{DE2DD4A6-DC96-421E-9E1C-7CD0D26814F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5" name="Freeform 9">
              <a:extLst>
                <a:ext uri="{FF2B5EF4-FFF2-40B4-BE49-F238E27FC236}">
                  <a16:creationId xmlns:a16="http://schemas.microsoft.com/office/drawing/2014/main" id="{5E6BB74D-E85C-4CCB-90CE-024600640500}"/>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Isosceles Triangle 15">
              <a:extLst>
                <a:ext uri="{FF2B5EF4-FFF2-40B4-BE49-F238E27FC236}">
                  <a16:creationId xmlns:a16="http://schemas.microsoft.com/office/drawing/2014/main" id="{52808592-600C-4349-9F27-EC36C0BA4C3C}"/>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Isosceles Triangle 16">
              <a:extLst>
                <a:ext uri="{FF2B5EF4-FFF2-40B4-BE49-F238E27FC236}">
                  <a16:creationId xmlns:a16="http://schemas.microsoft.com/office/drawing/2014/main" id="{B5E00D3B-1E29-4E11-BCD3-8E3A56F4BE0F}"/>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2274" y="1090422"/>
            <a:ext cx="3602736" cy="2702052"/>
          </a:xfrm>
          <a:prstGeom prst="roundRect">
            <a:avLst>
              <a:gd name="adj" fmla="val 3876"/>
            </a:avLst>
          </a:prstGeom>
          <a:ln>
            <a:solidFill>
              <a:schemeClr val="accent1"/>
            </a:solidFill>
          </a:ln>
          <a:effec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6108" y="640080"/>
            <a:ext cx="4935255" cy="3602736"/>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a:t>RESOURCES TO ENGAGE </a:t>
            </a:r>
          </a:p>
        </p:txBody>
      </p:sp>
      <p:sp>
        <p:nvSpPr>
          <p:cNvPr id="3" name="TextBox 2"/>
          <p:cNvSpPr txBox="1"/>
          <p:nvPr/>
        </p:nvSpPr>
        <p:spPr>
          <a:xfrm>
            <a:off x="6848701" y="4448201"/>
            <a:ext cx="45388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www.Blacktaxandwhitebenefits.com</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rot="16200000">
            <a:off x="-593604"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Oneness Embraced by Dr. Tony Evans</a:t>
            </a:r>
          </a:p>
        </p:txBody>
      </p:sp>
      <p:sp>
        <p:nvSpPr>
          <p:cNvPr id="7" name="TextBox 6"/>
          <p:cNvSpPr txBox="1"/>
          <p:nvPr/>
        </p:nvSpPr>
        <p:spPr>
          <a:xfrm rot="16200000">
            <a:off x="2850933"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Crossing the Line by Michael Burns</a:t>
            </a:r>
          </a:p>
        </p:txBody>
      </p:sp>
    </p:spTree>
    <p:extLst>
      <p:ext uri="{BB962C8B-B14F-4D97-AF65-F5344CB8AC3E}">
        <p14:creationId xmlns:p14="http://schemas.microsoft.com/office/powerpoint/2010/main" val="40229805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6882-71D7-B3D9-04AB-6677E30E3A04}"/>
              </a:ext>
            </a:extLst>
          </p:cNvPr>
          <p:cNvSpPr>
            <a:spLocks noGrp="1"/>
          </p:cNvSpPr>
          <p:nvPr>
            <p:ph type="title"/>
          </p:nvPr>
        </p:nvSpPr>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27E5DC44-3CA9-F102-57D7-2C5F95C94373}"/>
              </a:ext>
            </a:extLst>
          </p:cNvPr>
          <p:cNvSpPr>
            <a:spLocks noGrp="1"/>
          </p:cNvSpPr>
          <p:nvPr>
            <p:ph idx="1"/>
          </p:nvPr>
        </p:nvSpPr>
        <p:spPr>
          <a:xfrm>
            <a:off x="810000" y="2514600"/>
            <a:ext cx="11001000" cy="4343400"/>
          </a:xfrm>
        </p:spPr>
        <p:txBody>
          <a:bodyPr>
            <a:normAutofit/>
          </a:bodyPr>
          <a:lstStyle/>
          <a:p>
            <a:pPr marL="0" marR="0" indent="0">
              <a:lnSpc>
                <a:spcPct val="115000"/>
              </a:lnSpc>
              <a:spcAft>
                <a:spcPts val="800"/>
              </a:spcAft>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a:t>
            </a:r>
            <a:r>
              <a:rPr lang="en-US" sz="2800" b="1" kern="100" dirty="0">
                <a:latin typeface="Aptos" panose="020B0004020202020204" pitchFamily="34" charset="0"/>
                <a:ea typeface="Aptos" panose="020B0004020202020204" pitchFamily="34" charset="0"/>
                <a:cs typeface="Times New Roman" panose="02020603050405020304" pitchFamily="18" charset="0"/>
              </a:rPr>
              <a:t>Do you have any personal experience (of you or a close friend) of racial profiling, DWB and the like?</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2. Are there any hot-button phrases for you—things that others might say you would be easily offended by?</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3. Have yo</a:t>
            </a:r>
            <a:r>
              <a:rPr lang="en-US" sz="2400" b="1" kern="100" dirty="0">
                <a:latin typeface="Aptos" panose="020B0004020202020204" pitchFamily="34" charset="0"/>
                <a:ea typeface="Aptos" panose="020B0004020202020204" pitchFamily="34" charset="0"/>
                <a:cs typeface="Times New Roman" panose="02020603050405020304" pitchFamily="18" charset="0"/>
              </a:rPr>
              <a:t>u ever been accused of being culturally or racially insensitive?  How did you react?</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4. Have you ever misinterpreted another person’s actions because you had a different cultural basis from them?</a:t>
            </a:r>
          </a:p>
          <a:p>
            <a:pPr marL="0" indent="0">
              <a:buNone/>
            </a:pPr>
            <a:endParaRPr lang="en-US" sz="2800" b="1" dirty="0"/>
          </a:p>
        </p:txBody>
      </p:sp>
    </p:spTree>
    <p:extLst>
      <p:ext uri="{BB962C8B-B14F-4D97-AF65-F5344CB8AC3E}">
        <p14:creationId xmlns:p14="http://schemas.microsoft.com/office/powerpoint/2010/main" val="15552229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5900"/>
            <a:ext cx="8181976" cy="1104900"/>
          </a:xfrm>
        </p:spPr>
        <p:txBody>
          <a:bodyPr>
            <a:normAutofit/>
          </a:bodyPr>
          <a:lstStyle/>
          <a:p>
            <a:pPr algn="l"/>
            <a:r>
              <a:rPr lang="en-US" b="1" dirty="0"/>
              <a:t>John Oakes</a:t>
            </a:r>
          </a:p>
          <a:p>
            <a:pPr algn="l"/>
            <a:r>
              <a:rPr lang="en-US" b="1" dirty="0"/>
              <a:t>2025 ICMC</a:t>
            </a:r>
          </a:p>
        </p:txBody>
      </p:sp>
      <p:sp>
        <p:nvSpPr>
          <p:cNvPr id="4" name="AutoShape 2" descr="Image result for christ in you the hope of glo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p:cNvSpPr txBox="1"/>
          <p:nvPr/>
        </p:nvSpPr>
        <p:spPr>
          <a:xfrm>
            <a:off x="207434" y="809625"/>
            <a:ext cx="4840816"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Christ vs. The World’s Philosophies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Colossians 2:6-23</a:t>
            </a:r>
            <a:endPar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2" descr="Image result for photo of Roman ancient road to colossae">
            <a:extLst>
              <a:ext uri="{FF2B5EF4-FFF2-40B4-BE49-F238E27FC236}">
                <a16:creationId xmlns:a16="http://schemas.microsoft.com/office/drawing/2014/main" id="{DC77480A-7D77-1E39-5B83-46128E47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72" y="323850"/>
            <a:ext cx="6394488"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73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ED4-7487-13B5-9CEC-8D48DC1CE5CE}"/>
              </a:ext>
            </a:extLst>
          </p:cNvPr>
          <p:cNvSpPr>
            <a:spLocks noGrp="1"/>
          </p:cNvSpPr>
          <p:nvPr>
            <p:ph type="title"/>
          </p:nvPr>
        </p:nvSpPr>
        <p:spPr/>
        <p:txBody>
          <a:bodyPr/>
          <a:lstStyle/>
          <a:p>
            <a:pPr algn="ctr"/>
            <a:r>
              <a:rPr lang="en-US" b="1" dirty="0"/>
              <a:t>Outline</a:t>
            </a:r>
          </a:p>
        </p:txBody>
      </p:sp>
      <p:sp>
        <p:nvSpPr>
          <p:cNvPr id="3" name="Content Placeholder 2">
            <a:extLst>
              <a:ext uri="{FF2B5EF4-FFF2-40B4-BE49-F238E27FC236}">
                <a16:creationId xmlns:a16="http://schemas.microsoft.com/office/drawing/2014/main" id="{BD5CF9A5-BE79-F678-99F3-BAFC42BE4758}"/>
              </a:ext>
            </a:extLst>
          </p:cNvPr>
          <p:cNvSpPr>
            <a:spLocks noGrp="1"/>
          </p:cNvSpPr>
          <p:nvPr>
            <p:ph idx="1"/>
          </p:nvPr>
        </p:nvSpPr>
        <p:spPr>
          <a:xfrm>
            <a:off x="1115568" y="1554480"/>
            <a:ext cx="10058400" cy="4693919"/>
          </a:xfrm>
        </p:spPr>
        <p:txBody>
          <a:bodyPr>
            <a:normAutofit/>
          </a:bodyPr>
          <a:lstStyle/>
          <a:p>
            <a:pPr marL="0" indent="0">
              <a:buNone/>
            </a:pPr>
            <a:r>
              <a:rPr lang="en-US" sz="3200" b="1" dirty="0"/>
              <a:t>I. Colossians: The Supremacy of Christ.</a:t>
            </a:r>
          </a:p>
          <a:p>
            <a:pPr marL="0" indent="0">
              <a:buNone/>
            </a:pPr>
            <a:r>
              <a:rPr lang="en-US" sz="3200" b="1" dirty="0"/>
              <a:t>II. Premodernism, Modernism and Postmodernism</a:t>
            </a:r>
          </a:p>
          <a:p>
            <a:pPr marL="0" indent="0">
              <a:buNone/>
            </a:pPr>
            <a:endParaRPr lang="en-US" sz="3200" b="1" dirty="0"/>
          </a:p>
        </p:txBody>
      </p:sp>
    </p:spTree>
    <p:extLst>
      <p:ext uri="{BB962C8B-B14F-4D97-AF65-F5344CB8AC3E}">
        <p14:creationId xmlns:p14="http://schemas.microsoft.com/office/powerpoint/2010/main" val="26370694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Colossians</a:t>
            </a:r>
          </a:p>
        </p:txBody>
      </p:sp>
      <p:sp>
        <p:nvSpPr>
          <p:cNvPr id="3" name="Content Placeholder 2"/>
          <p:cNvSpPr>
            <a:spLocks noGrp="1"/>
          </p:cNvSpPr>
          <p:nvPr>
            <p:ph idx="1"/>
          </p:nvPr>
        </p:nvSpPr>
        <p:spPr/>
        <p:txBody>
          <a:bodyPr>
            <a:normAutofit lnSpcReduction="10000"/>
          </a:bodyPr>
          <a:lstStyle/>
          <a:p>
            <a:pPr marL="137160" indent="0">
              <a:buNone/>
            </a:pPr>
            <a:r>
              <a:rPr lang="en-US" sz="3200" b="1" dirty="0"/>
              <a:t>Theme: The supremacy of Christ.  The all-</a:t>
            </a:r>
            <a:r>
              <a:rPr lang="en-US" sz="3200" b="1" dirty="0" err="1"/>
              <a:t>suffiency</a:t>
            </a:r>
            <a:r>
              <a:rPr lang="en-US" sz="3200" b="1" dirty="0"/>
              <a:t> of Christ.</a:t>
            </a:r>
          </a:p>
          <a:p>
            <a:pPr marL="137160" indent="0">
              <a:buNone/>
            </a:pPr>
            <a:endParaRPr lang="en-US" sz="3200" b="1" dirty="0"/>
          </a:p>
          <a:p>
            <a:pPr marL="137160" indent="0">
              <a:buNone/>
            </a:pPr>
            <a:r>
              <a:rPr lang="en-US" sz="3200" b="1" dirty="0"/>
              <a:t>Written to oppose the supposed “Colossian Heresy.”</a:t>
            </a:r>
          </a:p>
          <a:p>
            <a:pPr marL="137160" indent="0">
              <a:buNone/>
            </a:pPr>
            <a:endParaRPr lang="en-US" sz="3200" b="1" dirty="0"/>
          </a:p>
          <a:p>
            <a:pPr marL="137160" indent="0">
              <a:buNone/>
            </a:pPr>
            <a:r>
              <a:rPr lang="en-US" sz="3200" b="1" dirty="0"/>
              <a:t>This is a philosophy/world view that includes the </a:t>
            </a:r>
            <a:r>
              <a:rPr lang="en-US" sz="3200" b="1" i="1" dirty="0" err="1"/>
              <a:t>stoicheia</a:t>
            </a:r>
            <a:r>
              <a:rPr lang="en-US" sz="3200" b="1" dirty="0"/>
              <a:t>—ABCs of the world.</a:t>
            </a:r>
          </a:p>
          <a:p>
            <a:pPr marL="137160" indent="0">
              <a:buNone/>
            </a:pPr>
            <a:endParaRPr lang="en-US" sz="3200" b="1" dirty="0"/>
          </a:p>
          <a:p>
            <a:pPr marL="137160" indent="0">
              <a:buNone/>
            </a:pPr>
            <a:endParaRPr lang="en-US" sz="3200" b="1" dirty="0"/>
          </a:p>
        </p:txBody>
      </p:sp>
    </p:spTree>
    <p:extLst>
      <p:ext uri="{BB962C8B-B14F-4D97-AF65-F5344CB8AC3E}">
        <p14:creationId xmlns:p14="http://schemas.microsoft.com/office/powerpoint/2010/main" val="17263500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421C-CDC0-3359-B443-BADC2F327A5A}"/>
              </a:ext>
            </a:extLst>
          </p:cNvPr>
          <p:cNvSpPr>
            <a:spLocks noGrp="1"/>
          </p:cNvSpPr>
          <p:nvPr>
            <p:ph type="title"/>
          </p:nvPr>
        </p:nvSpPr>
        <p:spPr>
          <a:xfrm>
            <a:off x="609599" y="243840"/>
            <a:ext cx="9441235" cy="1609408"/>
          </a:xfrm>
        </p:spPr>
        <p:txBody>
          <a:bodyPr/>
          <a:lstStyle/>
          <a:p>
            <a:r>
              <a:rPr lang="en-US" b="1" dirty="0"/>
              <a:t>Christ in Colossians</a:t>
            </a:r>
          </a:p>
        </p:txBody>
      </p:sp>
      <p:sp>
        <p:nvSpPr>
          <p:cNvPr id="3" name="Content Placeholder 2">
            <a:extLst>
              <a:ext uri="{FF2B5EF4-FFF2-40B4-BE49-F238E27FC236}">
                <a16:creationId xmlns:a16="http://schemas.microsoft.com/office/drawing/2014/main" id="{625DC631-D7F1-3FD6-4931-15E994DAD56D}"/>
              </a:ext>
            </a:extLst>
          </p:cNvPr>
          <p:cNvSpPr>
            <a:spLocks noGrp="1"/>
          </p:cNvSpPr>
          <p:nvPr>
            <p:ph idx="1"/>
          </p:nvPr>
        </p:nvSpPr>
        <p:spPr>
          <a:xfrm>
            <a:off x="609599" y="1524000"/>
            <a:ext cx="11775441" cy="4907280"/>
          </a:xfrm>
        </p:spPr>
        <p:txBody>
          <a:bodyPr>
            <a:noAutofit/>
          </a:bodyPr>
          <a:lstStyle/>
          <a:p>
            <a:pPr marL="137160" indent="0">
              <a:buNone/>
            </a:pPr>
            <a:r>
              <a:rPr lang="en-US" sz="2800" b="1" dirty="0"/>
              <a:t>Col 1:2 We are brothers and sisters </a:t>
            </a:r>
            <a:r>
              <a:rPr lang="en-US" sz="2800" b="1" dirty="0">
                <a:solidFill>
                  <a:srgbClr val="FFFF00"/>
                </a:solidFill>
              </a:rPr>
              <a:t>in Christ</a:t>
            </a:r>
            <a:r>
              <a:rPr lang="en-US" sz="2800" b="1" dirty="0"/>
              <a:t>.</a:t>
            </a:r>
          </a:p>
          <a:p>
            <a:pPr marL="137160" indent="0">
              <a:buNone/>
            </a:pPr>
            <a:r>
              <a:rPr lang="en-US" sz="2800" b="1" dirty="0"/>
              <a:t>Col 1:3 We thank God, the father of </a:t>
            </a:r>
            <a:r>
              <a:rPr lang="en-US" sz="2800" b="1" dirty="0">
                <a:solidFill>
                  <a:srgbClr val="FFFF00"/>
                </a:solidFill>
              </a:rPr>
              <a:t>our Lord Jesus Christ</a:t>
            </a:r>
            <a:r>
              <a:rPr lang="en-US" sz="2800" b="1" dirty="0"/>
              <a:t>.</a:t>
            </a:r>
          </a:p>
          <a:p>
            <a:pPr marL="137160" indent="0">
              <a:buNone/>
            </a:pPr>
            <a:r>
              <a:rPr lang="en-US" sz="2800" b="1" dirty="0"/>
              <a:t>Col 1:4 Our faith is </a:t>
            </a:r>
            <a:r>
              <a:rPr lang="en-US" sz="2800" b="1" dirty="0">
                <a:solidFill>
                  <a:srgbClr val="FFFF00"/>
                </a:solidFill>
              </a:rPr>
              <a:t>in Christ Jesus</a:t>
            </a:r>
            <a:r>
              <a:rPr lang="en-US" sz="2800" b="1" dirty="0"/>
              <a:t>.</a:t>
            </a:r>
          </a:p>
          <a:p>
            <a:pPr marL="137160" indent="0">
              <a:buNone/>
            </a:pPr>
            <a:r>
              <a:rPr lang="en-US" sz="2800" b="1" dirty="0"/>
              <a:t>Col 1:7 Epaphras a faithful servant and </a:t>
            </a:r>
            <a:r>
              <a:rPr lang="en-US" sz="2800" b="1" dirty="0">
                <a:solidFill>
                  <a:srgbClr val="FFFF00"/>
                </a:solidFill>
              </a:rPr>
              <a:t>minister of Christ</a:t>
            </a:r>
            <a:r>
              <a:rPr lang="en-US" sz="2800" b="1" dirty="0"/>
              <a:t>.</a:t>
            </a:r>
          </a:p>
          <a:p>
            <a:pPr marL="137160" indent="0">
              <a:buNone/>
            </a:pPr>
            <a:r>
              <a:rPr lang="en-US" sz="2800" b="1" dirty="0"/>
              <a:t>Col 1:13 God has brought us into the kingdom of his Son.</a:t>
            </a:r>
          </a:p>
          <a:p>
            <a:pPr marL="137160" indent="0">
              <a:buNone/>
            </a:pPr>
            <a:r>
              <a:rPr lang="en-US" sz="2800" b="1" dirty="0"/>
              <a:t>Col 1:14 We have </a:t>
            </a:r>
            <a:r>
              <a:rPr lang="en-US" sz="2800" b="1" dirty="0">
                <a:solidFill>
                  <a:srgbClr val="FFFF00"/>
                </a:solidFill>
              </a:rPr>
              <a:t>redemption in Christ</a:t>
            </a:r>
            <a:r>
              <a:rPr lang="en-US" sz="2800" b="1" dirty="0"/>
              <a:t>.</a:t>
            </a:r>
          </a:p>
          <a:p>
            <a:pPr marL="137160" indent="0">
              <a:buNone/>
            </a:pPr>
            <a:r>
              <a:rPr lang="en-US" sz="2800" b="1" dirty="0"/>
              <a:t>Col 1:14 We have </a:t>
            </a:r>
            <a:r>
              <a:rPr lang="en-US" sz="2800" b="1" dirty="0">
                <a:solidFill>
                  <a:srgbClr val="FFFF00"/>
                </a:solidFill>
              </a:rPr>
              <a:t>forgiveness of sins in Christ</a:t>
            </a:r>
            <a:r>
              <a:rPr lang="en-US" sz="2800" b="1" dirty="0"/>
              <a:t>.</a:t>
            </a:r>
          </a:p>
          <a:p>
            <a:pPr marL="137160" indent="0">
              <a:buNone/>
            </a:pPr>
            <a:r>
              <a:rPr lang="en-US" sz="2800" b="1" dirty="0"/>
              <a:t>Col 1:15 The Son is the firstborn over all creation.</a:t>
            </a:r>
          </a:p>
          <a:p>
            <a:pPr marL="137160" indent="0">
              <a:buNone/>
            </a:pPr>
            <a:r>
              <a:rPr lang="en-US" sz="2800" b="1" dirty="0"/>
              <a:t>Col 1:16 In Christ, through him and for him all things were created.</a:t>
            </a:r>
          </a:p>
        </p:txBody>
      </p:sp>
    </p:spTree>
    <p:extLst>
      <p:ext uri="{BB962C8B-B14F-4D97-AF65-F5344CB8AC3E}">
        <p14:creationId xmlns:p14="http://schemas.microsoft.com/office/powerpoint/2010/main" val="14410547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D04-643D-3AD7-26E1-867B2534F347}"/>
              </a:ext>
            </a:extLst>
          </p:cNvPr>
          <p:cNvSpPr>
            <a:spLocks noGrp="1"/>
          </p:cNvSpPr>
          <p:nvPr>
            <p:ph type="title"/>
          </p:nvPr>
        </p:nvSpPr>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5ECDDCF0-2E92-5D38-DABD-D6E8ADA39816}"/>
              </a:ext>
            </a:extLst>
          </p:cNvPr>
          <p:cNvSpPr>
            <a:spLocks noGrp="1"/>
          </p:cNvSpPr>
          <p:nvPr>
            <p:ph idx="1"/>
          </p:nvPr>
        </p:nvSpPr>
        <p:spPr>
          <a:xfrm>
            <a:off x="609600" y="1417638"/>
            <a:ext cx="10972800" cy="4891722"/>
          </a:xfrm>
        </p:spPr>
        <p:txBody>
          <a:bodyPr>
            <a:normAutofit lnSpcReduction="10000"/>
          </a:bodyPr>
          <a:lstStyle/>
          <a:p>
            <a:pPr marL="137160" indent="0">
              <a:buNone/>
            </a:pPr>
            <a:r>
              <a:rPr lang="en-US" sz="2800" b="1" dirty="0"/>
              <a:t>Col 1:17 Christ is before all things.</a:t>
            </a:r>
          </a:p>
          <a:p>
            <a:pPr marL="137160" indent="0">
              <a:buNone/>
            </a:pPr>
            <a:r>
              <a:rPr lang="en-US" sz="2800" b="1" dirty="0"/>
              <a:t>Col 1:17 In Christ all things hold together.</a:t>
            </a:r>
          </a:p>
          <a:p>
            <a:pPr marL="137160" indent="0">
              <a:buNone/>
            </a:pPr>
            <a:r>
              <a:rPr lang="en-US" sz="2800" b="1" dirty="0"/>
              <a:t>Col 1:18 Christ has supremacy in all things.</a:t>
            </a:r>
          </a:p>
          <a:p>
            <a:pPr marL="137160" indent="0">
              <a:buNone/>
            </a:pPr>
            <a:r>
              <a:rPr lang="en-US" sz="2800" b="1" dirty="0"/>
              <a:t>Col 1:19 All the fullness of God dwells in Christ.</a:t>
            </a:r>
          </a:p>
          <a:p>
            <a:pPr marL="137160" indent="0">
              <a:buNone/>
            </a:pPr>
            <a:r>
              <a:rPr lang="en-US" sz="2800" b="1" dirty="0"/>
              <a:t>Col 1:20 Christ is reconciling all things to Himself.</a:t>
            </a:r>
          </a:p>
          <a:p>
            <a:pPr marL="137160" indent="0">
              <a:buNone/>
            </a:pPr>
            <a:r>
              <a:rPr lang="en-US" sz="2800" b="1" dirty="0"/>
              <a:t>Col 1:22 We are presented holy in God’s sight by Christ.</a:t>
            </a:r>
          </a:p>
          <a:p>
            <a:pPr marL="137160" indent="0">
              <a:buNone/>
            </a:pPr>
            <a:r>
              <a:rPr lang="en-US" sz="2800" b="1" dirty="0"/>
              <a:t>Col 1:24 Christ is the head of the body.</a:t>
            </a:r>
          </a:p>
          <a:p>
            <a:pPr marL="137160" indent="0">
              <a:buNone/>
            </a:pPr>
            <a:r>
              <a:rPr lang="en-US" sz="2800" b="1" dirty="0"/>
              <a:t>Col 1:27 God’s glorious mystery is Christ in you.</a:t>
            </a:r>
          </a:p>
          <a:p>
            <a:pPr marL="137160" indent="0">
              <a:buNone/>
            </a:pPr>
            <a:r>
              <a:rPr lang="en-US" sz="2800" b="1" dirty="0"/>
              <a:t>Col 1:28 Christ is him who we proclaim.</a:t>
            </a:r>
          </a:p>
          <a:p>
            <a:pPr marL="137160" indent="0">
              <a:buNone/>
            </a:pPr>
            <a:endParaRPr lang="en-US" b="1" dirty="0"/>
          </a:p>
        </p:txBody>
      </p:sp>
    </p:spTree>
    <p:extLst>
      <p:ext uri="{BB962C8B-B14F-4D97-AF65-F5344CB8AC3E}">
        <p14:creationId xmlns:p14="http://schemas.microsoft.com/office/powerpoint/2010/main" val="32973865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BF59-D5D6-A42D-C51F-BC9C44131CF3}"/>
              </a:ext>
            </a:extLst>
          </p:cNvPr>
          <p:cNvSpPr>
            <a:spLocks noGrp="1"/>
          </p:cNvSpPr>
          <p:nvPr>
            <p:ph type="title"/>
          </p:nvPr>
        </p:nvSpPr>
        <p:spPr>
          <a:xfrm>
            <a:off x="609600" y="274638"/>
            <a:ext cx="10972800" cy="944562"/>
          </a:xfrm>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8461E5FF-282C-733A-16D8-CB81D0B9543E}"/>
              </a:ext>
            </a:extLst>
          </p:cNvPr>
          <p:cNvSpPr>
            <a:spLocks noGrp="1"/>
          </p:cNvSpPr>
          <p:nvPr>
            <p:ph idx="1"/>
          </p:nvPr>
        </p:nvSpPr>
        <p:spPr>
          <a:xfrm>
            <a:off x="438150" y="1219200"/>
            <a:ext cx="11144250" cy="5090160"/>
          </a:xfrm>
        </p:spPr>
        <p:txBody>
          <a:bodyPr>
            <a:normAutofit/>
          </a:bodyPr>
          <a:lstStyle/>
          <a:p>
            <a:pPr marL="137160" indent="0">
              <a:buNone/>
            </a:pPr>
            <a:r>
              <a:rPr lang="en-US" sz="2800" b="1" dirty="0"/>
              <a:t>Col 1:29 Christ’s power works in us.</a:t>
            </a:r>
          </a:p>
          <a:p>
            <a:pPr marL="137160" indent="0">
              <a:buNone/>
            </a:pPr>
            <a:r>
              <a:rPr lang="en-US" sz="2800" b="1" dirty="0"/>
              <a:t>Col 2:2 The </a:t>
            </a:r>
            <a:r>
              <a:rPr lang="en-US" sz="2800" b="1" dirty="0">
                <a:solidFill>
                  <a:srgbClr val="FFFF00"/>
                </a:solidFill>
              </a:rPr>
              <a:t>mystery</a:t>
            </a:r>
            <a:r>
              <a:rPr lang="en-US" sz="2800" b="1" dirty="0"/>
              <a:t> of God is </a:t>
            </a:r>
            <a:r>
              <a:rPr lang="en-US" sz="2800" b="1" dirty="0">
                <a:solidFill>
                  <a:srgbClr val="FFFF00"/>
                </a:solidFill>
              </a:rPr>
              <a:t>in Christ</a:t>
            </a:r>
            <a:r>
              <a:rPr lang="en-US" sz="2800" b="1" dirty="0"/>
              <a:t>.</a:t>
            </a:r>
          </a:p>
          <a:p>
            <a:pPr marL="137160" indent="0">
              <a:buNone/>
            </a:pPr>
            <a:r>
              <a:rPr lang="en-US" sz="2800" b="1" dirty="0"/>
              <a:t>Col 2:5 Our </a:t>
            </a:r>
            <a:r>
              <a:rPr lang="en-US" sz="2800" b="1" dirty="0">
                <a:solidFill>
                  <a:srgbClr val="FFFF00"/>
                </a:solidFill>
              </a:rPr>
              <a:t>faith</a:t>
            </a:r>
            <a:r>
              <a:rPr lang="en-US" sz="2800" b="1" dirty="0"/>
              <a:t> is </a:t>
            </a:r>
            <a:r>
              <a:rPr lang="en-US" sz="2800" b="1" dirty="0">
                <a:solidFill>
                  <a:srgbClr val="FFFF00"/>
                </a:solidFill>
              </a:rPr>
              <a:t>in Christ</a:t>
            </a:r>
            <a:r>
              <a:rPr lang="en-US" sz="2800" b="1" dirty="0"/>
              <a:t>.</a:t>
            </a:r>
          </a:p>
          <a:p>
            <a:pPr marL="137160" indent="0">
              <a:buNone/>
            </a:pPr>
            <a:r>
              <a:rPr lang="en-US" sz="2800" b="1" dirty="0"/>
              <a:t>Col 2:6 We live our </a:t>
            </a:r>
            <a:r>
              <a:rPr lang="en-US" sz="2800" b="1" dirty="0">
                <a:solidFill>
                  <a:srgbClr val="FFFF00"/>
                </a:solidFill>
              </a:rPr>
              <a:t>lives in Christ</a:t>
            </a:r>
            <a:r>
              <a:rPr lang="en-US" sz="2800" b="1" dirty="0"/>
              <a:t>.</a:t>
            </a:r>
          </a:p>
          <a:p>
            <a:pPr marL="137160" indent="0">
              <a:buNone/>
            </a:pPr>
            <a:r>
              <a:rPr lang="en-US" sz="2800" b="1" dirty="0"/>
              <a:t>Col 2:9 In Christ, the fullness of deity dwells in bodily form.</a:t>
            </a:r>
          </a:p>
          <a:p>
            <a:pPr marL="137160" indent="0">
              <a:buNone/>
            </a:pPr>
            <a:r>
              <a:rPr lang="en-US" sz="2800" b="1" dirty="0"/>
              <a:t>Col 2:10 </a:t>
            </a:r>
            <a:r>
              <a:rPr lang="en-US" sz="2800" b="1" dirty="0">
                <a:solidFill>
                  <a:srgbClr val="FFFF00"/>
                </a:solidFill>
              </a:rPr>
              <a:t>In Christ</a:t>
            </a:r>
            <a:r>
              <a:rPr lang="en-US" sz="2800" b="1" dirty="0"/>
              <a:t>, we are brought to </a:t>
            </a:r>
            <a:r>
              <a:rPr lang="en-US" sz="2800" b="1" dirty="0">
                <a:solidFill>
                  <a:srgbClr val="FFFF00"/>
                </a:solidFill>
              </a:rPr>
              <a:t>fullness</a:t>
            </a:r>
            <a:r>
              <a:rPr lang="en-US" sz="2800" b="1" dirty="0"/>
              <a:t>.</a:t>
            </a:r>
          </a:p>
          <a:p>
            <a:pPr marL="137160" indent="0">
              <a:buNone/>
            </a:pPr>
            <a:r>
              <a:rPr lang="en-US" sz="2800" b="1" dirty="0"/>
              <a:t>Col 2:11 </a:t>
            </a:r>
            <a:r>
              <a:rPr lang="en-US" sz="2800" b="1" dirty="0">
                <a:solidFill>
                  <a:srgbClr val="FFFF00"/>
                </a:solidFill>
              </a:rPr>
              <a:t>In Christ </a:t>
            </a:r>
            <a:r>
              <a:rPr lang="en-US" sz="2800" b="1" dirty="0"/>
              <a:t>we were </a:t>
            </a:r>
            <a:r>
              <a:rPr lang="en-US" sz="2800" b="1" dirty="0">
                <a:solidFill>
                  <a:srgbClr val="FFFF00"/>
                </a:solidFill>
              </a:rPr>
              <a:t>circumcised</a:t>
            </a:r>
            <a:r>
              <a:rPr lang="en-US" sz="2800" b="1" dirty="0"/>
              <a:t>.</a:t>
            </a:r>
          </a:p>
          <a:p>
            <a:pPr marL="137160" indent="0">
              <a:buNone/>
            </a:pPr>
            <a:r>
              <a:rPr lang="en-US" sz="2800" b="1" dirty="0"/>
              <a:t>Col 2:13 We are made </a:t>
            </a:r>
            <a:r>
              <a:rPr lang="en-US" sz="2800" b="1" dirty="0">
                <a:solidFill>
                  <a:srgbClr val="FFFF00"/>
                </a:solidFill>
              </a:rPr>
              <a:t>alive in Christ</a:t>
            </a:r>
            <a:r>
              <a:rPr lang="en-US" sz="2800" b="1" dirty="0"/>
              <a:t>.</a:t>
            </a:r>
          </a:p>
          <a:p>
            <a:pPr marL="137160" indent="0">
              <a:buNone/>
            </a:pPr>
            <a:r>
              <a:rPr lang="en-US" sz="2800" b="1" dirty="0"/>
              <a:t>Col 2:17 The Law is a shadow. The </a:t>
            </a:r>
            <a:r>
              <a:rPr lang="en-US" sz="2800" b="1" dirty="0">
                <a:solidFill>
                  <a:srgbClr val="FFFF00"/>
                </a:solidFill>
              </a:rPr>
              <a:t>reality</a:t>
            </a:r>
            <a:r>
              <a:rPr lang="en-US" sz="2800" b="1" dirty="0"/>
              <a:t> is </a:t>
            </a:r>
            <a:r>
              <a:rPr lang="en-US" sz="2800" b="1" dirty="0">
                <a:solidFill>
                  <a:srgbClr val="FFFF00"/>
                </a:solidFill>
              </a:rPr>
              <a:t>in Christ</a:t>
            </a:r>
            <a:r>
              <a:rPr lang="en-US" sz="2800" b="1" dirty="0"/>
              <a:t>.</a:t>
            </a:r>
          </a:p>
          <a:p>
            <a:pPr marL="137160" indent="0">
              <a:buNone/>
            </a:pPr>
            <a:endParaRPr lang="en-US" b="1" dirty="0"/>
          </a:p>
        </p:txBody>
      </p:sp>
    </p:spTree>
    <p:extLst>
      <p:ext uri="{BB962C8B-B14F-4D97-AF65-F5344CB8AC3E}">
        <p14:creationId xmlns:p14="http://schemas.microsoft.com/office/powerpoint/2010/main" val="28542074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4184-95D0-D8C1-AB57-068EC592A24A}"/>
              </a:ext>
            </a:extLst>
          </p:cNvPr>
          <p:cNvSpPr>
            <a:spLocks noGrp="1"/>
          </p:cNvSpPr>
          <p:nvPr>
            <p:ph type="title"/>
          </p:nvPr>
        </p:nvSpPr>
        <p:spPr>
          <a:xfrm>
            <a:off x="609599" y="274637"/>
            <a:ext cx="10972800" cy="887413"/>
          </a:xfrm>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136033A1-C5A7-C562-D6BA-38CD77D64E3C}"/>
              </a:ext>
            </a:extLst>
          </p:cNvPr>
          <p:cNvSpPr>
            <a:spLocks noGrp="1"/>
          </p:cNvSpPr>
          <p:nvPr>
            <p:ph idx="1"/>
          </p:nvPr>
        </p:nvSpPr>
        <p:spPr>
          <a:xfrm>
            <a:off x="609599" y="1638300"/>
            <a:ext cx="10972801" cy="4671060"/>
          </a:xfrm>
        </p:spPr>
        <p:txBody>
          <a:bodyPr>
            <a:normAutofit/>
          </a:bodyPr>
          <a:lstStyle/>
          <a:p>
            <a:pPr marL="137160" indent="0">
              <a:buNone/>
            </a:pPr>
            <a:r>
              <a:rPr lang="en-US" sz="2800" b="1" dirty="0"/>
              <a:t>Col 2:20 We died with Christ.</a:t>
            </a:r>
          </a:p>
          <a:p>
            <a:pPr marL="137160" indent="0">
              <a:buNone/>
            </a:pPr>
            <a:r>
              <a:rPr lang="en-US" sz="2800" b="1" dirty="0"/>
              <a:t>Col 3:1 We have been raised with Christ.</a:t>
            </a:r>
          </a:p>
          <a:p>
            <a:pPr marL="137160" indent="0">
              <a:buNone/>
            </a:pPr>
            <a:r>
              <a:rPr lang="en-US" sz="2800" b="1" dirty="0"/>
              <a:t>Col 3:3 Our life is hidden with Christ.</a:t>
            </a:r>
          </a:p>
          <a:p>
            <a:pPr marL="137160" indent="0">
              <a:buNone/>
            </a:pPr>
            <a:r>
              <a:rPr lang="en-US" sz="2800" b="1" dirty="0"/>
              <a:t>Col 3:4 Christ is our life.</a:t>
            </a:r>
          </a:p>
          <a:p>
            <a:pPr marL="137160" indent="0">
              <a:buNone/>
            </a:pPr>
            <a:r>
              <a:rPr lang="en-US" sz="2800" b="1" dirty="0"/>
              <a:t>Col 3:11 Christ is all in all.</a:t>
            </a:r>
          </a:p>
          <a:p>
            <a:pPr marL="137160" indent="0">
              <a:buNone/>
            </a:pPr>
            <a:r>
              <a:rPr lang="en-US" sz="2800" b="1" dirty="0"/>
              <a:t>Col 3:17 Do all in the name of the Lord Jesus</a:t>
            </a:r>
          </a:p>
        </p:txBody>
      </p:sp>
    </p:spTree>
    <p:extLst>
      <p:ext uri="{BB962C8B-B14F-4D97-AF65-F5344CB8AC3E}">
        <p14:creationId xmlns:p14="http://schemas.microsoft.com/office/powerpoint/2010/main" val="35405216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50D-0764-05C2-3ABC-7B86625C246C}"/>
              </a:ext>
            </a:extLst>
          </p:cNvPr>
          <p:cNvSpPr>
            <a:spLocks noGrp="1"/>
          </p:cNvSpPr>
          <p:nvPr>
            <p:ph type="title"/>
          </p:nvPr>
        </p:nvSpPr>
        <p:spPr/>
        <p:txBody>
          <a:bodyPr/>
          <a:lstStyle/>
          <a:p>
            <a:r>
              <a:rPr lang="en-US" b="1" dirty="0"/>
              <a:t>Colossians 2:8 </a:t>
            </a:r>
            <a:r>
              <a:rPr lang="en-US" b="1" i="1" dirty="0" err="1"/>
              <a:t>stoicheia</a:t>
            </a:r>
            <a:endParaRPr lang="en-US" b="1" i="1" dirty="0"/>
          </a:p>
        </p:txBody>
      </p:sp>
      <p:sp>
        <p:nvSpPr>
          <p:cNvPr id="3" name="Content Placeholder 2">
            <a:extLst>
              <a:ext uri="{FF2B5EF4-FFF2-40B4-BE49-F238E27FC236}">
                <a16:creationId xmlns:a16="http://schemas.microsoft.com/office/drawing/2014/main" id="{D2076042-0E3D-5F5E-7C54-5CA94F559E78}"/>
              </a:ext>
            </a:extLst>
          </p:cNvPr>
          <p:cNvSpPr>
            <a:spLocks noGrp="1"/>
          </p:cNvSpPr>
          <p:nvPr>
            <p:ph idx="1"/>
          </p:nvPr>
        </p:nvSpPr>
        <p:spPr>
          <a:xfrm>
            <a:off x="568960" y="1584960"/>
            <a:ext cx="11115040" cy="4663439"/>
          </a:xfrm>
        </p:spPr>
        <p:txBody>
          <a:bodyPr>
            <a:normAutofit fontScale="92500" lnSpcReduction="10000"/>
          </a:bodyPr>
          <a:lstStyle/>
          <a:p>
            <a:pPr marL="137160" indent="0">
              <a:buNone/>
            </a:pPr>
            <a:r>
              <a:rPr lang="en-US" sz="2800" b="1" dirty="0"/>
              <a:t>Let no one take you captive to hollow and deceptive philosophy which depends on human tradition and the elemental forces (</a:t>
            </a:r>
            <a:r>
              <a:rPr lang="en-US" sz="2800" b="1" i="1" dirty="0" err="1">
                <a:solidFill>
                  <a:srgbClr val="FFFF00"/>
                </a:solidFill>
              </a:rPr>
              <a:t>stoicheia</a:t>
            </a:r>
            <a:r>
              <a:rPr lang="en-US" sz="2800" b="1" dirty="0"/>
              <a:t>) of the world rather than on Christ.</a:t>
            </a:r>
          </a:p>
          <a:p>
            <a:pPr marL="137160" indent="0">
              <a:buNone/>
            </a:pPr>
            <a:endParaRPr lang="en-US" sz="2800" b="1" dirty="0"/>
          </a:p>
          <a:p>
            <a:pPr marL="137160" indent="0">
              <a:buNone/>
            </a:pPr>
            <a:r>
              <a:rPr lang="en-US" sz="2800" b="1" dirty="0"/>
              <a:t>Elemental forces</a:t>
            </a:r>
          </a:p>
          <a:p>
            <a:pPr marL="137160" indent="0">
              <a:buNone/>
            </a:pPr>
            <a:r>
              <a:rPr lang="en-US" sz="2800" b="1" dirty="0"/>
              <a:t>Basic components of philosophy</a:t>
            </a:r>
          </a:p>
          <a:p>
            <a:pPr marL="137160" indent="0">
              <a:buNone/>
            </a:pPr>
            <a:r>
              <a:rPr lang="en-US" sz="2800" b="1" dirty="0"/>
              <a:t>First principles of the world</a:t>
            </a:r>
          </a:p>
          <a:p>
            <a:pPr marL="137160" indent="0">
              <a:buNone/>
            </a:pPr>
            <a:r>
              <a:rPr lang="en-US" sz="2800" b="1" dirty="0"/>
              <a:t>ABCs</a:t>
            </a:r>
          </a:p>
          <a:p>
            <a:pPr marL="137160" indent="0">
              <a:buNone/>
            </a:pPr>
            <a:endParaRPr lang="en-US" sz="1600" b="1" dirty="0"/>
          </a:p>
          <a:p>
            <a:pPr marL="137160" indent="0">
              <a:buNone/>
            </a:pPr>
            <a:r>
              <a:rPr lang="en-US" sz="3200" b="1" i="1" dirty="0" err="1">
                <a:solidFill>
                  <a:srgbClr val="FFFF00"/>
                </a:solidFill>
              </a:rPr>
              <a:t>stoicheia</a:t>
            </a:r>
            <a:r>
              <a:rPr lang="en-US" sz="3200" b="1" dirty="0">
                <a:solidFill>
                  <a:srgbClr val="FFFF00"/>
                </a:solidFill>
              </a:rPr>
              <a:t> vs Christ and his Kingdom</a:t>
            </a:r>
          </a:p>
        </p:txBody>
      </p:sp>
    </p:spTree>
    <p:extLst>
      <p:ext uri="{BB962C8B-B14F-4D97-AF65-F5344CB8AC3E}">
        <p14:creationId xmlns:p14="http://schemas.microsoft.com/office/powerpoint/2010/main" val="104068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79E9-EEA6-C25B-61ED-D8E37195D3A5}"/>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A3EFA85E-B4D9-BBC6-5F52-DFA820E9DB4E}"/>
              </a:ext>
            </a:extLst>
          </p:cNvPr>
          <p:cNvSpPr>
            <a:spLocks noGrp="1"/>
          </p:cNvSpPr>
          <p:nvPr>
            <p:ph idx="1"/>
          </p:nvPr>
        </p:nvSpPr>
        <p:spPr>
          <a:xfrm>
            <a:off x="609600" y="1323975"/>
            <a:ext cx="10972800" cy="4985385"/>
          </a:xfrm>
        </p:spPr>
        <p:txBody>
          <a:bodyPr>
            <a:normAutofit/>
          </a:bodyPr>
          <a:lstStyle/>
          <a:p>
            <a:pPr marL="137160" indent="0">
              <a:buNone/>
            </a:pPr>
            <a:r>
              <a:rPr lang="en-US" sz="3200" b="1" dirty="0"/>
              <a:t>Prosperity gospel</a:t>
            </a:r>
          </a:p>
          <a:p>
            <a:pPr marL="137160" indent="0">
              <a:buNone/>
            </a:pPr>
            <a:r>
              <a:rPr lang="en-US" sz="3200" b="1" dirty="0"/>
              <a:t>American dream</a:t>
            </a:r>
          </a:p>
          <a:p>
            <a:pPr marL="137160" indent="0">
              <a:buNone/>
            </a:pPr>
            <a:r>
              <a:rPr lang="en-US" sz="3200" b="1" dirty="0"/>
              <a:t>Comfort/materialism</a:t>
            </a:r>
          </a:p>
          <a:p>
            <a:pPr marL="137160" indent="0">
              <a:buNone/>
            </a:pPr>
            <a:r>
              <a:rPr lang="en-US" sz="3200" b="1" dirty="0"/>
              <a:t>Personal security 401-k</a:t>
            </a:r>
          </a:p>
          <a:p>
            <a:pPr marL="137160" indent="0">
              <a:buNone/>
            </a:pPr>
            <a:r>
              <a:rPr lang="en-US" sz="3200" b="1" dirty="0"/>
              <a:t>Being a good person</a:t>
            </a:r>
          </a:p>
          <a:p>
            <a:pPr marL="137160" indent="0">
              <a:buNone/>
            </a:pPr>
            <a:r>
              <a:rPr lang="en-US" sz="3200" b="1" dirty="0"/>
              <a:t>Universal salvation</a:t>
            </a:r>
          </a:p>
          <a:p>
            <a:pPr marL="137160" indent="0">
              <a:buNone/>
            </a:pPr>
            <a:r>
              <a:rPr lang="en-US" sz="3200" b="1" dirty="0"/>
              <a:t>Moral relativism</a:t>
            </a:r>
          </a:p>
          <a:p>
            <a:pPr marL="137160" indent="0">
              <a:buNone/>
            </a:pPr>
            <a:r>
              <a:rPr lang="en-US" sz="3200" b="1" dirty="0"/>
              <a:t>Entertainment/leisure</a:t>
            </a:r>
          </a:p>
        </p:txBody>
      </p:sp>
    </p:spTree>
    <p:extLst>
      <p:ext uri="{BB962C8B-B14F-4D97-AF65-F5344CB8AC3E}">
        <p14:creationId xmlns:p14="http://schemas.microsoft.com/office/powerpoint/2010/main" val="13370878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94FB-D520-0390-FBF2-00D733014E78}"/>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5D2227D7-DB9C-8D04-E259-6D01BE79FD81}"/>
              </a:ext>
            </a:extLst>
          </p:cNvPr>
          <p:cNvSpPr>
            <a:spLocks noGrp="1"/>
          </p:cNvSpPr>
          <p:nvPr>
            <p:ph idx="1"/>
          </p:nvPr>
        </p:nvSpPr>
        <p:spPr/>
        <p:txBody>
          <a:bodyPr>
            <a:normAutofit fontScale="92500" lnSpcReduction="10000"/>
          </a:bodyPr>
          <a:lstStyle/>
          <a:p>
            <a:pPr marL="137160" indent="0">
              <a:buNone/>
            </a:pPr>
            <a:r>
              <a:rPr lang="en-US" sz="3200" b="1" dirty="0"/>
              <a:t>Postmodernism</a:t>
            </a:r>
          </a:p>
          <a:p>
            <a:pPr marL="137160" indent="0">
              <a:buNone/>
            </a:pPr>
            <a:r>
              <a:rPr lang="en-US" sz="3200" b="1" dirty="0"/>
              <a:t>Modernism/Scientism</a:t>
            </a:r>
          </a:p>
          <a:p>
            <a:pPr marL="137160" indent="0">
              <a:buNone/>
            </a:pPr>
            <a:r>
              <a:rPr lang="en-US" sz="3200" b="1" dirty="0"/>
              <a:t>Republicanism and social conservative politics</a:t>
            </a:r>
          </a:p>
          <a:p>
            <a:pPr marL="137160" indent="0">
              <a:buNone/>
            </a:pPr>
            <a:r>
              <a:rPr lang="en-US" sz="3200" b="1" dirty="0"/>
              <a:t>Democratism and progressive politics</a:t>
            </a:r>
          </a:p>
          <a:p>
            <a:pPr marL="137160" indent="0">
              <a:buNone/>
            </a:pPr>
            <a:endParaRPr lang="en-US" sz="3200" b="1" dirty="0"/>
          </a:p>
          <a:p>
            <a:pPr marL="137160" indent="0">
              <a:buNone/>
            </a:pPr>
            <a:r>
              <a:rPr lang="en-US" sz="3200" b="1" dirty="0"/>
              <a:t>Can these philosophies deceive us, kidnap us, and drag us from Christ?</a:t>
            </a:r>
          </a:p>
        </p:txBody>
      </p:sp>
    </p:spTree>
    <p:extLst>
      <p:ext uri="{BB962C8B-B14F-4D97-AF65-F5344CB8AC3E}">
        <p14:creationId xmlns:p14="http://schemas.microsoft.com/office/powerpoint/2010/main" val="25876050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996-DB76-53ED-2704-31C2190F3869}"/>
              </a:ext>
            </a:extLst>
          </p:cNvPr>
          <p:cNvSpPr>
            <a:spLocks noGrp="1"/>
          </p:cNvSpPr>
          <p:nvPr>
            <p:ph type="title"/>
          </p:nvPr>
        </p:nvSpPr>
        <p:spPr/>
        <p:txBody>
          <a:bodyPr>
            <a:normAutofit/>
          </a:bodyPr>
          <a:lstStyle/>
          <a:p>
            <a:r>
              <a:rPr lang="en-US" sz="3600" b="1" dirty="0"/>
              <a:t>Fullness in Christ</a:t>
            </a:r>
          </a:p>
        </p:txBody>
      </p:sp>
      <p:sp>
        <p:nvSpPr>
          <p:cNvPr id="3" name="Content Placeholder 2">
            <a:extLst>
              <a:ext uri="{FF2B5EF4-FFF2-40B4-BE49-F238E27FC236}">
                <a16:creationId xmlns:a16="http://schemas.microsoft.com/office/drawing/2014/main" id="{652F1440-C3AB-7EF9-60AB-6D96491E5BBB}"/>
              </a:ext>
            </a:extLst>
          </p:cNvPr>
          <p:cNvSpPr>
            <a:spLocks noGrp="1"/>
          </p:cNvSpPr>
          <p:nvPr>
            <p:ph idx="1"/>
          </p:nvPr>
        </p:nvSpPr>
        <p:spPr>
          <a:xfrm>
            <a:off x="646111" y="1402080"/>
            <a:ext cx="11098849" cy="4846319"/>
          </a:xfrm>
        </p:spPr>
        <p:txBody>
          <a:bodyPr>
            <a:noAutofit/>
          </a:bodyPr>
          <a:lstStyle/>
          <a:p>
            <a:pPr marL="137160" indent="0">
              <a:buNone/>
            </a:pPr>
            <a:r>
              <a:rPr lang="en-US" sz="3200" b="1" dirty="0"/>
              <a:t>Col 1:10  We have fullness in Christ. We need nothing from the world. </a:t>
            </a:r>
          </a:p>
          <a:p>
            <a:pPr marL="137160" indent="0">
              <a:buNone/>
            </a:pPr>
            <a:r>
              <a:rPr lang="en-US" sz="3200" b="1" dirty="0"/>
              <a:t>Fullness = </a:t>
            </a:r>
            <a:r>
              <a:rPr lang="en-US" sz="3200" b="1" i="1" dirty="0"/>
              <a:t>pleroma</a:t>
            </a:r>
            <a:r>
              <a:rPr lang="en-US" sz="3200" b="1" dirty="0"/>
              <a:t> = filled full</a:t>
            </a:r>
          </a:p>
          <a:p>
            <a:pPr marL="137160" indent="0">
              <a:buNone/>
            </a:pPr>
            <a:endParaRPr lang="en-US" sz="1400" b="1" dirty="0"/>
          </a:p>
          <a:p>
            <a:pPr marL="137160" indent="0">
              <a:buNone/>
            </a:pPr>
            <a:r>
              <a:rPr lang="en-US" sz="3200" b="1" dirty="0"/>
              <a:t>Col 1:11-12  We are circumcised in Christ—the world/flesh has been removed in Christ. </a:t>
            </a:r>
          </a:p>
          <a:p>
            <a:pPr marL="137160" indent="0">
              <a:buNone/>
            </a:pPr>
            <a:endParaRPr lang="en-US" sz="1200" b="1" dirty="0"/>
          </a:p>
          <a:p>
            <a:pPr marL="137160" indent="0">
              <a:buNone/>
            </a:pPr>
            <a:r>
              <a:rPr lang="en-US" sz="3200" b="1" dirty="0"/>
              <a:t>We are moral being in Christ, not by moral behavior.</a:t>
            </a:r>
          </a:p>
          <a:p>
            <a:pPr marL="137160" indent="0">
              <a:buNone/>
            </a:pPr>
            <a:r>
              <a:rPr lang="en-US" sz="3200" b="1" dirty="0"/>
              <a:t>We are socially just people in Christ, not through supporting social justice causes.</a:t>
            </a:r>
          </a:p>
        </p:txBody>
      </p:sp>
    </p:spTree>
    <p:extLst>
      <p:ext uri="{BB962C8B-B14F-4D97-AF65-F5344CB8AC3E}">
        <p14:creationId xmlns:p14="http://schemas.microsoft.com/office/powerpoint/2010/main" val="11221053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5D75-C97E-325F-5A50-6C8DE7E60EBC}"/>
              </a:ext>
            </a:extLst>
          </p:cNvPr>
          <p:cNvSpPr>
            <a:spLocks noGrp="1"/>
          </p:cNvSpPr>
          <p:nvPr>
            <p:ph type="title"/>
          </p:nvPr>
        </p:nvSpPr>
        <p:spPr>
          <a:xfrm>
            <a:off x="640080" y="370422"/>
            <a:ext cx="9409773" cy="964602"/>
          </a:xfrm>
        </p:spPr>
        <p:txBody>
          <a:bodyPr/>
          <a:lstStyle/>
          <a:p>
            <a:r>
              <a:rPr lang="en-US" dirty="0"/>
              <a:t>Conclusion</a:t>
            </a:r>
          </a:p>
        </p:txBody>
      </p:sp>
      <p:sp>
        <p:nvSpPr>
          <p:cNvPr id="3" name="Content Placeholder 2">
            <a:extLst>
              <a:ext uri="{FF2B5EF4-FFF2-40B4-BE49-F238E27FC236}">
                <a16:creationId xmlns:a16="http://schemas.microsoft.com/office/drawing/2014/main" id="{02248817-B470-95FD-8788-D2ACBFA5822B}"/>
              </a:ext>
            </a:extLst>
          </p:cNvPr>
          <p:cNvSpPr>
            <a:spLocks noGrp="1"/>
          </p:cNvSpPr>
          <p:nvPr>
            <p:ph idx="1"/>
          </p:nvPr>
        </p:nvSpPr>
        <p:spPr>
          <a:xfrm>
            <a:off x="640080" y="1618488"/>
            <a:ext cx="11164824" cy="4629911"/>
          </a:xfrm>
        </p:spPr>
        <p:txBody>
          <a:bodyPr>
            <a:normAutofit/>
          </a:bodyPr>
          <a:lstStyle/>
          <a:p>
            <a:pPr marL="137160" indent="0">
              <a:buNone/>
            </a:pPr>
            <a:r>
              <a:rPr lang="en-US" sz="3200" b="1" dirty="0"/>
              <a:t>Our fullness is in Christ.</a:t>
            </a:r>
          </a:p>
          <a:p>
            <a:pPr marL="137160" indent="0">
              <a:buNone/>
            </a:pPr>
            <a:endParaRPr lang="en-US" sz="1500" b="1" dirty="0"/>
          </a:p>
          <a:p>
            <a:pPr marL="137160" indent="0">
              <a:buNone/>
            </a:pPr>
            <a:r>
              <a:rPr lang="en-US" sz="3200" b="1" dirty="0"/>
              <a:t>The world’s philosophies have nothing to offer us.</a:t>
            </a:r>
          </a:p>
          <a:p>
            <a:pPr marL="137160" indent="0">
              <a:buNone/>
            </a:pPr>
            <a:endParaRPr lang="en-US" sz="1500" b="1" dirty="0"/>
          </a:p>
          <a:p>
            <a:pPr marL="137160" indent="0">
              <a:buNone/>
            </a:pPr>
            <a:endParaRPr lang="en-US" sz="1200" b="1" dirty="0"/>
          </a:p>
          <a:p>
            <a:pPr marL="137160" indent="0">
              <a:buNone/>
            </a:pPr>
            <a:r>
              <a:rPr lang="en-US" sz="3200" b="1" dirty="0"/>
              <a:t>Let us seek righteousness through Christ, not the </a:t>
            </a:r>
            <a:r>
              <a:rPr lang="en-US" sz="3200" b="1" i="1" dirty="0" err="1">
                <a:solidFill>
                  <a:srgbClr val="FFFF00"/>
                </a:solidFill>
              </a:rPr>
              <a:t>stoicheia</a:t>
            </a:r>
            <a:r>
              <a:rPr lang="en-US" sz="3200" b="1" dirty="0"/>
              <a:t> of the world</a:t>
            </a:r>
          </a:p>
        </p:txBody>
      </p:sp>
    </p:spTree>
    <p:extLst>
      <p:ext uri="{BB962C8B-B14F-4D97-AF65-F5344CB8AC3E}">
        <p14:creationId xmlns:p14="http://schemas.microsoft.com/office/powerpoint/2010/main" val="2168844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b="1" dirty="0"/>
              <a:t>Christianity vs The World’s Philosophies :</a:t>
            </a:r>
            <a:br>
              <a:rPr lang="en-US" b="1" dirty="0"/>
            </a:br>
            <a:br>
              <a:rPr lang="en-US" b="1" dirty="0"/>
            </a:br>
            <a:r>
              <a:rPr lang="en-US" b="1" dirty="0"/>
              <a:t>Christianity in a Post-MODERN Age </a:t>
            </a:r>
            <a:br>
              <a:rPr lang="en-US" b="1" dirty="0"/>
            </a:br>
            <a:br>
              <a:rPr lang="en-US" dirty="0"/>
            </a:br>
            <a:br>
              <a:rPr lang="en-US" dirty="0"/>
            </a:br>
            <a:r>
              <a:rPr lang="en-US" dirty="0"/>
              <a:t>                     </a:t>
            </a:r>
            <a:r>
              <a:rPr lang="en-US" sz="2800" b="1" dirty="0"/>
              <a:t>John Oakes 2025 ICEC</a:t>
            </a:r>
            <a:endParaRPr lang="en-US"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763000" cy="990600"/>
          </a:xfrm>
        </p:spPr>
        <p:txBody>
          <a:bodyPr/>
          <a:lstStyle/>
          <a:p>
            <a:pPr algn="ctr"/>
            <a:r>
              <a:rPr lang="en-US" sz="3200" b="1" dirty="0"/>
              <a:t>Christianity and Postmodernism: Friend or Foe?</a:t>
            </a:r>
          </a:p>
        </p:txBody>
      </p:sp>
      <p:sp>
        <p:nvSpPr>
          <p:cNvPr id="3" name="Content Placeholder 2"/>
          <p:cNvSpPr>
            <a:spLocks noGrp="1"/>
          </p:cNvSpPr>
          <p:nvPr>
            <p:ph sz="quarter" idx="1"/>
          </p:nvPr>
        </p:nvSpPr>
        <p:spPr>
          <a:xfrm>
            <a:off x="813816" y="1673352"/>
            <a:ext cx="10874248" cy="4422648"/>
          </a:xfrm>
        </p:spPr>
        <p:txBody>
          <a:bodyPr/>
          <a:lstStyle/>
          <a:p>
            <a:pPr marL="0" indent="0">
              <a:buNone/>
            </a:pPr>
            <a:r>
              <a:rPr lang="en-US" sz="3200" b="1" dirty="0"/>
              <a:t>The good news is that secular humanism is on the way out. The bad news is that something worse is taking its place. That something worse is called postmodernism.    -David McAlister</a:t>
            </a:r>
          </a:p>
          <a:p>
            <a:endParaRPr lang="en-US" sz="3200" b="1" dirty="0"/>
          </a:p>
          <a:p>
            <a:pPr marL="0" indent="0">
              <a:buNone/>
            </a:pPr>
            <a:r>
              <a:rPr lang="en-US" sz="3200" b="1" dirty="0"/>
              <a:t>Evangelicals have often uncritically accepted the modern view of knowledge despite the fact that at certain points the postmodern critique is more in keeping with Christian theological understandings      -Stanley </a:t>
            </a:r>
            <a:r>
              <a:rPr lang="en-US" sz="3200" b="1" dirty="0" err="1"/>
              <a:t>Grenz</a:t>
            </a:r>
            <a:r>
              <a:rPr lang="en-US" sz="3200" b="1" dirty="0"/>
              <a:t>  </a:t>
            </a:r>
            <a:r>
              <a:rPr lang="en-US" sz="3200" b="1" i="1" dirty="0"/>
              <a:t>A Primer on Postmodernism</a:t>
            </a:r>
          </a:p>
        </p:txBody>
      </p:sp>
    </p:spTree>
    <p:extLst>
      <p:ext uri="{BB962C8B-B14F-4D97-AF65-F5344CB8AC3E}">
        <p14:creationId xmlns:p14="http://schemas.microsoft.com/office/powerpoint/2010/main" val="20418172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Our Outline</a:t>
            </a:r>
          </a:p>
        </p:txBody>
      </p:sp>
      <p:sp>
        <p:nvSpPr>
          <p:cNvPr id="3" name="Content Placeholder 2"/>
          <p:cNvSpPr>
            <a:spLocks noGrp="1"/>
          </p:cNvSpPr>
          <p:nvPr>
            <p:ph sz="quarter" idx="1"/>
          </p:nvPr>
        </p:nvSpPr>
        <p:spPr>
          <a:xfrm>
            <a:off x="2057400" y="1981200"/>
            <a:ext cx="8232648" cy="4114800"/>
          </a:xfrm>
        </p:spPr>
        <p:txBody>
          <a:bodyPr/>
          <a:lstStyle/>
          <a:p>
            <a:pPr marL="0" indent="0">
              <a:buNone/>
            </a:pPr>
            <a:r>
              <a:rPr lang="en-US" sz="3200" b="1" dirty="0"/>
              <a:t>What is Modernism and why has it been rejected by most intellectuals?</a:t>
            </a:r>
          </a:p>
          <a:p>
            <a:pPr marL="0" indent="0">
              <a:buNone/>
            </a:pPr>
            <a:endParaRPr lang="en-US" sz="1400" b="1" dirty="0"/>
          </a:p>
          <a:p>
            <a:pPr marL="0" indent="0">
              <a:buNone/>
            </a:pPr>
            <a:r>
              <a:rPr lang="en-US" sz="3200" b="1" dirty="0"/>
              <a:t>What is Postmodernism?</a:t>
            </a:r>
          </a:p>
          <a:p>
            <a:pPr marL="0" indent="0">
              <a:buNone/>
            </a:pPr>
            <a:endParaRPr lang="en-US" sz="1400" b="1" dirty="0"/>
          </a:p>
          <a:p>
            <a:pPr marL="0" indent="0">
              <a:buNone/>
            </a:pPr>
            <a:r>
              <a:rPr lang="en-US" sz="3200" b="1" dirty="0"/>
              <a:t>Postmodernism and Culture</a:t>
            </a:r>
          </a:p>
          <a:p>
            <a:pPr marL="0" indent="0">
              <a:buNone/>
            </a:pPr>
            <a:endParaRPr lang="en-US" sz="1400" b="1" dirty="0"/>
          </a:p>
          <a:p>
            <a:pPr marL="0" indent="0">
              <a:buNone/>
            </a:pPr>
            <a:r>
              <a:rPr lang="en-US" sz="3200" b="1" dirty="0"/>
              <a:t>A Christian Response to Postmodernism</a:t>
            </a:r>
          </a:p>
          <a:p>
            <a:endParaRPr lang="en-US" sz="2800" b="1" dirty="0"/>
          </a:p>
        </p:txBody>
      </p:sp>
    </p:spTree>
    <p:extLst>
      <p:ext uri="{BB962C8B-B14F-4D97-AF65-F5344CB8AC3E}">
        <p14:creationId xmlns:p14="http://schemas.microsoft.com/office/powerpoint/2010/main" val="9929652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1" y="228600"/>
            <a:ext cx="8308975" cy="990600"/>
          </a:xfrm>
        </p:spPr>
        <p:txBody>
          <a:bodyPr/>
          <a:lstStyle/>
          <a:p>
            <a:pPr algn="ctr" eaLnBrk="1" hangingPunct="1"/>
            <a:r>
              <a:rPr lang="en-US" dirty="0"/>
              <a:t>A Very Brief Intellectual History</a:t>
            </a:r>
          </a:p>
        </p:txBody>
      </p:sp>
      <p:sp>
        <p:nvSpPr>
          <p:cNvPr id="10243" name="TextBox 3"/>
          <p:cNvSpPr txBox="1">
            <a:spLocks noChangeArrowheads="1"/>
          </p:cNvSpPr>
          <p:nvPr/>
        </p:nvSpPr>
        <p:spPr bwMode="auto">
          <a:xfrm>
            <a:off x="2074916" y="2362201"/>
            <a:ext cx="1623906"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Pre-modern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Age</a:t>
            </a:r>
          </a:p>
        </p:txBody>
      </p:sp>
      <p:sp>
        <p:nvSpPr>
          <p:cNvPr id="10244" name="TextBox 4"/>
          <p:cNvSpPr txBox="1">
            <a:spLocks noChangeArrowheads="1"/>
          </p:cNvSpPr>
          <p:nvPr/>
        </p:nvSpPr>
        <p:spPr bwMode="auto">
          <a:xfrm>
            <a:off x="5072855" y="2362201"/>
            <a:ext cx="1143005"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Modern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Age</a:t>
            </a:r>
          </a:p>
        </p:txBody>
      </p:sp>
      <p:sp>
        <p:nvSpPr>
          <p:cNvPr id="10245" name="TextBox 5"/>
          <p:cNvSpPr txBox="1">
            <a:spLocks noChangeArrowheads="1"/>
          </p:cNvSpPr>
          <p:nvPr/>
        </p:nvSpPr>
        <p:spPr bwMode="auto">
          <a:xfrm>
            <a:off x="7824162" y="2362201"/>
            <a:ext cx="1691938"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Post-modern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Age</a:t>
            </a:r>
          </a:p>
        </p:txBody>
      </p:sp>
      <p:cxnSp>
        <p:nvCxnSpPr>
          <p:cNvPr id="8" name="Straight Arrow Connector 7"/>
          <p:cNvCxnSpPr/>
          <p:nvPr/>
        </p:nvCxnSpPr>
        <p:spPr>
          <a:xfrm>
            <a:off x="3886200" y="2819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477000" y="2819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248" name="TextBox 9"/>
          <p:cNvSpPr txBox="1">
            <a:spLocks noChangeArrowheads="1"/>
          </p:cNvSpPr>
          <p:nvPr/>
        </p:nvSpPr>
        <p:spPr bwMode="auto">
          <a:xfrm>
            <a:off x="3657601" y="3810001"/>
            <a:ext cx="4694427" cy="132343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itchFamily="34" charset="0"/>
                <a:ea typeface="+mn-ea"/>
                <a:cs typeface="Arial" charset="0"/>
              </a:rPr>
              <a:t>Rationalism breeding skepticism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itchFamily="34" charset="0"/>
                <a:ea typeface="+mn-ea"/>
                <a:cs typeface="Arial" charset="0"/>
              </a:rPr>
              <a:t>Relativism breeding </a:t>
            </a:r>
            <a:r>
              <a:rPr kumimoji="0" lang="en-US" sz="2800" b="0" i="0" u="none" strike="noStrike" kern="1200" cap="none" spc="0" normalizeH="0" baseline="0" noProof="0" dirty="0" err="1">
                <a:ln>
                  <a:noFill/>
                </a:ln>
                <a:solidFill>
                  <a:prstClr val="black"/>
                </a:solidFill>
                <a:effectLst/>
                <a:uLnTx/>
                <a:uFillTx/>
                <a:latin typeface="Tw Cen MT" pitchFamily="34" charset="0"/>
                <a:ea typeface="+mn-ea"/>
                <a:cs typeface="Arial" charset="0"/>
              </a:rPr>
              <a:t>situationism</a:t>
            </a:r>
            <a:endParaRPr kumimoji="0" lang="en-US" sz="28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36775" y="228600"/>
            <a:ext cx="8153400" cy="990600"/>
          </a:xfrm>
        </p:spPr>
        <p:txBody>
          <a:bodyPr/>
          <a:lstStyle/>
          <a:p>
            <a:pPr eaLnBrk="1" hangingPunct="1"/>
            <a:r>
              <a:rPr lang="en-US"/>
              <a:t>The seismic shift</a:t>
            </a:r>
          </a:p>
        </p:txBody>
      </p:sp>
      <p:graphicFrame>
        <p:nvGraphicFramePr>
          <p:cNvPr id="4" name="Content Placeholder 3"/>
          <p:cNvGraphicFramePr>
            <a:graphicFrameLocks noGrp="1"/>
          </p:cNvGraphicFramePr>
          <p:nvPr>
            <p:ph sz="quarter" idx="1"/>
          </p:nvPr>
        </p:nvGraphicFramePr>
        <p:xfrm>
          <a:off x="1307592" y="1600201"/>
          <a:ext cx="9784080" cy="5257798"/>
        </p:xfrm>
        <a:graphic>
          <a:graphicData uri="http://schemas.openxmlformats.org/drawingml/2006/table">
            <a:tbl>
              <a:tblPr firstRow="1" bandRow="1">
                <a:tableStyleId>{7DF18680-E054-41AD-8BC1-D1AEF772440D}</a:tableStyleId>
              </a:tblPr>
              <a:tblGrid>
                <a:gridCol w="3261360">
                  <a:extLst>
                    <a:ext uri="{9D8B030D-6E8A-4147-A177-3AD203B41FA5}">
                      <a16:colId xmlns:a16="http://schemas.microsoft.com/office/drawing/2014/main" val="20000"/>
                    </a:ext>
                  </a:extLst>
                </a:gridCol>
                <a:gridCol w="3261360">
                  <a:extLst>
                    <a:ext uri="{9D8B030D-6E8A-4147-A177-3AD203B41FA5}">
                      <a16:colId xmlns:a16="http://schemas.microsoft.com/office/drawing/2014/main" val="20001"/>
                    </a:ext>
                  </a:extLst>
                </a:gridCol>
                <a:gridCol w="3261360">
                  <a:extLst>
                    <a:ext uri="{9D8B030D-6E8A-4147-A177-3AD203B41FA5}">
                      <a16:colId xmlns:a16="http://schemas.microsoft.com/office/drawing/2014/main" val="20002"/>
                    </a:ext>
                  </a:extLst>
                </a:gridCol>
              </a:tblGrid>
              <a:tr h="758335">
                <a:tc>
                  <a:txBody>
                    <a:bodyPr/>
                    <a:lstStyle/>
                    <a:p>
                      <a:pPr algn="ctr"/>
                      <a:r>
                        <a:rPr lang="en-US" sz="2400" dirty="0"/>
                        <a:t>Pre-modern</a:t>
                      </a:r>
                    </a:p>
                  </a:txBody>
                  <a:tcPr/>
                </a:tc>
                <a:tc>
                  <a:txBody>
                    <a:bodyPr/>
                    <a:lstStyle/>
                    <a:p>
                      <a:pPr algn="ctr"/>
                      <a:r>
                        <a:rPr lang="en-US" sz="2400" dirty="0"/>
                        <a:t>Modern</a:t>
                      </a:r>
                    </a:p>
                  </a:txBody>
                  <a:tcPr/>
                </a:tc>
                <a:tc>
                  <a:txBody>
                    <a:bodyPr/>
                    <a:lstStyle/>
                    <a:p>
                      <a:pPr algn="ctr"/>
                      <a:r>
                        <a:rPr lang="en-US" sz="2400" dirty="0"/>
                        <a:t>Post-Modern</a:t>
                      </a:r>
                    </a:p>
                  </a:txBody>
                  <a:tcPr/>
                </a:tc>
                <a:extLst>
                  <a:ext uri="{0D108BD9-81ED-4DB2-BD59-A6C34878D82A}">
                    <a16:rowId xmlns:a16="http://schemas.microsoft.com/office/drawing/2014/main" val="10000"/>
                  </a:ext>
                </a:extLst>
              </a:tr>
              <a:tr h="1061671">
                <a:tc>
                  <a:txBody>
                    <a:bodyPr/>
                    <a:lstStyle/>
                    <a:p>
                      <a:r>
                        <a:rPr lang="en-US" sz="2400" dirty="0"/>
                        <a:t>Belief</a:t>
                      </a:r>
                      <a:r>
                        <a:rPr lang="en-US" sz="2400" baseline="0" dirty="0"/>
                        <a:t> in divinity</a:t>
                      </a:r>
                      <a:endParaRPr lang="en-US" sz="2400" dirty="0"/>
                    </a:p>
                  </a:txBody>
                  <a:tcPr/>
                </a:tc>
                <a:tc>
                  <a:txBody>
                    <a:bodyPr/>
                    <a:lstStyle/>
                    <a:p>
                      <a:r>
                        <a:rPr lang="en-US" sz="2400" dirty="0"/>
                        <a:t>Ambivalent</a:t>
                      </a:r>
                      <a:r>
                        <a:rPr lang="en-US" sz="2400" baseline="0" dirty="0"/>
                        <a:t> about divinity</a:t>
                      </a:r>
                      <a:endParaRPr lang="en-US" sz="2400" dirty="0"/>
                    </a:p>
                  </a:txBody>
                  <a:tcPr/>
                </a:tc>
                <a:tc>
                  <a:txBody>
                    <a:bodyPr/>
                    <a:lstStyle/>
                    <a:p>
                      <a:r>
                        <a:rPr lang="en-US" sz="2400" dirty="0"/>
                        <a:t>Divinity</a:t>
                      </a:r>
                      <a:r>
                        <a:rPr lang="en-US" sz="2400" baseline="0" dirty="0"/>
                        <a:t> as self-expression</a:t>
                      </a:r>
                    </a:p>
                  </a:txBody>
                  <a:tcPr/>
                </a:tc>
                <a:extLst>
                  <a:ext uri="{0D108BD9-81ED-4DB2-BD59-A6C34878D82A}">
                    <a16:rowId xmlns:a16="http://schemas.microsoft.com/office/drawing/2014/main" val="10001"/>
                  </a:ext>
                </a:extLst>
              </a:tr>
              <a:tr h="859448">
                <a:tc>
                  <a:txBody>
                    <a:bodyPr/>
                    <a:lstStyle/>
                    <a:p>
                      <a:r>
                        <a:rPr lang="en-US" sz="2400" dirty="0"/>
                        <a:t>Conviction</a:t>
                      </a:r>
                      <a:r>
                        <a:rPr lang="en-US" sz="2400" baseline="0" dirty="0"/>
                        <a:t> is virtue</a:t>
                      </a:r>
                    </a:p>
                    <a:p>
                      <a:r>
                        <a:rPr lang="en-US" sz="2400" baseline="0" dirty="0"/>
                        <a:t>Tolerance is evil</a:t>
                      </a:r>
                      <a:endParaRPr lang="en-US" sz="2400" dirty="0"/>
                    </a:p>
                  </a:txBody>
                  <a:tcPr/>
                </a:tc>
                <a:tc>
                  <a:txBody>
                    <a:bodyPr/>
                    <a:lstStyle/>
                    <a:p>
                      <a:r>
                        <a:rPr lang="en-US" sz="2400" baseline="0" dirty="0"/>
                        <a:t>Rationality is virtue</a:t>
                      </a:r>
                      <a:endParaRPr lang="en-US" sz="2400" dirty="0"/>
                    </a:p>
                  </a:txBody>
                  <a:tcPr/>
                </a:tc>
                <a:tc>
                  <a:txBody>
                    <a:bodyPr/>
                    <a:lstStyle/>
                    <a:p>
                      <a:r>
                        <a:rPr lang="en-US" sz="2400" dirty="0"/>
                        <a:t>Tolerance is virtue</a:t>
                      </a:r>
                    </a:p>
                    <a:p>
                      <a:r>
                        <a:rPr lang="en-US" sz="2400" dirty="0"/>
                        <a:t>Conviction is bad</a:t>
                      </a:r>
                    </a:p>
                  </a:txBody>
                  <a:tcPr/>
                </a:tc>
                <a:extLst>
                  <a:ext uri="{0D108BD9-81ED-4DB2-BD59-A6C34878D82A}">
                    <a16:rowId xmlns:a16="http://schemas.microsoft.com/office/drawing/2014/main" val="10002"/>
                  </a:ext>
                </a:extLst>
              </a:tr>
              <a:tr h="1061671">
                <a:tc>
                  <a:txBody>
                    <a:bodyPr/>
                    <a:lstStyle/>
                    <a:p>
                      <a:r>
                        <a:rPr lang="en-US" sz="2400" dirty="0"/>
                        <a:t>Authority</a:t>
                      </a:r>
                      <a:r>
                        <a:rPr lang="en-US" sz="2400" baseline="0" dirty="0"/>
                        <a:t> is God</a:t>
                      </a:r>
                      <a:endParaRPr lang="en-US" sz="2400" dirty="0"/>
                    </a:p>
                  </a:txBody>
                  <a:tcPr/>
                </a:tc>
                <a:tc>
                  <a:txBody>
                    <a:bodyPr/>
                    <a:lstStyle/>
                    <a:p>
                      <a:r>
                        <a:rPr lang="en-US" sz="2400" dirty="0"/>
                        <a:t>Authority is logic and science</a:t>
                      </a:r>
                    </a:p>
                  </a:txBody>
                  <a:tcPr/>
                </a:tc>
                <a:tc>
                  <a:txBody>
                    <a:bodyPr/>
                    <a:lstStyle/>
                    <a:p>
                      <a:r>
                        <a:rPr lang="en-US" sz="2400" dirty="0"/>
                        <a:t>Authority</a:t>
                      </a:r>
                      <a:r>
                        <a:rPr lang="en-US" sz="2400" baseline="0" dirty="0"/>
                        <a:t> is self or the group</a:t>
                      </a:r>
                      <a:endParaRPr lang="en-US" sz="2400" dirty="0"/>
                    </a:p>
                  </a:txBody>
                  <a:tcPr/>
                </a:tc>
                <a:extLst>
                  <a:ext uri="{0D108BD9-81ED-4DB2-BD59-A6C34878D82A}">
                    <a16:rowId xmlns:a16="http://schemas.microsoft.com/office/drawing/2014/main" val="10003"/>
                  </a:ext>
                </a:extLst>
              </a:tr>
              <a:tr h="1516673">
                <a:tc>
                  <a:txBody>
                    <a:bodyPr/>
                    <a:lstStyle/>
                    <a:p>
                      <a:r>
                        <a:rPr lang="en-US" sz="2400" dirty="0"/>
                        <a:t>Change</a:t>
                      </a:r>
                      <a:r>
                        <a:rPr lang="en-US" sz="2400" baseline="0" dirty="0"/>
                        <a:t> brought about by adherence to a standard</a:t>
                      </a:r>
                      <a:endParaRPr lang="en-US" sz="2400" dirty="0"/>
                    </a:p>
                  </a:txBody>
                  <a:tcPr/>
                </a:tc>
                <a:tc>
                  <a:txBody>
                    <a:bodyPr/>
                    <a:lstStyle/>
                    <a:p>
                      <a:r>
                        <a:rPr lang="en-US" sz="2400" dirty="0"/>
                        <a:t>Change</a:t>
                      </a:r>
                      <a:r>
                        <a:rPr lang="en-US" sz="2400" baseline="0" dirty="0"/>
                        <a:t> brought about by what is rational</a:t>
                      </a:r>
                      <a:endParaRPr lang="en-US" sz="2400" dirty="0"/>
                    </a:p>
                  </a:txBody>
                  <a:tcPr/>
                </a:tc>
                <a:tc>
                  <a:txBody>
                    <a:bodyPr/>
                    <a:lstStyle/>
                    <a:p>
                      <a:r>
                        <a:rPr lang="en-US" sz="2400" dirty="0"/>
                        <a:t>Change</a:t>
                      </a:r>
                      <a:r>
                        <a:rPr lang="en-US" sz="2400" baseline="0" dirty="0"/>
                        <a:t> contingent on self-expression and culture</a:t>
                      </a:r>
                      <a:endParaRPr lang="en-US" sz="2400" dirty="0"/>
                    </a:p>
                  </a:txBody>
                  <a:tcPr/>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Slightly More Detailed Outline</a:t>
            </a:r>
          </a:p>
        </p:txBody>
      </p:sp>
      <p:sp>
        <p:nvSpPr>
          <p:cNvPr id="3" name="Content Placeholder 2"/>
          <p:cNvSpPr>
            <a:spLocks noGrp="1"/>
          </p:cNvSpPr>
          <p:nvPr>
            <p:ph sz="quarter" idx="1"/>
          </p:nvPr>
        </p:nvSpPr>
        <p:spPr>
          <a:xfrm>
            <a:off x="1981200" y="1828800"/>
            <a:ext cx="8308848" cy="4267200"/>
          </a:xfrm>
        </p:spPr>
        <p:txBody>
          <a:bodyPr/>
          <a:lstStyle/>
          <a:p>
            <a:r>
              <a:rPr lang="en-US" sz="2800" b="1" dirty="0"/>
              <a:t>Pre-modern:  Catholicism </a:t>
            </a:r>
          </a:p>
          <a:p>
            <a:pPr marL="0" indent="0">
              <a:buNone/>
            </a:pPr>
            <a:endParaRPr lang="en-US" sz="1200" b="1" dirty="0"/>
          </a:p>
          <a:p>
            <a:r>
              <a:rPr lang="en-US" sz="2800" b="1" dirty="0" err="1"/>
              <a:t>Renaissanace</a:t>
            </a:r>
            <a:r>
              <a:rPr lang="en-US" sz="2800" b="1" dirty="0"/>
              <a:t>/Humanism: Protestantism</a:t>
            </a:r>
          </a:p>
          <a:p>
            <a:pPr marL="0" indent="0">
              <a:buNone/>
            </a:pPr>
            <a:endParaRPr lang="en-US" sz="1200" b="1" dirty="0"/>
          </a:p>
          <a:p>
            <a:r>
              <a:rPr lang="en-US" sz="2800" b="1" dirty="0"/>
              <a:t>Early Modernism/Enlightenment  Age of Reason</a:t>
            </a:r>
          </a:p>
          <a:p>
            <a:pPr marL="0" indent="0">
              <a:buNone/>
            </a:pPr>
            <a:endParaRPr lang="en-US" sz="1200" b="1" dirty="0"/>
          </a:p>
          <a:p>
            <a:r>
              <a:rPr lang="en-US" sz="2800" b="1" dirty="0"/>
              <a:t>Late Modernism: Deism and Skepticism </a:t>
            </a:r>
          </a:p>
          <a:p>
            <a:pPr marL="0" indent="0">
              <a:buNone/>
            </a:pPr>
            <a:endParaRPr lang="en-US" sz="1200" b="1" dirty="0"/>
          </a:p>
          <a:p>
            <a:r>
              <a:rPr lang="en-US" sz="2800" b="1" dirty="0"/>
              <a:t>Postmodernism    </a:t>
            </a:r>
          </a:p>
          <a:p>
            <a:endParaRPr lang="en-US" sz="2800" b="1" dirty="0"/>
          </a:p>
        </p:txBody>
      </p:sp>
    </p:spTree>
    <p:extLst>
      <p:ext uri="{BB962C8B-B14F-4D97-AF65-F5344CB8AC3E}">
        <p14:creationId xmlns:p14="http://schemas.microsoft.com/office/powerpoint/2010/main" val="16115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Pre-Modern Age</a:t>
            </a:r>
          </a:p>
        </p:txBody>
      </p:sp>
      <p:sp>
        <p:nvSpPr>
          <p:cNvPr id="3" name="Content Placeholder 2"/>
          <p:cNvSpPr>
            <a:spLocks noGrp="1"/>
          </p:cNvSpPr>
          <p:nvPr>
            <p:ph sz="quarter" idx="1"/>
          </p:nvPr>
        </p:nvSpPr>
        <p:spPr>
          <a:xfrm>
            <a:off x="1600200" y="1600200"/>
            <a:ext cx="5614416" cy="4495800"/>
          </a:xfrm>
        </p:spPr>
        <p:txBody>
          <a:bodyPr/>
          <a:lstStyle/>
          <a:p>
            <a:pPr marL="0" indent="0">
              <a:buNone/>
            </a:pPr>
            <a:r>
              <a:rPr lang="en-US" sz="3200" b="1" dirty="0"/>
              <a:t>Knowledge based on faith and authority</a:t>
            </a:r>
          </a:p>
          <a:p>
            <a:pPr marL="0" indent="0">
              <a:buNone/>
            </a:pPr>
            <a:endParaRPr lang="en-US" sz="3200" b="1" dirty="0"/>
          </a:p>
          <a:p>
            <a:pPr marL="0" indent="0">
              <a:buNone/>
            </a:pPr>
            <a:r>
              <a:rPr lang="en-US" sz="3200" b="1" dirty="0"/>
              <a:t>Anselm of </a:t>
            </a:r>
            <a:r>
              <a:rPr lang="en-US" sz="3200" b="1" dirty="0" err="1"/>
              <a:t>Cantebury</a:t>
            </a:r>
            <a:r>
              <a:rPr lang="en-US" sz="3200" b="1" dirty="0"/>
              <a:t> “I believe in order to know.”</a:t>
            </a:r>
          </a:p>
          <a:p>
            <a:pPr marL="0" indent="0">
              <a:buNone/>
            </a:pPr>
            <a:r>
              <a:rPr lang="en-US" sz="3200" b="1" dirty="0"/>
              <a:t>Emphasis on corporate rather than individual</a:t>
            </a:r>
          </a:p>
          <a:p>
            <a:pPr marL="0" indent="0">
              <a:buNone/>
            </a:pPr>
            <a:endParaRPr lang="en-US" sz="3200" b="1" dirty="0"/>
          </a:p>
          <a:p>
            <a:pPr marL="0" indent="0">
              <a:buNone/>
            </a:pPr>
            <a:endParaRPr lang="en-US" sz="2400" b="1" dirty="0"/>
          </a:p>
        </p:txBody>
      </p:sp>
      <p:pic>
        <p:nvPicPr>
          <p:cNvPr id="1026" name="Picture 2" descr="http://www.stanthonycatholic.org/Site/images/prayers-images/sacred%20hear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2" y="1716627"/>
            <a:ext cx="3861816" cy="479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080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Renaissance and Reformation</a:t>
            </a:r>
          </a:p>
        </p:txBody>
      </p:sp>
      <p:sp>
        <p:nvSpPr>
          <p:cNvPr id="3" name="Content Placeholder 2"/>
          <p:cNvSpPr>
            <a:spLocks noGrp="1"/>
          </p:cNvSpPr>
          <p:nvPr>
            <p:ph sz="quarter" idx="1"/>
          </p:nvPr>
        </p:nvSpPr>
        <p:spPr>
          <a:xfrm>
            <a:off x="3886200" y="2133600"/>
            <a:ext cx="4800600" cy="3962400"/>
          </a:xfrm>
        </p:spPr>
        <p:txBody>
          <a:bodyPr/>
          <a:lstStyle/>
          <a:p>
            <a:pPr marL="0" indent="0">
              <a:buNone/>
            </a:pPr>
            <a:r>
              <a:rPr lang="en-US" sz="3200" b="1" dirty="0"/>
              <a:t>More emphasis on the value of the individual</a:t>
            </a:r>
          </a:p>
          <a:p>
            <a:pPr marL="0" indent="0">
              <a:buNone/>
            </a:pPr>
            <a:endParaRPr lang="en-US" sz="1200" b="1" dirty="0"/>
          </a:p>
          <a:p>
            <a:pPr marL="0" indent="0">
              <a:buNone/>
            </a:pPr>
            <a:r>
              <a:rPr lang="en-US" sz="3200" b="1" dirty="0"/>
              <a:t>Led to the Reformation</a:t>
            </a:r>
          </a:p>
          <a:p>
            <a:pPr marL="0" indent="0">
              <a:buNone/>
            </a:pPr>
            <a:endParaRPr lang="en-US" sz="1200" b="1" dirty="0"/>
          </a:p>
          <a:p>
            <a:pPr marL="0" indent="0">
              <a:buNone/>
            </a:pPr>
            <a:r>
              <a:rPr lang="en-US" sz="3200" b="1" dirty="0"/>
              <a:t>Led to the Scientific Revolution and to Modernism</a:t>
            </a:r>
          </a:p>
        </p:txBody>
      </p:sp>
      <p:pic>
        <p:nvPicPr>
          <p:cNvPr id="2052" name="Picture 4" descr="https://encrypted-tbn2.gstatic.com/images?q=tbn:ANd9GcSEbSf-OMXs1nkhXL5cuEV8p9RLF22cgJuws6h6RoXbWKQnS9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202" y="2057401"/>
            <a:ext cx="2814206" cy="43776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xQVFRQXFxcYFxUXFxcXFBcUFxgYFxccFxcYHCggGhwlHBQXITEiJSkrLi4uFx8zODMsNygtLiwBCgoKDg0OGhAQGywkHyQsLCwsLCwsLCwsLCwsLCwsLCwsLCwsLCwsLCwsLCwsLCwsLCwsLCwsLCwsLCwsLCwsLP/AABEIAOEA4AMBIgACEQEDEQH/xAAbAAABBQEBAAAAAAAAAAAAAAABAAIDBAUGB//EADoQAAIBAgMFBgQFAwMFAAAAAAABAgMRBCExBRJBUWEGInGBkaEysdHwE0JSweFicoIjkrIVJDOi8f/EABoBAAMBAQEBAAAAAAAAAAAAAAABAgMEBQb/xAAmEQADAAIDAAIBBAMBAAAAAAAAAQIDERIhMQRBURMiQoFhcZEj/9oADAMBAAIRAxEAPwDkEPSEG5z6MGxBimwxQ8BNke6MaJJMjkikiWyLd6j1EZJvgPUreXUokcoAaKlXa1KOs79I5lKp2hj+WEn1bS+Vw0Vxpm0h26c9PtFLhCKfNtv6FOrtis/zW8Fb55hplLEzrKlRRV20vHIzq22KUb97ef8ASv3yRy9So5Zybb6tsaNSWsf5Ogl2iXCD83Ylw+36baUoyj1ea9s/Y5oLHxRX6cncU6ikk4u6fFO6JYW6fI4jC4udN3g7dOD8VxOiwO3YTymvw5esW/Hh5kOTOsbXhrKAnH76ApzA5dSdEbHNq4zdTE5c0K4aDY1xQtwN7gaForkBeCGtLkvRBYxyGkGxOkuSIa9OPJehYuQ4jQBplkKQhyAQrDnEa31Iq+Mpx+KSXjl6BoRIxZWMbFdoI6Qi5dXkvqYuLxs6nxSy5LJen1LSGsbZt7Q21COULSlz/KvPj5GDiMTOb70m+nDyWhEItI2mFPgrCEEChogsQAAQggABWCJgABBEAFnDbRqU8lK65PNfVGzhNvQfx3g+dt5e2ZzjELRLiWdvh8RGavCUZro8/TUnjHjxOBTtmsnzLlHa9WP5rrlLP319yeJm8X4OzUAMw8F2gi7Kot181nH6r3NuFVSV4tNPindeQtGVS16RuJFJE7ZFK4xJgTGVdB8UNq6Es0ksWG1a6im27JLUTZzu28XvS3E+7HXrL+B8dhK2M2htecnaPdj0+J+L4eRnN3zEwI0N0khWFYIbAMbYIAgAEhDgXAQrCsG4LgMVgMTAABuAQkr6egAC4SzQwFSTtutdZJpeyu/JGzguyFapGTjKO8s1Hg/8n9+BFZJn1lrHT8RzorFraGzKtB2q05Q5X0fhJZPyZVKTTW0S016Kw2Q4EhiGE2FxM6crwlZ8eT8VoyFiQAdhsraka2T7s0tOD8PvIuSRw9Kbi007NO6fJnaUK+/GM+aT8+PuQ0c+SFPhI0R1VkSXBXZLFIZaM4uep2s1qcltLDuE2no80+hUmmP0qsAhFmohNhGMAHMFxrYUADriG3CABQS1hdl1qivCnJr9Wifg3r5G1s3shVnnNqK6ZsissT6y5x1XiOaNDZmxatd9yPd/U8l5czvNn9lKNOzcd5rnnn5m7HCpLLL3OW/mL+J0R8V/yOLwvZOnT71SW/JL4bd1XWsuZq4TZFqbcIpLla1/tfM3KeCitbvpwL8JpK2i5HJeemdM4kjhYTjF/wCpTlbpJo6bZVbeSUKX4VNat6ytolfXxLVTcveyHOd7Zk1fJeFqNEtaKknGUVJPg0mn5M4vb/YuDvKg/wAOWu5rTfRcY+6OyjcFSORMZKh/tYXjml2jxKrTcZOMlZrJoikzpO12C3a8rL4rST8b3VvHM5uaadmezjvlKZ5dxxehohMRZI9HU7B/8K8ZW8Ls5aEW2ks28kuvA7TA0dyEY8ln46v3uTRllfWie2gyusiVLMZiY5GZmgvQr4rCRqR3ZLwfFPoWUJh9C8Zy2J2NUi+6t5cGtfNFCrSccmmn1VjuEtStjqEZQmpLJJu/FWWqLmtl/qa6ZxwLCQizYDQhMVgAB3XZXY0I0VWqQUpzzjvJPdj+WyfF636nD06TlKMVrJqK8ZOy+Z63KG7TjFaJJeiscny7aSlfZ0/GhNtv6KtOot7M06VXgc/Tk9828KnY4bWjtkuJ5kifQZTJlUXMyNQNPp7huxzfIYxDK9W9yTDxA1cmpAA+WRVxcyerXjHVpeJRrYuDyWYJMk4ztbL4ZX0bXrn+z9TkcU+8db2vpNRvbJyXXPM55UN9L0vwPVwNKEzgzS6pooU6Tle3IVKjKTUUm2+Bt08NGluq935eNrfuXcDTjvSaWcld+Opqsm3owyw4jkDZOx1T70nvSt/jHw5+JrRjmKDHNA2cG2+2KKIsWTwRXxbyENDxWG2HIEOuhyWpk7fxG5TaWs+75cfp5mu/mc72nTvTfDveuX0HPo5W6RhCEI1OgDCgNhpxcsopt9E38gA1uyuH38VT5Rbk/JZe7R6JjZ2Rz3YrZEqalOeUpJK2tkuD6m/tGm2ro8z5Fqsn+j0MEOYK+Aw93dmpObStFGXgKlg7Y2v+CkopObds9F1MXLdaNtpLY/FKqk+8kvQw6+0ZrSe9b9KvbxY3EbapJXrSnV47sV3OXRP3NbB14zi3GjOMcs7RazSayjJvRrgapOVtojap62VtibelvJTldej9GdSsQpLJ3uc5i9kqa3o5S1jJfCyLYOLtKzbXTh5EXM0uUly3PTOvjT0Mra20Pwk1HObdorjfz4Gxh3dHL7aqbs6k3mlkkn3m0r7sVzfPgkZQtsunpFOnhK0nvS3ZPWzk/oX8PXhF7s6e63pe1n4M57ZW162IrRgqm5GUlZU0vh1k5N3eSN7auDcVlUlLP8yi0/Cyvc6Llp6oxm0+5Iu1+GUsLNx/LaS/xd37XON2fO/HJ6o9Fw+G3qLhLPei079VY8ujGVGq4S1jJxZp8fuXJGbqlRddPvbsbXfH+DXwVBRS93e7bfFsyFNKfiv3N2hfdT5/udMHB8pvz6LSQbCihyGzjQXEqY7QupFPGsWxoKJYoYSxYIdCa9SltLBRqR3X4p8Uy8V8U3uu3IaD76ORxOB3HbfT8mgQwsbNt3t6EuMn33zvrxA4PRyV+XEpt69O6UvwXITikt2MVfikr2sTYTESipNccref/wBKjSUcvyr3HUK8l8Gd75amDW0dCejuNiYyMo5NX5XzNhwueZUa15rK0vTM7rs3i3ONpZtHJmxcezfHfLo0VhVyRg7Y2Qptu95dTq9y/oQPBp6mU25ey6nfRxsdhKpZS3o2yvG0lbqpHS7HwcaNP8OLk1e7btdt+BcWz0tB0aSiXWV0tEzjS7MvFYSNNuacle+V8ndZ3SOdVGSz43Orq0t93fDQq4jDLkE5NDqNj9gbRclaWqBtygt+M93evfL+qy9bpL0Ri06u5Uy5nRYie/SutV3l5Zk0uNbX2Oe1plGk9191Rg3yjFP1sT0cE295tyb4stqhvJNcUrE9KjbXMjmVxJKcLI8+7fbNUK0KqyU1aXjHj42fseiJ5GD2npKUIN52lf8A9WX8euORaIzr9jbOJ2fhJN3fJZdNTapRtkOpR7o6jqequjwcmTm9kiQV+wEx0X9+JLIQ1yzKuN0LU6epTxenkBU+kyQ9EUR6Y0KmPUkQ4n4X5kiQKkL+4a7EmcbVb389bv1uG6k7vU0Nr4JrvJePRmTF2K9O9P7NCFlZLnm3x5FSErNrr734E1OsnG2nPTn/ACwUMNKbtFac9PvQldb2aPvWg0JN1I/f3/B3PZmWr5v7+ZgYDYu4rzd5PlwXiaOCxG5K2iObM1a1JviTl7Z29KRJczcLXui9CR576OzpkzZDVVx+8FIASIvwrIycdiIp2vnyNDaOJ3INmBstb15vNvNsqV1yYN7ekUJ026iOqwdLunN7SxChUTVr8rq78EbeD2kvw95tJWu75WLybcpkxpNlnBTs3D9Oa/tf0s0W2Zmz6u/Uc7ZSjl4J6+5ppGVIqQSdkYO3Kl0l4m1WOK7T7YVKvCEleLhdvim20vLI0+NPLIjL5T1iZJGQac/3IaFRSSknk7WZMkesz5wemKLyA/v3BD79hDRM4lHHLLyL97/fAz8eIuSUURkUFMexNEkXcky9CGJLBCYh1SgmjJxexabd0mm+Nzbc0UsTi4wi5y0X3Zc7gtlzTXhh4vZtOlFTnKSXCKd5SfJXKOysa1XTfwylZrhm8irtDHSrTcpeCS0iuS+ozCv/AFIX/XH/AJIvj+3s6opppnpdSkpIycXSszSwVW6++A3G0r5nmw9PR6Vdofs3EM3sPVyObwMDbpKxGVLZWNmlFk1ytTloKvid1dTHXZrsobYd1Yw8NRqU33VvRfBuzNucd53JqeHvwNFWloza29nOUOz0pSlOUu83fwNGOxk0lJuVs0uHpxN+jRsR1Gk3eyXNuyE8tMpRKK+EgodfH5eBo05JlRNWuv4H058iGMOJR5Z28f8A3bXKnBf8n+56liJnk/bOpfGVOm6vSK+p1/CX/p/Rz/Lf7CpsnaDpSs/geq5dUdlTmml14nnrOl7OY28XTlrFXX9v8P5o9KkePln+R0ExiGOeVgbxGjAsqRRx7J1Iq40NFSyeLDYSWQYkFsKiOTsNb5GXtXaSpqyzlwXLqykmyfXpFraW0o01eXH4YrV2/bqcpjsbKrK8tOEVovD6kdWs5Nyk7tkbNUtG8QpAkJO2fJ39BAuMs9CwNZJ9JWkvM1ZxTRyPZ3E/iUtz89P4eseHpp6HTYKveJ5eSeLPSiuS2SUqaXW2Zr0LNIzIUrO6NCgt1K2nIwvs1glcbFamm7tl2cchmEpW1JlltGbS2tDe3UpO3KMn8kXFtR27lKb6yW6vPV+xNHCRzcUvvkNlWtZBTT8QStemXiKdWo+9Ut/TFOy9XmRywUpWU5uSWljXnNlWeFcnmxK2a/0Q0NnzV1Go4xfDJlvZ2FnDKUt7qTYXDtF1KyDk/DOu+ynV0PIdvVd7E1pf1y9sv2PVtr4tU6c5vSMW/RfU8blJttvVtt+L1O/4U+s4flV4gMnwOJdOamuGvVcUQiR3nE+zuYO9mndOzT6MlcTG7N4veg4N96Ga6xf0+TRtTRn9nHctdDU+v39orYxk0itiXzAI9L+6GWVhIjqysn6+RKQOjP2xtNU42SvNp26cL/wcrKTebzb48SXHYhzm5c3kuSWhAjVLR0xPFBEC4rjLCIFxABNhMTKlNTjqvRrijtMPioytVg+69VyfXkcKXNl7RlRldZxfxR5r6mOXFy7Xptiycen4ejYesmjWw88jkMLirxU6T3ocVxXRroa+FxyyzPOuGjumjenoMo1bEdGrchqSs8jBGrNWFTIiqNalKGJ4Ev4t+IcRqiayCqSuCGhHOpK6J0Xvot6Ir1q2RNUqd043tTtt06bcXm3ux6vi/BIvHDt6RnkpStsye3O2d5/gweSznb2X7+hyKC5Nttu7ebb4sJ7WOFE6R5N27rYAgQUWQPw9ZwkpR1Xo+h22ExKqQjJenFc0zhrG12YxVpum9JrL+5fVfJE0vszyTtHR2KeLReKWLWZmn2Yyi/UqpZFTE5qUVq4v3JKFRNZ23s21y5jo003+/Ec9E16cLMZY0du4bcqyS0feXnr73KFsvHT+TU609oAAzVsgAMDYUAKABCbAFABZwGOnRlvQfiuD8TqsDjadddx7lTjB8bcjjYtcftiT4rJ8LcDLJiVd/Zpjyuf9Ho2H2k6btNNdTVoYmNRann2B7SzityrFVYdbb3rx8/U1cNtWg13ajpy5STVvPNe5xX8dr6/4dkZk/s6jEYKbzi/Iz6lWtTfei2uazIMNjayV4tVI84yTL0Nru3fhJdbXM9Nfhmm0/wDBcwe26drN28cn7ln/AKrH8qb8M/czXiqbd/wpN/2fUqbT7QwpLNRi/wBLacv9sb28yP0+T0kVz0u2aO0MdJxbl/pw4ttXa6cjzfbu0fxql45QirRXTi/MdtbbM67zdo8vqZrZ6GDBw7fpw5s3PpCSEIJ0nOATCIACh1Ks4SjJaxafmncagWAD0SpT/MuK+ZnYtZkHZna2/H8Go+9Fdx/qivy+K914FrHLM5109Mxc6ZNCmm/vPMzNrbYVK8Kfenxf5Y/V9CjtTbTleNJtR0ctG/7eS6mLY1mfyE4+9skdSUrtu74t8Rs5K1vv0DJ2T6kcSzYAAgYAAKEBAAQ3EAAFYSCJoABcQLCQAGEmndNp802n7FqG0qy0q1P90n8ysATSfo02vCxLH1Xe9Wo769+XyuV0hBBJLwG2xCEIYgoQhAAggEABAwoQANN3A7Z30oVH3uEv1ePJ/MwyOZLSYa2SxkOchjYCgH1JXGaBuIAABhuJgAABEABEINgAAQBABrEgMKAAiEJAAhCEABAFCYAAckBCuACbEIKAAgAggMDI5jyOQASMQhAIEgoQgAQmIQAIDEIAHR1FIQgAI1iEADQsQgGEQhAIQhCABIcIQABcBR1EIAEv2FwCIBiFEQhANZGxCGB//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8" descr="data:image/jpeg;base64,/9j/4AAQSkZJRgABAQAAAQABAAD/2wCEAAkGBxQTEhQUExQVFRQXFxcYFxUXFxcXFBcUFxgYFxccFxcYHCggGhwlHBQXITEiJSkrLi4uFx8zODMsNygtLiwBCgoKDg0OGhAQGywkHyQsLCwsLCwsLCwsLCwsLCwsLCwsLCwsLCwsLCwsLCwsLCwsLCwsLCwsLCwsLCwsLCwsLP/AABEIAOEA4AMBIgACEQEDEQH/xAAbAAABBQEBAAAAAAAAAAAAAAABAAIDBAUGB//EADoQAAIBAgMFBgQFAwMFAAAAAAABAgMRBCExBRJBUWEGInGBkaEysdHwE0JSweFicoIjkrIVJDOi8f/EABoBAAMBAQEBAAAAAAAAAAAAAAABAgMEBQb/xAAmEQADAAIDAAIBBAMBAAAAAAAAAQIDERIhMQRBURMiQoFhcZEj/9oADAMBAAIRAxEAPwDkEPSEG5z6MGxBimwxQ8BNke6MaJJMjkikiWyLd6j1EZJvgPUreXUokcoAaKlXa1KOs79I5lKp2hj+WEn1bS+Vw0Vxpm0h26c9PtFLhCKfNtv6FOrtis/zW8Fb55hplLEzrKlRRV20vHIzq22KUb97ef8ASv3yRy9So5Zybb6tsaNSWsf5Ogl2iXCD83Ylw+36baUoyj1ea9s/Y5oLHxRX6cncU6ikk4u6fFO6JYW6fI4jC4udN3g7dOD8VxOiwO3YTymvw5esW/Hh5kOTOsbXhrKAnH76ApzA5dSdEbHNq4zdTE5c0K4aDY1xQtwN7gaForkBeCGtLkvRBYxyGkGxOkuSIa9OPJehYuQ4jQBplkKQhyAQrDnEa31Iq+Mpx+KSXjl6BoRIxZWMbFdoI6Qi5dXkvqYuLxs6nxSy5LJen1LSGsbZt7Q21COULSlz/KvPj5GDiMTOb70m+nDyWhEItI2mFPgrCEEChogsQAAQggABWCJgABBEAFnDbRqU8lK65PNfVGzhNvQfx3g+dt5e2ZzjELRLiWdvh8RGavCUZro8/TUnjHjxOBTtmsnzLlHa9WP5rrlLP319yeJm8X4OzUAMw8F2gi7Kot181nH6r3NuFVSV4tNPindeQtGVS16RuJFJE7ZFK4xJgTGVdB8UNq6Es0ksWG1a6im27JLUTZzu28XvS3E+7HXrL+B8dhK2M2htecnaPdj0+J+L4eRnN3zEwI0N0khWFYIbAMbYIAgAEhDgXAQrCsG4LgMVgMTAABuAQkr6egAC4SzQwFSTtutdZJpeyu/JGzguyFapGTjKO8s1Hg/8n9+BFZJn1lrHT8RzorFraGzKtB2q05Q5X0fhJZPyZVKTTW0S016Kw2Q4EhiGE2FxM6crwlZ8eT8VoyFiQAdhsraka2T7s0tOD8PvIuSRw9Kbi007NO6fJnaUK+/GM+aT8+PuQ0c+SFPhI0R1VkSXBXZLFIZaM4uep2s1qcltLDuE2no80+hUmmP0qsAhFmohNhGMAHMFxrYUADriG3CABQS1hdl1qivCnJr9Wifg3r5G1s3shVnnNqK6ZsissT6y5x1XiOaNDZmxatd9yPd/U8l5czvNn9lKNOzcd5rnnn5m7HCpLLL3OW/mL+J0R8V/yOLwvZOnT71SW/JL4bd1XWsuZq4TZFqbcIpLla1/tfM3KeCitbvpwL8JpK2i5HJeemdM4kjhYTjF/wCpTlbpJo6bZVbeSUKX4VNat6ytolfXxLVTcveyHOd7Zk1fJeFqNEtaKknGUVJPg0mn5M4vb/YuDvKg/wAOWu5rTfRcY+6OyjcFSORMZKh/tYXjml2jxKrTcZOMlZrJoikzpO12C3a8rL4rST8b3VvHM5uaadmezjvlKZ5dxxehohMRZI9HU7B/8K8ZW8Ls5aEW2ks28kuvA7TA0dyEY8ln46v3uTRllfWie2gyusiVLMZiY5GZmgvQr4rCRqR3ZLwfFPoWUJh9C8Zy2J2NUi+6t5cGtfNFCrSccmmn1VjuEtStjqEZQmpLJJu/FWWqLmtl/qa6ZxwLCQizYDQhMVgAB3XZXY0I0VWqQUpzzjvJPdj+WyfF636nD06TlKMVrJqK8ZOy+Z63KG7TjFaJJeiscny7aSlfZ0/GhNtv6KtOot7M06VXgc/Tk9828KnY4bWjtkuJ5kifQZTJlUXMyNQNPp7huxzfIYxDK9W9yTDxA1cmpAA+WRVxcyerXjHVpeJRrYuDyWYJMk4ztbL4ZX0bXrn+z9TkcU+8db2vpNRvbJyXXPM55UN9L0vwPVwNKEzgzS6pooU6Tle3IVKjKTUUm2+Bt08NGluq935eNrfuXcDTjvSaWcld+Opqsm3owyw4jkDZOx1T70nvSt/jHw5+JrRjmKDHNA2cG2+2KKIsWTwRXxbyENDxWG2HIEOuhyWpk7fxG5TaWs+75cfp5mu/mc72nTvTfDveuX0HPo5W6RhCEI1OgDCgNhpxcsopt9E38gA1uyuH38VT5Rbk/JZe7R6JjZ2Rz3YrZEqalOeUpJK2tkuD6m/tGm2ro8z5Fqsn+j0MEOYK+Aw93dmpObStFGXgKlg7Y2v+CkopObds9F1MXLdaNtpLY/FKqk+8kvQw6+0ZrSe9b9KvbxY3EbapJXrSnV47sV3OXRP3NbB14zi3GjOMcs7RazSayjJvRrgapOVtojap62VtibelvJTldej9GdSsQpLJ3uc5i9kqa3o5S1jJfCyLYOLtKzbXTh5EXM0uUly3PTOvjT0Mra20Pwk1HObdorjfz4Gxh3dHL7aqbs6k3mlkkn3m0r7sVzfPgkZQtsunpFOnhK0nvS3ZPWzk/oX8PXhF7s6e63pe1n4M57ZW162IrRgqm5GUlZU0vh1k5N3eSN7auDcVlUlLP8yi0/Cyvc6Llp6oxm0+5Iu1+GUsLNx/LaS/xd37XON2fO/HJ6o9Fw+G3qLhLPei079VY8ujGVGq4S1jJxZp8fuXJGbqlRddPvbsbXfH+DXwVBRS93e7bfFsyFNKfiv3N2hfdT5/udMHB8pvz6LSQbCihyGzjQXEqY7QupFPGsWxoKJYoYSxYIdCa9SltLBRqR3X4p8Uy8V8U3uu3IaD76ORxOB3HbfT8mgQwsbNt3t6EuMn33zvrxA4PRyV+XEpt69O6UvwXITikt2MVfikr2sTYTESipNccref/wBKjSUcvyr3HUK8l8Gd75amDW0dCejuNiYyMo5NX5XzNhwueZUa15rK0vTM7rs3i3ONpZtHJmxcezfHfLo0VhVyRg7Y2Qptu95dTq9y/oQPBp6mU25ey6nfRxsdhKpZS3o2yvG0lbqpHS7HwcaNP8OLk1e7btdt+BcWz0tB0aSiXWV0tEzjS7MvFYSNNuacle+V8ndZ3SOdVGSz43Orq0t93fDQq4jDLkE5NDqNj9gbRclaWqBtygt+M93evfL+qy9bpL0Ri06u5Uy5nRYie/SutV3l5Zk0uNbX2Oe1plGk9191Rg3yjFP1sT0cE295tyb4stqhvJNcUrE9KjbXMjmVxJKcLI8+7fbNUK0KqyU1aXjHj42fseiJ5GD2npKUIN52lf8A9WX8euORaIzr9jbOJ2fhJN3fJZdNTapRtkOpR7o6jqequjwcmTm9kiQV+wEx0X9+JLIQ1yzKuN0LU6epTxenkBU+kyQ9EUR6Y0KmPUkQ4n4X5kiQKkL+4a7EmcbVb389bv1uG6k7vU0Nr4JrvJePRmTF2K9O9P7NCFlZLnm3x5FSErNrr734E1OsnG2nPTn/ACwUMNKbtFac9PvQldb2aPvWg0JN1I/f3/B3PZmWr5v7+ZgYDYu4rzd5PlwXiaOCxG5K2iObM1a1JviTl7Z29KRJczcLXui9CR576OzpkzZDVVx+8FIASIvwrIycdiIp2vnyNDaOJ3INmBstb15vNvNsqV1yYN7ekUJ026iOqwdLunN7SxChUTVr8rq78EbeD2kvw95tJWu75WLybcpkxpNlnBTs3D9Oa/tf0s0W2Zmz6u/Uc7ZSjl4J6+5ppGVIqQSdkYO3Kl0l4m1WOK7T7YVKvCEleLhdvim20vLI0+NPLIjL5T1iZJGQac/3IaFRSSknk7WZMkesz5wemKLyA/v3BD79hDRM4lHHLLyL97/fAz8eIuSUURkUFMexNEkXcky9CGJLBCYh1SgmjJxexabd0mm+Nzbc0UsTi4wi5y0X3Zc7gtlzTXhh4vZtOlFTnKSXCKd5SfJXKOysa1XTfwylZrhm8irtDHSrTcpeCS0iuS+ozCv/AFIX/XH/AJIvj+3s6opppnpdSkpIycXSszSwVW6++A3G0r5nmw9PR6Vdofs3EM3sPVyObwMDbpKxGVLZWNmlFk1ytTloKvid1dTHXZrsobYd1Yw8NRqU33VvRfBuzNucd53JqeHvwNFWloza29nOUOz0pSlOUu83fwNGOxk0lJuVs0uHpxN+jRsR1Gk3eyXNuyE8tMpRKK+EgodfH5eBo05JlRNWuv4H058iGMOJR5Z28f8A3bXKnBf8n+56liJnk/bOpfGVOm6vSK+p1/CX/p/Rz/Lf7CpsnaDpSs/geq5dUdlTmml14nnrOl7OY28XTlrFXX9v8P5o9KkePln+R0ExiGOeVgbxGjAsqRRx7J1Iq40NFSyeLDYSWQYkFsKiOTsNb5GXtXaSpqyzlwXLqykmyfXpFraW0o01eXH4YrV2/bqcpjsbKrK8tOEVovD6kdWs5Nyk7tkbNUtG8QpAkJO2fJ39BAuMs9CwNZJ9JWkvM1ZxTRyPZ3E/iUtz89P4eseHpp6HTYKveJ5eSeLPSiuS2SUqaXW2Zr0LNIzIUrO6NCgt1K2nIwvs1glcbFamm7tl2cchmEpW1JlltGbS2tDe3UpO3KMn8kXFtR27lKb6yW6vPV+xNHCRzcUvvkNlWtZBTT8QStemXiKdWo+9Ut/TFOy9XmRywUpWU5uSWljXnNlWeFcnmxK2a/0Q0NnzV1Go4xfDJlvZ2FnDKUt7qTYXDtF1KyDk/DOu+ynV0PIdvVd7E1pf1y9sv2PVtr4tU6c5vSMW/RfU8blJttvVtt+L1O/4U+s4flV4gMnwOJdOamuGvVcUQiR3nE+zuYO9mndOzT6MlcTG7N4veg4N96Ga6xf0+TRtTRn9nHctdDU+v39orYxk0itiXzAI9L+6GWVhIjqysn6+RKQOjP2xtNU42SvNp26cL/wcrKTebzb48SXHYhzm5c3kuSWhAjVLR0xPFBEC4rjLCIFxABNhMTKlNTjqvRrijtMPioytVg+69VyfXkcKXNl7RlRldZxfxR5r6mOXFy7Xptiycen4ejYesmjWw88jkMLirxU6T3ocVxXRroa+FxyyzPOuGjumjenoMo1bEdGrchqSs8jBGrNWFTIiqNalKGJ4Ev4t+IcRqiayCqSuCGhHOpK6J0Xvot6Ir1q2RNUqd043tTtt06bcXm3ux6vi/BIvHDt6RnkpStsye3O2d5/gweSznb2X7+hyKC5Nttu7ebb4sJ7WOFE6R5N27rYAgQUWQPw9ZwkpR1Xo+h22ExKqQjJenFc0zhrG12YxVpum9JrL+5fVfJE0vszyTtHR2KeLReKWLWZmn2Yyi/UqpZFTE5qUVq4v3JKFRNZ23s21y5jo003+/Ec9E16cLMZY0du4bcqyS0feXnr73KFsvHT+TU609oAAzVsgAMDYUAKABCbAFABZwGOnRlvQfiuD8TqsDjadddx7lTjB8bcjjYtcftiT4rJ8LcDLJiVd/Zpjyuf9Ho2H2k6btNNdTVoYmNRann2B7SzityrFVYdbb3rx8/U1cNtWg13ajpy5STVvPNe5xX8dr6/4dkZk/s6jEYKbzi/Iz6lWtTfei2uazIMNjayV4tVI84yTL0Nru3fhJdbXM9Nfhmm0/wDBcwe26drN28cn7ln/AKrH8qb8M/czXiqbd/wpN/2fUqbT7QwpLNRi/wBLacv9sb28yP0+T0kVz0u2aO0MdJxbl/pw4ttXa6cjzfbu0fxql45QirRXTi/MdtbbM67zdo8vqZrZ6GDBw7fpw5s3PpCSEIJ0nOATCIACh1Ks4SjJaxafmncagWAD0SpT/MuK+ZnYtZkHZna2/H8Go+9Fdx/qivy+K914FrHLM5109Mxc6ZNCmm/vPMzNrbYVK8Kfenxf5Y/V9CjtTbTleNJtR0ctG/7eS6mLY1mfyE4+9skdSUrtu74t8Rs5K1vv0DJ2T6kcSzYAAgYAAKEBAAQ3EAAFYSCJoABcQLCQAGEmndNp802n7FqG0qy0q1P90n8ysATSfo02vCxLH1Xe9Wo769+XyuV0hBBJLwG2xCEIYgoQhAAggEABAwoQANN3A7Z30oVH3uEv1ePJ/MwyOZLSYa2SxkOchjYCgH1JXGaBuIAABhuJgAABEABEINgAAQBABrEgMKAAiEJAAhCEABAFCYAAckBCuACbEIKAAgAggMDI5jyOQASMQhAIEgoQgAQmIQAIDEIAHR1FIQgAI1iEADQsQgGEQhAIQhCABIcIQABcBR1EIAEv2FwCIBiFEQhANZGxCGB//9k="/>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2058" name="Picture 10" descr="http://www.jesus-is-savior.com/False%20Religions/Lutherans/martin_lu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92" y="2057401"/>
            <a:ext cx="3042816" cy="44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907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Birth of Modernism</a:t>
            </a:r>
          </a:p>
        </p:txBody>
      </p:sp>
      <p:sp>
        <p:nvSpPr>
          <p:cNvPr id="3" name="Content Placeholder 2"/>
          <p:cNvSpPr>
            <a:spLocks noGrp="1"/>
          </p:cNvSpPr>
          <p:nvPr>
            <p:ph sz="quarter" idx="1"/>
          </p:nvPr>
        </p:nvSpPr>
        <p:spPr>
          <a:xfrm>
            <a:off x="3922776" y="2062116"/>
            <a:ext cx="4370832" cy="4567284"/>
          </a:xfrm>
        </p:spPr>
        <p:txBody>
          <a:bodyPr/>
          <a:lstStyle/>
          <a:p>
            <a:pPr marL="0" indent="0">
              <a:buNone/>
            </a:pPr>
            <a:r>
              <a:rPr lang="en-US" sz="3200" b="1" dirty="0"/>
              <a:t>Rene Descartes:  Rationalism.  I think, therefore I am.  Reason is king.</a:t>
            </a:r>
          </a:p>
          <a:p>
            <a:pPr marL="0" indent="0">
              <a:buNone/>
            </a:pPr>
            <a:endParaRPr lang="en-US" sz="1200" b="1" dirty="0"/>
          </a:p>
          <a:p>
            <a:pPr marL="0" indent="0">
              <a:buNone/>
            </a:pPr>
            <a:r>
              <a:rPr lang="en-US" sz="3200" b="1" dirty="0"/>
              <a:t>Isaac Newton: Principia</a:t>
            </a:r>
          </a:p>
          <a:p>
            <a:pPr marL="0" indent="0">
              <a:buNone/>
            </a:pPr>
            <a:r>
              <a:rPr lang="en-US" sz="3200" b="1" dirty="0"/>
              <a:t>The Mechanical Universe.  Do we need God any more?</a:t>
            </a:r>
          </a:p>
        </p:txBody>
      </p:sp>
      <p:pic>
        <p:nvPicPr>
          <p:cNvPr id="3074" name="Picture 2" descr="https://encrypted-tbn1.gstatic.com/images?q=tbn:ANd9GcSEE7mhp7gpVqCjHmN6_GkIgj0r3hu4nm69FuCekfzg9jXWTIK23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 y="1910180"/>
            <a:ext cx="3011424" cy="44418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6"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AutoShape 8"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892300"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3082" name="Picture 10" descr="https://encrypted-tbn2.gstatic.com/images?q=tbn:ANd9GcRHB5SccSFhdsaYZQH_Ykz6XB9wuidNjUYre_v4ws4PzlmW08Dx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584" y="2062116"/>
            <a:ext cx="3377184" cy="413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871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Modernism</a:t>
            </a:r>
          </a:p>
        </p:txBody>
      </p:sp>
      <p:sp>
        <p:nvSpPr>
          <p:cNvPr id="3" name="Content Placeholder 2"/>
          <p:cNvSpPr>
            <a:spLocks noGrp="1"/>
          </p:cNvSpPr>
          <p:nvPr>
            <p:ph sz="quarter" idx="1"/>
          </p:nvPr>
        </p:nvSpPr>
        <p:spPr>
          <a:xfrm>
            <a:off x="816864" y="1773936"/>
            <a:ext cx="10871200" cy="4322064"/>
          </a:xfrm>
        </p:spPr>
        <p:txBody>
          <a:bodyPr/>
          <a:lstStyle/>
          <a:p>
            <a:r>
              <a:rPr lang="en-US" sz="3200" b="1" dirty="0"/>
              <a:t>The autonomous rational human of Descartes meets the mechanical universe of Newton.</a:t>
            </a:r>
          </a:p>
          <a:p>
            <a:endParaRPr lang="en-US" sz="1200" b="1" dirty="0"/>
          </a:p>
          <a:p>
            <a:r>
              <a:rPr lang="en-US" sz="3200" b="1" dirty="0"/>
              <a:t>Modernism is essentially optimistic</a:t>
            </a:r>
          </a:p>
          <a:p>
            <a:endParaRPr lang="en-US" sz="1200" b="1" dirty="0"/>
          </a:p>
          <a:p>
            <a:r>
              <a:rPr lang="en-US" sz="3200" b="1" dirty="0"/>
              <a:t>Knowledge is objective, good, and accessible to humans</a:t>
            </a:r>
          </a:p>
          <a:p>
            <a:endParaRPr lang="en-US" sz="1200" b="1" dirty="0"/>
          </a:p>
          <a:p>
            <a:r>
              <a:rPr lang="en-US" sz="3200" b="1" dirty="0"/>
              <a:t>Human reasoning is the ultimate authority for truth.</a:t>
            </a:r>
          </a:p>
        </p:txBody>
      </p:sp>
    </p:spTree>
    <p:extLst>
      <p:ext uri="{BB962C8B-B14F-4D97-AF65-F5344CB8AC3E}">
        <p14:creationId xmlns:p14="http://schemas.microsoft.com/office/powerpoint/2010/main" val="7995791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Enlightenment/The Age of Reason</a:t>
            </a:r>
          </a:p>
        </p:txBody>
      </p:sp>
      <p:sp>
        <p:nvSpPr>
          <p:cNvPr id="3" name="Content Placeholder 2"/>
          <p:cNvSpPr>
            <a:spLocks noGrp="1"/>
          </p:cNvSpPr>
          <p:nvPr>
            <p:ph sz="quarter" idx="1"/>
          </p:nvPr>
        </p:nvSpPr>
        <p:spPr/>
        <p:txBody>
          <a:bodyPr/>
          <a:lstStyle/>
          <a:p>
            <a:endParaRPr lang="en-US" sz="2800" b="1" dirty="0"/>
          </a:p>
          <a:p>
            <a:pPr marL="0" indent="0">
              <a:buNone/>
            </a:pPr>
            <a:r>
              <a:rPr lang="en-US" sz="3200" b="1" dirty="0"/>
              <a:t>Using Reason we can ask and answer all important questions.</a:t>
            </a:r>
          </a:p>
          <a:p>
            <a:endParaRPr lang="en-US" sz="3200" b="1" dirty="0"/>
          </a:p>
          <a:p>
            <a:pPr marL="0" indent="0">
              <a:buNone/>
            </a:pPr>
            <a:r>
              <a:rPr lang="en-US" sz="3200" b="1" dirty="0"/>
              <a:t>Elevates the role of the individual and the value of personal freedom (John Locke)</a:t>
            </a:r>
          </a:p>
          <a:p>
            <a:pPr marL="0" indent="0">
              <a:buNone/>
            </a:pPr>
            <a:endParaRPr lang="en-US" sz="3200" b="1" dirty="0"/>
          </a:p>
          <a:p>
            <a:pPr marL="0" indent="0" algn="r">
              <a:buNone/>
            </a:pPr>
            <a:r>
              <a:rPr lang="en-US" sz="3200" b="1" dirty="0"/>
              <a:t>How would that have impacted Christianity?</a:t>
            </a:r>
          </a:p>
          <a:p>
            <a:pPr marL="0" indent="0">
              <a:buNone/>
            </a:pPr>
            <a:endParaRPr lang="en-US" sz="2800" b="1" dirty="0"/>
          </a:p>
        </p:txBody>
      </p:sp>
    </p:spTree>
    <p:extLst>
      <p:ext uri="{BB962C8B-B14F-4D97-AF65-F5344CB8AC3E}">
        <p14:creationId xmlns:p14="http://schemas.microsoft.com/office/powerpoint/2010/main" val="19661530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Modernism and Christianity</a:t>
            </a:r>
          </a:p>
        </p:txBody>
      </p:sp>
      <p:sp>
        <p:nvSpPr>
          <p:cNvPr id="3" name="Content Placeholder 2"/>
          <p:cNvSpPr>
            <a:spLocks noGrp="1"/>
          </p:cNvSpPr>
          <p:nvPr>
            <p:ph sz="quarter" idx="1"/>
          </p:nvPr>
        </p:nvSpPr>
        <p:spPr>
          <a:xfrm>
            <a:off x="740664" y="1865376"/>
            <a:ext cx="7336536" cy="4230624"/>
          </a:xfrm>
        </p:spPr>
        <p:txBody>
          <a:bodyPr/>
          <a:lstStyle/>
          <a:p>
            <a:pPr marL="0" indent="0">
              <a:buNone/>
            </a:pPr>
            <a:r>
              <a:rPr lang="en-US" sz="2800" b="1" dirty="0"/>
              <a:t>The “Restoration Movement” is a good example of Modernist Christianity</a:t>
            </a:r>
          </a:p>
          <a:p>
            <a:pPr marL="0" indent="0">
              <a:buNone/>
            </a:pPr>
            <a:endParaRPr lang="en-US" sz="1200" b="1" dirty="0"/>
          </a:p>
          <a:p>
            <a:pPr marL="0" indent="0">
              <a:buNone/>
            </a:pPr>
            <a:r>
              <a:rPr lang="en-US" sz="2800" b="1" dirty="0"/>
              <a:t>Command, Example, Necessary Demonstration</a:t>
            </a:r>
          </a:p>
          <a:p>
            <a:pPr marL="0" indent="0">
              <a:buNone/>
            </a:pPr>
            <a:endParaRPr lang="en-US" sz="1200" b="1" dirty="0"/>
          </a:p>
          <a:p>
            <a:pPr marL="0" indent="0">
              <a:buNone/>
            </a:pPr>
            <a:r>
              <a:rPr lang="en-US" sz="2800" b="1" dirty="0"/>
              <a:t>Scientifically analyze the Bible</a:t>
            </a:r>
          </a:p>
          <a:p>
            <a:pPr marL="0" indent="0">
              <a:buNone/>
            </a:pPr>
            <a:endParaRPr lang="en-US" sz="1200" b="1" dirty="0"/>
          </a:p>
          <a:p>
            <a:pPr marL="0" indent="0">
              <a:buNone/>
            </a:pPr>
            <a:r>
              <a:rPr lang="en-US" sz="2800" b="1" dirty="0"/>
              <a:t>Weak on principles</a:t>
            </a:r>
          </a:p>
          <a:p>
            <a:pPr marL="0" indent="0">
              <a:buNone/>
            </a:pPr>
            <a:endParaRPr lang="en-US" sz="1200" b="1" dirty="0"/>
          </a:p>
          <a:p>
            <a:pPr marL="0" indent="0">
              <a:buNone/>
            </a:pPr>
            <a:r>
              <a:rPr lang="en-US" sz="2800" b="1" dirty="0"/>
              <a:t>Strong doctrinal orientation</a:t>
            </a:r>
          </a:p>
        </p:txBody>
      </p:sp>
      <p:sp>
        <p:nvSpPr>
          <p:cNvPr id="4" name="AutoShape 2"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4"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AutoShape 6"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892300"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AutoShape 8" descr="data:image/jpeg;base64,/9j/4AAQSkZJRgABAQAAAQABAAD/2wBDAAkGBwgHBgkIBwgKCgkLDRYPDQwMDRsUFRAWIB0iIiAdHx8kKDQsJCYxJx8fLT0tMTU3Ojo6Iys/RD84QzQ5Ojf/2wBDAQoKCg0MDRoPDxo3JR8lNzc3Nzc3Nzc3Nzc3Nzc3Nzc3Nzc3Nzc3Nzc3Nzc3Nzc3Nzc3Nzc3Nzc3Nzc3Nzc3Nzf/wAARCADPAJkDASIAAhEBAxEB/8QAHAAAAQUBAQEAAAAAAAAAAAAAAgEDBAUGBwAI/8QAOxAAAQMDAwIFAgMGBQQDAAAAAQIDEQAEIQUSMUFRBhMiYXEygRRCkQdSobHB4SNiktHwM0NTchWi8f/EABoBAAIDAQEAAAAAAAAAAAAAAAMEAAECBQb/xAAjEQACAgIDAAICAwAAAAAAAAAAAQIRAyEEEjEiQRMyUWFx/9oADAMBAAIRAxEAPwDmKesgTPHb+1OpalBnFeASBumAeR/On0KSUFQ4A7zQiDKQkDAUSnt3ptXBhPTpzUgCOkye1A4siUhOJ5FQsYUUYIzAjPavdDgD3pwp9IAIHU15DKlNlQIwYiePapZY2OEDOOg6ClSNx54HJ6VNatSpo7BPWR3qVcae5bFKikwuCD7ms9i+pVpbXkAEGiNs8of4bSlEjnia1Ok6Xb+Up1+AlA9Sj78Vo7Uaew0FkICfaCSfsKDPNT0VVnN02Fzla2igA8kVFWw4J3JOM8YMV2Zpq2umfSxvHQkZ+1Vup6JbXAUFhCDMADFDXJTdMvrRycJO8T+u7NKSVGCNsGcYrXahoCGCottlRHUGc1m7q2cbXCkqHuRNMRmmtFURCTu6yog4P868FerPE8URBn1CCBnpXk5WD05NERTDSSFZGPen1nsoCm0xAmRPvNOgAmIMimALQE4yoGnfV++P1oUpBPX7UeOyqhQ0YA9JFEhRGCfSO9HDe0gKnsTXioJEEJ3H2mKUTGKEKvRtERyD1ppRhSlCRIjFOGYOPvEU0r6SPbHpmtkoJJzJziYjiptq2RCvyrwR3qKwk7wk7gnbJxVilZ8sJgwOw4oc2EjEutFtkEKYO3fEoCvzHtU25Qxc2flNqKXWv3wBVZpqbu5KPLbBKMpJGR74rVW+nWjKN1656+TIJ/hSuSSi7bNqJnEIH4MgqUPWkH+VSQBcLCwQUoISlKeRHWrC4utMlSGCVgjapMZFVDSFJuFKbUopBkbRzVKV7ZtJGgau/LhlSyAORJFW1nd27q9iAmevCRWQukO7kFDkCOtMm4dtlJ2hSjiFGOKDPGpeM10/hG5vLDzGypLTakk4G6CfvWS1bRbdRX6VIJnmr7QtRurkBAICo4XkVO1C2Dzai8yN88j0z9jWITeOVMHJWck1bTDbuEIKlp6LNU6TtO0q2j3jitzrmnuNuK8vcE9UxgVlbm3BckghR6FPNdLHOwUokZGCQrjoadR6TAHp+aBIMqTyT3pUg74/WnhdhgQST3r0o9/1okr3SJg+9JtV/wCRFQqhNm09QOMdqcCYCTE/Io1JJBk8e1eQQEjuKSDjRSYJITz8VHMQYEyYGOZqe5GyJExPFRkpCYWYORgVpM0kTLRK2gJXungQD+lTV3hTG87iMfSMn7U5punqvNqQrb3gSab1+2TZXLbDXED9aDalKgq0SLS+feURa7krgA7MVe2+l312AXXVz371D8M2KW0pUU+omVGK3Fs0NuQftSefP0fxH8GHsrZSWnhYhQJUM5OKsmPDzbZEEACTx3q5aiJkyek1KayOIpX8mTJ6wzxxj9Fbb6HbpRK0hRPsKG88P29yyRtCVjggVebUhBMgn5pjcoYAwKp2vswt+GMFnc6TdpgkJCoC0jpW1ZAvbBCtwMfV/eol+ym4Z6A/FR9BcdbunLckHsO/vUk79B5YfaGdV01lxRSUBJ/WRWG8R6KgJK22wCkySDyK6lesSoFIEz1M/wAOlZbWWwpBCgG1bcEcUXj5JRl/QnJL7OR3LaW1kAGQI5psJjg4mTNW+sMeS8rckZnjg1VggEgDPU16CDtWJSC2iTBx/wCsUkHtSSYmeBSbjWrM2Go9JH+mibUADJn4FNpIOSoc0YIncBMUtSDgukgGTkY4ppv1EQeTGadUFKTA6TRWyCpxA/zDpVPRa9Nt4WZ2gqKY2JFUGqrFzrRURMK6VptGaLWnurMhSu3xWaW2F6islRAJiT0pWC+TYeKuRqNHG1ImBJzWmtnTEAYA5JrNaU0htCST9yIrRsLQhpW0k9AoDFc/kfsdjDFqI+l4leQAJwYHFTmFlZwoJ+KoG3CpwgkwFcVbMNFIST14T1oC+LqgkorqWmduDP6VHdJ+rrTDt7asKCHHG0uEwE7xJ+1Kq4bWgltYUOIHftWmxeMdgOOqyARj3qKW3EuJuGjC08GnFKBMpyOwqYzb+klM0O3ZrNSiOeaLy23klKxnGIrN6m8+0lYXC4wDjIq9uLJ1KUvslUD6kiqjUEhxpe4ytPHQ/p1pjDXbZysqMLriWHwpTaNqjyRWXdSpJKYietbPVbcNguRCVfUD3rLXgHmEIyCRXewvVCbRDSCUxIFHtPdNEykKMkVI8pHYUcGyLsB3zFeSP5GkSSRB56GaPjqJpV+BgCCJCeKdtEkvp+RTaQckczT9qF+bE5rD8NR9Ncu/bs9OEn1FOapLIj8QX1eXBmJODUx8b7RtCoKSnqM1lj6VhAWQkST8ViEPUGjLq7NmzqymhtDrZM/TOav29TS7aJKDtCl7VCMg1zNP4UgpTeEPAYStMCfmtH4PZu9QS+2twJZCxJPVVL5sCS7HQ4/IlJ9S6u9Y/wDjypD4UhSYIO3n71nbzxfqVwsot1qQ2JwOprYa9p7TmngPyoISEBQEqWaxx0W5YuktqaR9O4KIkDFZ46xyVtbNchZvE9DGnLurq4C7i6UDM+WTk/E10iwuEFhKWyRtTBSoQRXNrC8ub4OW95paChsZuGkbVNZx7H4rUaFcuC32vGH0KIXuxI6KrPJxqWy+LKkatC5ZJn1JyPnvVhoWosXDS0j/AKyJ3p9qqmlAW4MrKRIzj/mKo3LtzStSbuG5CSqCehHWkYLs6DciHxtnQ0qAlO6W1mRVBqTHlX49ILTkpVB4NWbD5uLdt9IAQoSn4pwhD7R4MnIng1qLcTmSSZhtXt1MBxChMzCqwt7bgObgCN2D811LXGQ82oSCkSJng1zTVi41dFCyfSee4rtcWVoQkmvSCzAEUcU0CZBBzNO+Ye1OAmRygYB5HevbPpwBH2p5CCpJUQZnkxRKRKgYNLWHoYSkxkQTmaetklLgUpPPOaMDOZgYivAkLSQIzk8mqezSRZumbZBMyUEfpWfSwVzPqAUAU9xV604l1oBZgpSY7VH01lDly+29hJIgggZrCfVBYLs6FXZMsqF2/at7gmEyuQT0MVpPCqA1ZANqKQcmT1PWs/qLJQrygpS0oTkkzWq8NNBOmNz1TMUtyJXj39nV4MUsr/wl4Wf8RW5J5BzPagu9Me81Tik7myPSUGCmnUKRv9WNvUVMdujKBuCkR3pFNo6U4dmLp9u0i3SXgnJk+Z6v507+EYVdhdu0B6cnoRUi1abdKVTjqMGjdUhnKcJJwQeKFu7AP9qRGuEhCSiT75JqnvFJcQUPJG3d06e9PajcqCgEkyTk/wDOKotVudiW0gk7j6qPhg3JUVyXGGL5Gw0e6W1p6LdSknYuCD2p55xbFwl0qGxYE+5qgtrsOWxcVCVSNsfb+9WWpXQKVbFcEED7CrcalVHHcLVoe1FXmtKWkgKBzOJrnviZpsXqlNQe+I+K26rpCbRK15CsKFc/1S4DtwopntnrXQ4qaYlPZWxnAjNLnsKNQhUf0pYP7v8A9aesD1CCSBiRHE0WdoMQk04EkgExFe2QmYxSrY3Q2oSJAGaT8pBERTiMEjpROo9J9JMmqTJQyyFpcKfUfnt2pQvy3i63EE8DNOJUG1YAM+1CG0lBQSQQTtNWajpiXLiVtzMb8YVWt8OaraosAhwplLRSUqP0nqaxTv1NpPzxVhpOnh++l/0pCdwTHJ6ULLBSjsbw5XGejVov3FK2NWFyphRMO+V6VdqdvLC8sUpuUyptQBWn90mp2k3JFq0pWFEZG0CpTl2IUCNyVciJrmynuqOqnP1sg216Q2ACQO0RTtzeFSCPyHkd6hNJ2koV6myo7SBx80blspCSpJKknueKy4qw3ZPdbIr25wgGSZEZjNV2uaedoU2tUoEmTOauGAFvNFQjk/3qHqDhUy4UxkkUxjdSSQrmiskG5CWlqGrVorUVKA5J60jb6n3lpSqYgGqAXF5u8nzFwTweI+aksvtWTK1ByXCmInNMrE72c7Pmj16xLLU7oMtJSXoCgQMcVlnJWtUkGOo60br7j4MzFIhsiMzNPY8fVHLkwQ1IJjPUUW32qRt9PEEc0nl0Qo84YJIAMHtSGSSINGlG5JnMc9KA5SMATSgwIRCTAg/FIQduQT05pSJBEwRXnCIIB6cirRYJJMTj3r23HMEZpsqgkHj9akaawq9vGbRLiUrdVtSpZxPSqeiDrOmfjmVNtEJdRkFXWounpfTqBSq5KFBMEk4q0ct73w9qBtr9KEuhO9RSrcNpkAg/Y0BsN7IfShJBVMg8DtQ3IbxpNpourJkP4VqGxMfk/wD2p50srTi9uY+RFQLBphSwpNuVKPBBxWgZYWEStG1M4kzikMr6y0dWDtbQ1pjLjaVNuSsZAJHSpLyAkKATgDij2y2EtIUCQYgc0dppl+8hRWgIB/O6enwM0HcnaKnkjH0pmGyVFREQkgVFt7G41O5/D2je85k/lT7k1rGtCtk4uHVumcpQCkVpLCwbs7dLVuylClEFcDAyMU1gUnIS5HLio1E5b450618L6OgqWty9vXA3vSICUpEkAfcVhQvzVBYJIPB5mtN+2PW27zX29MZVLGno2qI/M6rKj9gE1iNPukoV5ayEpkFJIrpQxtRTOTLJb2XScAdqcSPTxQJzAkCDx3p9CSfqkgUdgxQhZGABI4Jo/Kd/y/rRs5mEnAMYp3cOx/SsNshEQoAK2nntim1p2jk4ogedpyKWARBUTQAoykqmT+tA6Mn1TkU+BOBII6UDwjmQT17VaLQwZKh3HOaNBIUDuyDQBMAZJE0SE4Kqsuy21y6udXI1ZwB0+Slq6CclBSIn/wBVczxJNNafeBLYaUqWyYHtUO2dcYV5jRKFAFJPcf1+KfTaF5anLFtIUfrZSMK+ByPtWHH40wmPI4s0dk82ANikyAQQa2Hh9y3ubdYUgLfaHqlROOhj+Fctad8knzhcMlOMoPNW2ja2bLUmLi2Ny+d2x1sIPqSrB47YIPcClp4b3Y/Pk98fU6x5wZACAE+wTUV28bbTuUZPbivC3u7j/pJUGyBtW56an6fojCFebcL/ABCxkSPQPt1pfHhnklQjKfUY0lh24UHggJbkneoYHx3+eKXxlrrfh3w9c3xUkrCShhPVThwP05qy1bULTS9Pfvb90M2jCZWo9OwA7zEV87+OvFtz4r1PzVpUzaMSm3ZJkpH7yv8AMcGuniwxguqFpTb9M1cPKuHluvOFTiyVLUrlSjyf1pkmNoPUQfilAVBAGetElG47pwevE0wlQMttJflRbdJ49Jz+lXrWUkYPXNZJAUmCO/erjTtQ2J2PlMcpUTmiyx3sypF6woBX2PSnoY9v9NV9tctOKwUqgTg1JhH7iv40Bp2WQSmBjvzRtp3HmCOtLnb9J+c061ICTBGaAGG1gCYOe9R1nBBz81JdSZJUDk+1NLawrB71LLIgGZ3enrirjSNJtb//AA3dTat3p9LbjS4VP+aI+1VZMAE5qvu9TKJbtDDgOT+6aum/GTtR0Ky8N6a06Gbi6XuXgLTuOfgpwPcmo99+y7UVKN7o2ttu3CcoSs7DjoFgkCs34T1zUnb9uxWtl5spUoquFbQkDkzB/lW51JatNVbNoWl127jYGioASYkg9KBOWTHKiKn6TfC1trPqReIAWlI8wPJA2q45/wBq1dq4+VKaCklQGfLEgVC1nVTpdj+GsVJTdBKEpJEkg4JHvJFXH4xyxbs0XG5QcbAWsnhcUP8AGsjts2p/RJt7X6VPOlfXbECvPXKWWn37h1LNq0kkuEwAByc9KJTqJTtWIPInmcdfmuEftN8b3Wtam9pluly30+2cLflq9KnSDG5Qj6cYFNQjD9YgpN/ZE/aL4yX4m1DyLfe3pduqGUH/ALh/fI6z0rHCVCSqYECvE+nOYBpBABMx9jTKpA2eAEAqUSegiiBO7d1pTt2A4I5pCIGM9zWirHB9AyYHGKeSmACmCIzNNt/ScHI6mjCxIiD0ImmkwYSVuIylZj2xFSfx97/5VfrUMbeD8Ek0e0+3+qp1RWzY+SSBiT70240pAhWDPQVOSAIFNvQXfSSTFcdByM4WykDJUM5qO6oBJKiB3k4ipa0pySJk/VWY1m885827Kj5TYhSgeT2rcY2XYxqd6pxfltHakHJB+qq9KVK5T780q0eoDMfFOD1JMA+3SmUkZbH9NunNOv2btsjc0qSmfqScKT9xIrpukuWviC5sbwuhLyLdSQ2FfmHX4rl1tbOXVwltHqKjAgV0bw9+z3U3W0PuXyrTaPQlEg+2Zpbkdft0zcE27LS8v3Tq6bbUSW1SPIdUqUlQOM9+J9xW8trlnVrBbVzCHUmHQVbVIUBhVc08SaT4mtrF1d6o3liyN6nFEKKQOs4/vWNX4s1hFuba2v3W2QNsiFKgjjdyPjNChjbSaNSdG98c60zo96tlGpLuHSlKhbtLgpPuodMVy/V9UuNUuC9dFSij0pSoyUjtuIk/0qK44p0urcUtSlnKlZJpUbZUlQyciKchBRAvbECBCRiewoSmCSqdsYp6QJlRIg8mgJCsAiEjGaIQbgAwo88A0gyZAMDnFGYMlSZpNiiAQSMiRNQodSQE5HXPvT7aQnuOT0qOBCef+TThVkQBA6dqYi9maCgjJTyO9FvHt+tApYJOY7TSSrt/AUQo6ChKUpI29eTTKiAPp9Q/lUt8lAAQnHO7tUG5WEpJHI61xI7DEHV7nyrVagYIBMA1jVrVvknkzVjqV4q4uCkEFCCeTzVc5BOIjpAwKbhHqig1K3KycR1pEFJBjp3odyZTPM/zpWkqWERJJiBHMzzWrpER0X9luhfjFHUHUDykH0Y5/wB67DbBpu1Xc3bqW7dtJJWpUDHJ+KyvgNpiy0RaHlKatLRAStahAJ2AqM/J5rn/AO0Dx654geXYWe9jTGztSB/3D3PtScYfkm5PYTtSob/aR45d8RPfgbA+VpbSvSmYL5H5yOo7CsNuJnORXlLKiDI2g496HcBJkA5x3puKpUDsIGN2MHGOaRuUkR04oQYSDCt3WRFGCNuBJ7Gasg8DKfUYPURSFSQmBJPeJptMCYSKVMhJHPwKtEEB9J3HJ4xRgKIBSkEyMe0ZpoTO4ge0iiJKoCiIOSe1WZHOSOgP86IgAwTJ9hQpUomVEGlkEzMxTEfTLEIKlZovKV++aQmYMwKXcO5ohR0gzsIIT8TVFrNwGLdxxUAkQI71Z3DpUYgDMfxrI6/d/iH/ACkfSiORyc1x8cbC/RVSZVGT0BofUckCO4HakQBAAEZpVDduJjpOKaqjKPHChyT2/rUzS0BV8zuA2Nq3H3FRUQTEYCgCepz/AGqSw4m2t1uRKyoJSe1StFmr8SeJFDQ2NEtHVSVl+9dB+pR+lA9gAJ94rFGJggboyQaVRKlyVbiSd0j6vmgVn0nB7AYqow6qkWejKOCk/vD/AJmvKIKI2gKSD6u9KpRzgARgjnmhUoBCyR9M1ZQIBA5+kRHcUbUQAuCqeZ5pIMpIUZHB7Yo2QOQByIxUIwkpwASU8zBwaVsBSVKScjABEzXklKpAVJjiKRJI+rmDxUIgHAmEhKeufcUmA4R0mPtSLUqcERMcc/8AJokgq2JTtEf7xWkQcR/TrRKPT0xHagSNw3gkYP8AL+9Eon6STz80xH0wxEiZUMzmKDeO1HgIBJJgTxSeUO9Eoo//2Q=="/>
          <p:cNvSpPr>
            <a:spLocks noChangeAspect="1" noChangeArrowheads="1"/>
          </p:cNvSpPr>
          <p:nvPr/>
        </p:nvSpPr>
        <p:spPr bwMode="auto">
          <a:xfrm>
            <a:off x="2044700" y="300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AutoShape 10" descr="data:image/jpeg;base64,/9j/4AAQSkZJRgABAQAAAQABAAD/2wBDAAkGBwgHBgkIBwgKCgkLDRYPDQwMDRsUFRAWIB0iIiAdHx8kKDQsJCYxJx8fLT0tMTU3Ojo6Iys/RD84QzQ5Ojf/2wBDAQoKCg0MDRoPDxo3JR8lNzc3Nzc3Nzc3Nzc3Nzc3Nzc3Nzc3Nzc3Nzc3Nzc3Nzc3Nzc3Nzc3Nzc3Nzc3Nzc3Nzf/wAARCADPAJkDASIAAhEBAxEB/8QAHAAAAQUBAQEAAAAAAAAAAAAAAgEDBAUGBwAI/8QAOxAAAQMDAwIFAgMGBQQDAAAAAQIDEQAEIQUSMUFRBhMiYXEygRRCkQdSobHB4SNiktHwM0NTchWi8f/EABoBAAIDAQEAAAAAAAAAAAAAAAMEAAECBQb/xAAjEQACAgIDAAICAwAAAAAAAAAAAQIRAyEEEjEiQRMyUWFx/9oADAMBAAIRAxEAPwDmKesgTPHb+1OpalBnFeASBumAeR/On0KSUFQ4A7zQiDKQkDAUSnt3ptXBhPTpzUgCOkye1A4siUhOJ5FQsYUUYIzAjPavdDgD3pwp9IAIHU15DKlNlQIwYiePapZY2OEDOOg6ClSNx54HJ6VNatSpo7BPWR3qVcae5bFKikwuCD7ms9i+pVpbXkAEGiNs8of4bSlEjnia1Ok6Xb+Up1+AlA9Sj78Vo7Uaew0FkICfaCSfsKDPNT0VVnN02Fzla2igA8kVFWw4J3JOM8YMV2Zpq2umfSxvHQkZ+1Vup6JbXAUFhCDMADFDXJTdMvrRycJO8T+u7NKSVGCNsGcYrXahoCGCottlRHUGc1m7q2cbXCkqHuRNMRmmtFURCTu6yog4P868FerPE8URBn1CCBnpXk5WD05NERTDSSFZGPen1nsoCm0xAmRPvNOgAmIMimALQE4yoGnfV++P1oUpBPX7UeOyqhQ0YA9JFEhRGCfSO9HDe0gKnsTXioJEEJ3H2mKUTGKEKvRtERyD1ppRhSlCRIjFOGYOPvEU0r6SPbHpmtkoJJzJziYjiptq2RCvyrwR3qKwk7wk7gnbJxVilZ8sJgwOw4oc2EjEutFtkEKYO3fEoCvzHtU25Qxc2flNqKXWv3wBVZpqbu5KPLbBKMpJGR74rVW+nWjKN1656+TIJ/hSuSSi7bNqJnEIH4MgqUPWkH+VSQBcLCwQUoISlKeRHWrC4utMlSGCVgjapMZFVDSFJuFKbUopBkbRzVKV7ZtJGgau/LhlSyAORJFW1nd27q9iAmevCRWQukO7kFDkCOtMm4dtlJ2hSjiFGOKDPGpeM10/hG5vLDzGypLTakk4G6CfvWS1bRbdRX6VIJnmr7QtRurkBAICo4XkVO1C2Dzai8yN88j0z9jWITeOVMHJWck1bTDbuEIKlp6LNU6TtO0q2j3jitzrmnuNuK8vcE9UxgVlbm3BckghR6FPNdLHOwUokZGCQrjoadR6TAHp+aBIMqTyT3pUg74/WnhdhgQST3r0o9/1okr3SJg+9JtV/wCRFQqhNm09QOMdqcCYCTE/Io1JJBk8e1eQQEjuKSDjRSYJITz8VHMQYEyYGOZqe5GyJExPFRkpCYWYORgVpM0kTLRK2gJXungQD+lTV3hTG87iMfSMn7U5punqvNqQrb3gSab1+2TZXLbDXED9aDalKgq0SLS+feURa7krgA7MVe2+l312AXXVz371D8M2KW0pUU+omVGK3Fs0NuQftSefP0fxH8GHsrZSWnhYhQJUM5OKsmPDzbZEEACTx3q5aiJkyek1KayOIpX8mTJ6wzxxj9Fbb6HbpRK0hRPsKG88P29yyRtCVjggVebUhBMgn5pjcoYAwKp2vswt+GMFnc6TdpgkJCoC0jpW1ZAvbBCtwMfV/eol+ym4Z6A/FR9BcdbunLckHsO/vUk79B5YfaGdV01lxRSUBJ/WRWG8R6KgJK22wCkySDyK6lesSoFIEz1M/wAOlZbWWwpBCgG1bcEcUXj5JRl/QnJL7OR3LaW1kAGQI5psJjg4mTNW+sMeS8rckZnjg1VggEgDPU16CDtWJSC2iTBx/wCsUkHtSSYmeBSbjWrM2Go9JH+mibUADJn4FNpIOSoc0YIncBMUtSDgukgGTkY4ppv1EQeTGadUFKTA6TRWyCpxA/zDpVPRa9Nt4WZ2gqKY2JFUGqrFzrRURMK6VptGaLWnurMhSu3xWaW2F6islRAJiT0pWC+TYeKuRqNHG1ImBJzWmtnTEAYA5JrNaU0htCST9yIrRsLQhpW0k9AoDFc/kfsdjDFqI+l4leQAJwYHFTmFlZwoJ+KoG3CpwgkwFcVbMNFIST14T1oC+LqgkorqWmduDP6VHdJ+rrTDt7asKCHHG0uEwE7xJ+1Kq4bWgltYUOIHftWmxeMdgOOqyARj3qKW3EuJuGjC08GnFKBMpyOwqYzb+klM0O3ZrNSiOeaLy23klKxnGIrN6m8+0lYXC4wDjIq9uLJ1KUvslUD6kiqjUEhxpe4ytPHQ/p1pjDXbZysqMLriWHwpTaNqjyRWXdSpJKYietbPVbcNguRCVfUD3rLXgHmEIyCRXewvVCbRDSCUxIFHtPdNEykKMkVI8pHYUcGyLsB3zFeSP5GkSSRB56GaPjqJpV+BgCCJCeKdtEkvp+RTaQckczT9qF+bE5rD8NR9Ncu/bs9OEn1FOapLIj8QX1eXBmJODUx8b7RtCoKSnqM1lj6VhAWQkST8ViEPUGjLq7NmzqymhtDrZM/TOav29TS7aJKDtCl7VCMg1zNP4UgpTeEPAYStMCfmtH4PZu9QS+2twJZCxJPVVL5sCS7HQ4/IlJ9S6u9Y/wDjypD4UhSYIO3n71nbzxfqVwsot1qQ2JwOprYa9p7TmngPyoISEBQEqWaxx0W5YuktqaR9O4KIkDFZ46xyVtbNchZvE9DGnLurq4C7i6UDM+WTk/E10iwuEFhKWyRtTBSoQRXNrC8ub4OW95paChsZuGkbVNZx7H4rUaFcuC32vGH0KIXuxI6KrPJxqWy+LKkatC5ZJn1JyPnvVhoWosXDS0j/AKyJ3p9qqmlAW4MrKRIzj/mKo3LtzStSbuG5CSqCehHWkYLs6DciHxtnQ0qAlO6W1mRVBqTHlX49ILTkpVB4NWbD5uLdt9IAQoSn4pwhD7R4MnIng1qLcTmSSZhtXt1MBxChMzCqwt7bgObgCN2D811LXGQ82oSCkSJng1zTVi41dFCyfSee4rtcWVoQkmvSCzAEUcU0CZBBzNO+Ye1OAmRygYB5HevbPpwBH2p5CCpJUQZnkxRKRKgYNLWHoYSkxkQTmaetklLgUpPPOaMDOZgYivAkLSQIzk8mqezSRZumbZBMyUEfpWfSwVzPqAUAU9xV604l1oBZgpSY7VH01lDly+29hJIgggZrCfVBYLs6FXZMsqF2/at7gmEyuQT0MVpPCqA1ZANqKQcmT1PWs/qLJQrygpS0oTkkzWq8NNBOmNz1TMUtyJXj39nV4MUsr/wl4Wf8RW5J5BzPagu9Me81Tik7myPSUGCmnUKRv9WNvUVMdujKBuCkR3pFNo6U4dmLp9u0i3SXgnJk+Z6v507+EYVdhdu0B6cnoRUi1abdKVTjqMGjdUhnKcJJwQeKFu7AP9qRGuEhCSiT75JqnvFJcQUPJG3d06e9PajcqCgEkyTk/wDOKotVudiW0gk7j6qPhg3JUVyXGGL5Gw0e6W1p6LdSknYuCD2p55xbFwl0qGxYE+5qgtrsOWxcVCVSNsfb+9WWpXQKVbFcEED7CrcalVHHcLVoe1FXmtKWkgKBzOJrnviZpsXqlNQe+I+K26rpCbRK15CsKFc/1S4DtwopntnrXQ4qaYlPZWxnAjNLnsKNQhUf0pYP7v8A9aesD1CCSBiRHE0WdoMQk04EkgExFe2QmYxSrY3Q2oSJAGaT8pBERTiMEjpROo9J9JMmqTJQyyFpcKfUfnt2pQvy3i63EE8DNOJUG1YAM+1CG0lBQSQQTtNWajpiXLiVtzMb8YVWt8OaraosAhwplLRSUqP0nqaxTv1NpPzxVhpOnh++l/0pCdwTHJ6ULLBSjsbw5XGejVov3FK2NWFyphRMO+V6VdqdvLC8sUpuUyptQBWn90mp2k3JFq0pWFEZG0CpTl2IUCNyVciJrmynuqOqnP1sg216Q2ACQO0RTtzeFSCPyHkd6hNJ2koV6myo7SBx80blspCSpJKknueKy4qw3ZPdbIr25wgGSZEZjNV2uaedoU2tUoEmTOauGAFvNFQjk/3qHqDhUy4UxkkUxjdSSQrmiskG5CWlqGrVorUVKA5J60jb6n3lpSqYgGqAXF5u8nzFwTweI+aksvtWTK1ByXCmInNMrE72c7Pmj16xLLU7oMtJSXoCgQMcVlnJWtUkGOo60br7j4MzFIhsiMzNPY8fVHLkwQ1IJjPUUW32qRt9PEEc0nl0Qo84YJIAMHtSGSSINGlG5JnMc9KA5SMATSgwIRCTAg/FIQduQT05pSJBEwRXnCIIB6cirRYJJMTj3r23HMEZpsqgkHj9akaawq9vGbRLiUrdVtSpZxPSqeiDrOmfjmVNtEJdRkFXWounpfTqBSq5KFBMEk4q0ct73w9qBtr9KEuhO9RSrcNpkAg/Y0BsN7IfShJBVMg8DtQ3IbxpNpourJkP4VqGxMfk/wD2p50srTi9uY+RFQLBphSwpNuVKPBBxWgZYWEStG1M4kzikMr6y0dWDtbQ1pjLjaVNuSsZAJHSpLyAkKATgDij2y2EtIUCQYgc0dppl+8hRWgIB/O6enwM0HcnaKnkjH0pmGyVFREQkgVFt7G41O5/D2je85k/lT7k1rGtCtk4uHVumcpQCkVpLCwbs7dLVuylClEFcDAyMU1gUnIS5HLio1E5b450618L6OgqWty9vXA3vSICUpEkAfcVhQvzVBYJIPB5mtN+2PW27zX29MZVLGno2qI/M6rKj9gE1iNPukoV5ayEpkFJIrpQxtRTOTLJb2XScAdqcSPTxQJzAkCDx3p9CSfqkgUdgxQhZGABI4Jo/Kd/y/rRs5mEnAMYp3cOx/SsNshEQoAK2nntim1p2jk4ogedpyKWARBUTQAoykqmT+tA6Mn1TkU+BOBII6UDwjmQT17VaLQwZKh3HOaNBIUDuyDQBMAZJE0SE4Kqsuy21y6udXI1ZwB0+Slq6CclBSIn/wBVczxJNNafeBLYaUqWyYHtUO2dcYV5jRKFAFJPcf1+KfTaF5anLFtIUfrZSMK+ByPtWHH40wmPI4s0dk82ANikyAQQa2Hh9y3ubdYUgLfaHqlROOhj+Fctad8knzhcMlOMoPNW2ja2bLUmLi2Ny+d2x1sIPqSrB47YIPcClp4b3Y/Pk98fU6x5wZACAE+wTUV28bbTuUZPbivC3u7j/pJUGyBtW56an6fojCFebcL/ABCxkSPQPt1pfHhnklQjKfUY0lh24UHggJbkneoYHx3+eKXxlrrfh3w9c3xUkrCShhPVThwP05qy1bULTS9Pfvb90M2jCZWo9OwA7zEV87+OvFtz4r1PzVpUzaMSm3ZJkpH7yv8AMcGuniwxguqFpTb9M1cPKuHluvOFTiyVLUrlSjyf1pkmNoPUQfilAVBAGetElG47pwevE0wlQMttJflRbdJ49Jz+lXrWUkYPXNZJAUmCO/erjTtQ2J2PlMcpUTmiyx3sypF6woBX2PSnoY9v9NV9tctOKwUqgTg1JhH7iv40Bp2WQSmBjvzRtp3HmCOtLnb9J+c061ICTBGaAGG1gCYOe9R1nBBz81JdSZJUDk+1NLawrB71LLIgGZ3enrirjSNJtb//AA3dTat3p9LbjS4VP+aI+1VZMAE5qvu9TKJbtDDgOT+6aum/GTtR0Ky8N6a06Gbi6XuXgLTuOfgpwPcmo99+y7UVKN7o2ttu3CcoSs7DjoFgkCs34T1zUnb9uxWtl5spUoquFbQkDkzB/lW51JatNVbNoWl127jYGioASYkg9KBOWTHKiKn6TfC1trPqReIAWlI8wPJA2q45/wBq1dq4+VKaCklQGfLEgVC1nVTpdj+GsVJTdBKEpJEkg4JHvJFXH4xyxbs0XG5QcbAWsnhcUP8AGsjts2p/RJt7X6VPOlfXbECvPXKWWn37h1LNq0kkuEwAByc9KJTqJTtWIPInmcdfmuEftN8b3Wtam9pluly30+2cLflq9KnSDG5Qj6cYFNQjD9YgpN/ZE/aL4yX4m1DyLfe3pduqGUH/ALh/fI6z0rHCVCSqYECvE+nOYBpBABMx9jTKpA2eAEAqUSegiiBO7d1pTt2A4I5pCIGM9zWirHB9AyYHGKeSmACmCIzNNt/ScHI6mjCxIiD0ImmkwYSVuIylZj2xFSfx97/5VfrUMbeD8Ek0e0+3+qp1RWzY+SSBiT70240pAhWDPQVOSAIFNvQXfSSTFcdByM4WykDJUM5qO6oBJKiB3k4ipa0pySJk/VWY1m885827Kj5TYhSgeT2rcY2XYxqd6pxfltHakHJB+qq9KVK5T780q0eoDMfFOD1JMA+3SmUkZbH9NunNOv2btsjc0qSmfqScKT9xIrpukuWviC5sbwuhLyLdSQ2FfmHX4rl1tbOXVwltHqKjAgV0bw9+z3U3W0PuXyrTaPQlEg+2Zpbkdft0zcE27LS8v3Tq6bbUSW1SPIdUqUlQOM9+J9xW8trlnVrBbVzCHUmHQVbVIUBhVc08SaT4mtrF1d6o3liyN6nFEKKQOs4/vWNX4s1hFuba2v3W2QNsiFKgjjdyPjNChjbSaNSdG98c60zo96tlGpLuHSlKhbtLgpPuodMVy/V9UuNUuC9dFSij0pSoyUjtuIk/0qK44p0urcUtSlnKlZJpUbZUlQyciKchBRAvbECBCRiewoSmCSqdsYp6QJlRIg8mgJCsAiEjGaIQbgAwo88A0gyZAMDnFGYMlSZpNiiAQSMiRNQodSQE5HXPvT7aQnuOT0qOBCef+TThVkQBA6dqYi9maCgjJTyO9FvHt+tApYJOY7TSSrt/AUQo6ChKUpI29eTTKiAPp9Q/lUt8lAAQnHO7tUG5WEpJHI61xI7DEHV7nyrVagYIBMA1jVrVvknkzVjqV4q4uCkEFCCeTzVc5BOIjpAwKbhHqig1K3KycR1pEFJBjp3odyZTPM/zpWkqWERJJiBHMzzWrpER0X9luhfjFHUHUDykH0Y5/wB67DbBpu1Xc3bqW7dtJJWpUDHJ+KyvgNpiy0RaHlKatLRAStahAJ2AqM/J5rn/AO0Dx654geXYWe9jTGztSB/3D3PtScYfkm5PYTtSob/aR45d8RPfgbA+VpbSvSmYL5H5yOo7CsNuJnORXlLKiDI2g496HcBJkA5x3puKpUDsIGN2MHGOaRuUkR04oQYSDCt3WRFGCNuBJ7Gasg8DKfUYPURSFSQmBJPeJptMCYSKVMhJHPwKtEEB9J3HJ4xRgKIBSkEyMe0ZpoTO4ge0iiJKoCiIOSe1WZHOSOgP86IgAwTJ9hQpUomVEGlkEzMxTEfTLEIKlZovKV++aQmYMwKXcO5ohR0gzsIIT8TVFrNwGLdxxUAkQI71Z3DpUYgDMfxrI6/d/iH/ACkfSiORyc1x8cbC/RVSZVGT0BofUckCO4HakQBAAEZpVDduJjpOKaqjKPHChyT2/rUzS0BV8zuA2Nq3H3FRUQTEYCgCepz/AGqSw4m2t1uRKyoJSe1StFmr8SeJFDQ2NEtHVSVl+9dB+pR+lA9gAJ94rFGJggboyQaVRKlyVbiSd0j6vmgVn0nB7AYqow6qkWejKOCk/vD/AJmvKIKI2gKSD6u9KpRzgARgjnmhUoBCyR9M1ZQIBA5+kRHcUbUQAuCqeZ5pIMpIUZHB7Yo2QOQByIxUIwkpwASU8zBwaVsBSVKScjABEzXklKpAVJjiKRJI+rmDxUIgHAmEhKeufcUmA4R0mPtSLUqcERMcc/8AJokgq2JTtEf7xWkQcR/TrRKPT0xHagSNw3gkYP8AL+9Eon6STz80xH0wxEiZUMzmKDeO1HgIBJJgTxSeUO9Eoo//2Q=="/>
          <p:cNvSpPr>
            <a:spLocks noChangeAspect="1" noChangeArrowheads="1"/>
          </p:cNvSpPr>
          <p:nvPr/>
        </p:nvSpPr>
        <p:spPr bwMode="auto">
          <a:xfrm>
            <a:off x="2197100" y="4524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4108" name="Picture 12" descr="https://encrypted-tbn0.gstatic.com/images?q=tbn:ANd9GcTFI-yIr-WvISZQPw_mD8gltn_eFUZt90VKl_T3BufP4mAtCUhW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676400"/>
            <a:ext cx="2837688" cy="33815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34400" y="5334001"/>
            <a:ext cx="274015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Arial" charset="0"/>
              </a:rPr>
              <a:t>Alexander Campbell</a:t>
            </a:r>
          </a:p>
        </p:txBody>
      </p:sp>
    </p:spTree>
    <p:extLst>
      <p:ext uri="{BB962C8B-B14F-4D97-AF65-F5344CB8AC3E}">
        <p14:creationId xmlns:p14="http://schemas.microsoft.com/office/powerpoint/2010/main" val="8025546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a “Modern” Church</a:t>
            </a:r>
          </a:p>
        </p:txBody>
      </p:sp>
      <p:sp>
        <p:nvSpPr>
          <p:cNvPr id="3" name="Content Placeholder 2"/>
          <p:cNvSpPr>
            <a:spLocks noGrp="1"/>
          </p:cNvSpPr>
          <p:nvPr>
            <p:ph sz="quarter" idx="1"/>
          </p:nvPr>
        </p:nvSpPr>
        <p:spPr>
          <a:xfrm>
            <a:off x="816864" y="1874520"/>
            <a:ext cx="10871200" cy="4221480"/>
          </a:xfrm>
        </p:spPr>
        <p:txBody>
          <a:bodyPr/>
          <a:lstStyle/>
          <a:p>
            <a:r>
              <a:rPr lang="en-US" b="1" dirty="0"/>
              <a:t>Stresses doctrine over practice.  Either/or approach to truth.</a:t>
            </a:r>
          </a:p>
          <a:p>
            <a:pPr marL="0" indent="0">
              <a:buNone/>
            </a:pPr>
            <a:endParaRPr lang="en-US" sz="1200" b="1" dirty="0"/>
          </a:p>
          <a:p>
            <a:r>
              <a:rPr lang="en-US" b="1" dirty="0"/>
              <a:t>Stresses individuality over corporate aspects of Christianity.</a:t>
            </a:r>
          </a:p>
          <a:p>
            <a:pPr marL="0" indent="0">
              <a:buNone/>
            </a:pPr>
            <a:endParaRPr lang="en-US" sz="1200" b="1" dirty="0"/>
          </a:p>
          <a:p>
            <a:r>
              <a:rPr lang="en-US" b="1" dirty="0"/>
              <a:t>Right belief leads to right practice.</a:t>
            </a:r>
          </a:p>
          <a:p>
            <a:endParaRPr lang="en-US" sz="1200" b="1" dirty="0"/>
          </a:p>
          <a:p>
            <a:r>
              <a:rPr lang="en-US" b="1" dirty="0"/>
              <a:t>Rejects superstition, minimizes the miraculous and the influence of the Holy Spirit.</a:t>
            </a:r>
          </a:p>
          <a:p>
            <a:endParaRPr lang="en-US" dirty="0"/>
          </a:p>
        </p:txBody>
      </p:sp>
    </p:spTree>
    <p:extLst>
      <p:ext uri="{BB962C8B-B14F-4D97-AF65-F5344CB8AC3E}">
        <p14:creationId xmlns:p14="http://schemas.microsoft.com/office/powerpoint/2010/main" val="11927911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a “Modern” Church</a:t>
            </a:r>
          </a:p>
        </p:txBody>
      </p:sp>
      <p:sp>
        <p:nvSpPr>
          <p:cNvPr id="3" name="Content Placeholder 2"/>
          <p:cNvSpPr>
            <a:spLocks noGrp="1"/>
          </p:cNvSpPr>
          <p:nvPr>
            <p:ph sz="quarter" idx="1"/>
          </p:nvPr>
        </p:nvSpPr>
        <p:spPr>
          <a:xfrm>
            <a:off x="1051560" y="1752600"/>
            <a:ext cx="9238488" cy="4343400"/>
          </a:xfrm>
        </p:spPr>
        <p:txBody>
          <a:bodyPr/>
          <a:lstStyle/>
          <a:p>
            <a:pPr marL="0" indent="0">
              <a:buNone/>
            </a:pPr>
            <a:r>
              <a:rPr lang="en-US" b="1" dirty="0"/>
              <a:t>More sectarian, less ecumenical because of the influence of propositional truth. More judgmental.</a:t>
            </a:r>
          </a:p>
          <a:p>
            <a:pPr marL="0" indent="0">
              <a:buNone/>
            </a:pPr>
            <a:endParaRPr lang="en-US" sz="1200" b="1" dirty="0"/>
          </a:p>
          <a:p>
            <a:pPr marL="0" indent="0">
              <a:buNone/>
            </a:pPr>
            <a:r>
              <a:rPr lang="en-US" b="1" dirty="0"/>
              <a:t>Emphasis on preaching more than worship</a:t>
            </a:r>
          </a:p>
          <a:p>
            <a:pPr marL="0" indent="0">
              <a:buNone/>
            </a:pPr>
            <a:endParaRPr lang="en-US" sz="1200" b="1" dirty="0"/>
          </a:p>
          <a:p>
            <a:pPr marL="0" indent="0">
              <a:buNone/>
            </a:pPr>
            <a:r>
              <a:rPr lang="en-US" b="1" dirty="0"/>
              <a:t>Relies on evidence, a stronger emphasis on verbal inspiration of the Bible</a:t>
            </a:r>
          </a:p>
          <a:p>
            <a:pPr marL="0" indent="0">
              <a:buNone/>
            </a:pPr>
            <a:endParaRPr lang="en-US" sz="1200" b="1" dirty="0"/>
          </a:p>
          <a:p>
            <a:pPr marL="0" indent="0">
              <a:buNone/>
            </a:pPr>
            <a:r>
              <a:rPr lang="en-US" b="1" dirty="0"/>
              <a:t>The ICOC is a modern, not a postmodern church movement</a:t>
            </a:r>
          </a:p>
        </p:txBody>
      </p:sp>
    </p:spTree>
    <p:extLst>
      <p:ext uri="{BB962C8B-B14F-4D97-AF65-F5344CB8AC3E}">
        <p14:creationId xmlns:p14="http://schemas.microsoft.com/office/powerpoint/2010/main" val="27621515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Death of Modernism</a:t>
            </a:r>
          </a:p>
        </p:txBody>
      </p:sp>
      <p:sp>
        <p:nvSpPr>
          <p:cNvPr id="3" name="Content Placeholder 2"/>
          <p:cNvSpPr>
            <a:spLocks noGrp="1"/>
          </p:cNvSpPr>
          <p:nvPr>
            <p:ph sz="quarter" idx="1"/>
          </p:nvPr>
        </p:nvSpPr>
        <p:spPr>
          <a:xfrm>
            <a:off x="816864" y="1801368"/>
            <a:ext cx="10871200" cy="4294632"/>
          </a:xfrm>
        </p:spPr>
        <p:txBody>
          <a:bodyPr/>
          <a:lstStyle/>
          <a:p>
            <a:pPr marL="0" indent="0">
              <a:buNone/>
            </a:pPr>
            <a:r>
              <a:rPr lang="en-US" sz="3200" b="1" dirty="0"/>
              <a:t>Modernism is not dead, by the way, but….</a:t>
            </a:r>
          </a:p>
          <a:p>
            <a:pPr marL="0" indent="0">
              <a:buNone/>
            </a:pPr>
            <a:endParaRPr lang="en-US" sz="1400" b="1" dirty="0"/>
          </a:p>
          <a:p>
            <a:pPr marL="0" indent="0">
              <a:buNone/>
            </a:pPr>
            <a:r>
              <a:rPr lang="en-US" sz="3200" b="1" dirty="0"/>
              <a:t>WWI, WWII,  Hiroshima</a:t>
            </a:r>
          </a:p>
          <a:p>
            <a:pPr marL="0" indent="0">
              <a:buNone/>
            </a:pPr>
            <a:endParaRPr lang="en-US" sz="1400" b="1" dirty="0"/>
          </a:p>
          <a:p>
            <a:pPr marL="0" indent="0">
              <a:buNone/>
            </a:pPr>
            <a:r>
              <a:rPr lang="en-US" sz="3200" b="1" dirty="0"/>
              <a:t>Exposure to alternative world views from the East—Western mindset is not the only powerful one.</a:t>
            </a:r>
          </a:p>
          <a:p>
            <a:pPr marL="0" indent="0">
              <a:buNone/>
            </a:pPr>
            <a:endParaRPr lang="en-US" sz="1400" b="1" dirty="0"/>
          </a:p>
          <a:p>
            <a:pPr marL="0" indent="0">
              <a:buNone/>
            </a:pPr>
            <a:r>
              <a:rPr lang="en-US" sz="3200" b="1" dirty="0"/>
              <a:t>Pessimism and Rejection by most of Modernism.</a:t>
            </a:r>
          </a:p>
        </p:txBody>
      </p:sp>
    </p:spTree>
    <p:extLst>
      <p:ext uri="{BB962C8B-B14F-4D97-AF65-F5344CB8AC3E}">
        <p14:creationId xmlns:p14="http://schemas.microsoft.com/office/powerpoint/2010/main" val="22123137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Rise of (Intellectual) Postmodernism</a:t>
            </a:r>
          </a:p>
        </p:txBody>
      </p:sp>
      <p:sp>
        <p:nvSpPr>
          <p:cNvPr id="3" name="Content Placeholder 2"/>
          <p:cNvSpPr>
            <a:spLocks noGrp="1"/>
          </p:cNvSpPr>
          <p:nvPr>
            <p:ph sz="quarter" idx="1"/>
          </p:nvPr>
        </p:nvSpPr>
        <p:spPr>
          <a:xfrm>
            <a:off x="2057400" y="1905000"/>
            <a:ext cx="4495800" cy="4191000"/>
          </a:xfrm>
        </p:spPr>
        <p:txBody>
          <a:bodyPr/>
          <a:lstStyle/>
          <a:p>
            <a:pPr marL="0" indent="0">
              <a:buNone/>
            </a:pPr>
            <a:r>
              <a:rPr lang="en-US" sz="2800" b="1" dirty="0" err="1"/>
              <a:t>Nietzche</a:t>
            </a:r>
            <a:r>
              <a:rPr lang="en-US" sz="2800" b="1" dirty="0"/>
              <a:t> (1844-1900):  God is dead.  Truth is dependent on language.  Truth is created not discovered.</a:t>
            </a:r>
          </a:p>
          <a:p>
            <a:pPr marL="0" indent="0">
              <a:buNone/>
            </a:pPr>
            <a:endParaRPr lang="en-US" sz="2800" b="1" dirty="0"/>
          </a:p>
          <a:p>
            <a:pPr marL="0" indent="0">
              <a:buNone/>
            </a:pPr>
            <a:r>
              <a:rPr lang="en-US" sz="2800" b="1" dirty="0"/>
              <a:t>Reject the correspondence theory of truth:  A proposition is </a:t>
            </a:r>
            <a:br>
              <a:rPr lang="en-US" sz="2800" b="1" dirty="0"/>
            </a:br>
            <a:r>
              <a:rPr lang="en-US" sz="2800" b="1" dirty="0"/>
              <a:t>“true” if it corresponds to or is consistent with reality.</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p:txBody>
      </p:sp>
      <p:sp>
        <p:nvSpPr>
          <p:cNvPr id="4" name="AutoShape 2" descr="data:image/jpeg;base64,/9j/4AAQSkZJRgABAQAAAQABAAD/2wCEAAkGBhQSERQUExQVFRUVGBgYFxgYGBgcGhwYGBcYGRkeFxoaHCYeGRojGhoYHy8gIycpLCwsGh4xNTAqNSYrLCkBCQoKBQUFDQUFDSkYEhgpKSkpKSkpKSkpKSkpKSkpKSkpKSkpKSkpKSkpKSkpKSkpKSkpKSkpKSkpKSkpKSkpKf/AABEIAQMAwgMBIgACEQEDEQH/xAAcAAACAgMBAQAAAAAAAAAAAAAEBQMGAAECBwj/xAA7EAABAgQDBQcDAwQCAQUAAAABAhEAAyExBEFRBRJhcYEGIpGhscHwE9HhMkLxBxRSYiOCkhUzcqLS/8QAFAEBAAAAAAAAAAAAAAAAAAAAAP/EABQRAQAAAAAAAAAAAAAAAAAAAAD/2gAMAwEAAhEDEQA/APV5ZLt4RPKms94EJpGxMzN9YCZM/Kvp5xCrGB82aOCvMF8vC8Czlh2cXtWAnTiwaZe3wxFOUKNb+IHM0ekCrxICSyjrAR4q7h3/AJ5uIXYgggtfjc1/EZjMT/tpwhXPxbUcgva4rwesBtc7vcbE65xtWLJFTdgG+PWAp2JZwD1rbr0gQzD0+faAmxWLO7fn7feARit0Ud6u72+0CzsQohQSne3M6tT1yipbV21MQoh3UWJ/xGgA5VgLunG3FAbsKDxjpWIGZG9Qu2sVHZe1AEf8iwku7Fga6NlBaNqpWSEqCq2/cwzax6QFgl4skZMXjicoVLh+BPDLOFqcW9Cpm9fCgjUrFkNXxH2vWAeIxdnNTl0MNMPOS1yXok6+0VlOJZg3A/OkNcHOBF9G6DlwApAWbZ8ygNiKFy/oYdYebk9akN61pFVwuJ3RfOjA+dNDnDvB4kUc1Oj5XsfWAseHnX4e2kFYZYJfxhVhpwpWvXODpaqj3+aQDSVNieXC/BqAJHtz+Wg6W1DATvGRgEZAV1Z9YkU9naOUIcuNaPzjSwQbiA5m8GhfiVeMGlWR+c+MLlKFTno14Af6t6O1/akBYqeQSzCuvH4YlxUzdc5edBb1gBSnd3HBvnlpAAYzEsSafnwhbOxG9nyqDz45aRPtCY1TrVh+IVTJtqO7/wA9WgJf7kWY/ls/tCPtJ2gMpIQkuo1Iy6welj5E8CD6xTMSgzJylly+83Ifp8oC1bC2ipUlSP3d3Ry6hT0hHtnByf1KUd79KgBUNZQyax4xBgcUuWSkAl2BAfKzRJi+zGKUkr+lMKbvuqteAE2bIkEK3lpBFkrB3VDNlCoOloGM6QFbyQsB7OOjG8djYyn3Fj6anABVQd4kDpvAB+McbQ2WpKN4pAKTurbXIkWYvQ/iANxW2ZRcIC2A7pND1vG0bWYBQBIzdvTOE5wzp3kuwbe4Vb19RG14JSaiobeB1S7E9DQwFvw+00rCe829lZ/nOHUtTBhTW+nHlFA2UEqCt5ZCk1TVgwu2T5tFvwOLdgSSDYnQ+RgH2HxG6kCr6i0OsNjiwDtTjS0VdCib7pDPyPD4IYYGfuq6cD6+MBcsFinZRYg+PhlDrCYjeYjwrFKwmK3lUqCzV87iLNgJ4ahuw9g2sBY0TqfPWC8OO7nd/XSFsiZTlpo9OsGyZptVvlmgDRMP+MZHSUhh9/zG4BCgFtOj+kczTXWjxpamAy+8RuAWevHpZoDFs1bwsxSqa65UzgzETKZwrxEylyDXwz4nKAFxDsatn0hTiFkCmehNTf09IIxGIcir611rC/aE10MTahBoRozcIBRicQSzgXtkMucDTDxYNQN4e8dTE2GepHHX5eBpk3pp48oDYLZ146cI77I9gDi8RvrWUyUn/srgngLPAq07x/VnQ8Y9I7JOlIF0pYBqVZvnWAsuxez+GwySJMlKVakOaX7xgqdLdgWrU/GzjcsaGut2HGhjqYjRyctH4wHj/wDV7ZyUI30ir7tLVIN+kefYTbm8WmDeC07iuL/mvN+Eer/1HliZKKTyLnNnprWPH5WCUC1b8xz/ADAGYPCZKcAG/wC0jjkHYF7OMoLkD6SvpqBZJ+pLJqCgtvpAOYz13eMdSMdMl90y3SSXSQxbWWo53pxzjWIxiSlmBALpKXCga1KC1eApUwAG1tiqKnlpcbx/TUDeqAdGZqwXs3GrlS2IKUbzEX3VWIY2BoXiNZ3GKv0GlCXb/wDPmKQZhFImhSVK76QFA/5JTYtqBQ3tANMNO3wVEW/nWGUia7EEOA+mWWuflCbCgoCkqFXA5Cv3gmXODtTxan8wFnwE0tmOHq32iw7NmFq058T52ijSMa1stLaQ/wBl4pxc3FCW+XgL3gpu5QVPTzhnI1NvvFaw20BQWD9G+ekPsDPDZQDpJplGQMmbQUjIBSovZ6H3gFbbzV4nKCJhL6eGcAT1aCo1gOFzTk+nhm3jCnH4jPOoqDr8rBOKnHItrr/ELsW9aW8X41gA5s4sS27q7ksa0+ZQDPW4GXMej8ozFzd2gOddPOA1re7+H3y4wA2JW7u/3H4hdMnFy2evy/5gvEKcGntrpAK5Xz0gJMJJK5ichvBz8bnHpfZ/DFBHz1obR5ZL7SJQN0sQFEkhnKv5hvs3+qICwCg7ouczkTwvAe14bEpIcm3lGJXSmfOKn2d7Z4ecd0EgvQEcKcxxi1ht0EG/vAeb9vULYuO676nPyjzLFABRIJHEdLx7h2nwG87d4EV4R5RtfYg3iGtAAomqWGVMFaVaw5GF+LQP3FKhq4B+M2kONndmlKYhndgCkX+awbt3sTPl4f66Qhco3VLUlaf+zWY04QFRViFILKcpLXY8L56OawIcRukFJqkuDqDqMtCIlVgyQpgCBkCX8DdoXrSeehgL7/fJnyJU0FlNuKHFLezHrEQmF7vCrs5/7EwP+9BA/wCpB9vCGCZjtwetYBhhZpBceEO9nYo2sNDevWK9hZ+7xEOMAoCpFfaAuuBmggAu7B7cdIsGz8QCBnqL+8VDZ8/u56j0+c4sOzpqb2PGAsgXx84yBEqDDuxkAPNDuDyEBzwcnf4MoKmTHNNaikBz5m69CXq4MABPT7W+fGgHFKZ/lIImzKW8IWY2YU2YnPygF20ACCbE/M4Wrdi328IMxJs4uXypwgKeqpuPyIAbEVt1jaNlrXKmzHCUJSrvktUCgS1SYHx+I3ElQqw+3jFr7a7PE7ZyVyJYsndBKkrALDdCW4sQTXjAeQ7K2fMnTNxCSvNTCw1Okc4/ZypS909I957Ddjhg8HuqAM2Z3pxZ6/tSDmEjzcwu2z2RkYhRDMpNwL1tAVPY+xgoImYVRQpKUncV3gpTDeJIPcc2AJyfSPX9nTlFCfqUU1QHZ+GcIOzeykyUfTIFLswrFmQtgGFxb51gIpyd8c+YMVfbXZ0LLoTXUGnTPWLesNXXSNnCuXgPMdo9n5kgb6kb0sgihbv/ALUvk9QDqREX9NBKG8cOqcJapv0cRKmfp3JqV7hSkWUFABzW4zi89pNjoxEpUiYsolqKXYgK7hCg3VuEJ+xGyf7VU+UJbpKwoTCsqUtnYqLAAsbc4Dyrt1sYYTFrEtXdICkj/VQdqdfCEGAwf1VkWABMX/8AqxgCvGpCWH/GkvyJzzpFb2aoSksgbxJDqtQnvAPe3rATDC/TlooxIO83+pLP0LRqWD6wStSlIcse8zDJ38coGlrq/k8AbIS1bfNYbYJZCuGnmYTypta9fw8McOQ9uROUBacBQs7jXIX94sWz1sRyioYFnuKM9WMWLBrYApazFjatOB8YC1y2YUNtY1C8YpOvkftGQB01iSWfS8AY2Uxp86wcbnqwb35QDitXLW+zDWAV4lAqat88oUYquY4/OkNcVOAB5evCEsyxL8stIBdixTRtaQErvDLhygnEEkVzOgHpcwGV84ALaKP+NbuO6fSPSdoTlS5MiahJmS0KlrWkVUqWzHdGZBKVNnumPOsQl6Wy04a1jjbfbeYnZ8vDJPfLoUcwlPdLc26QF725/U9KFJMqT9eSQCtYmITfIIfe3hxAhVtvten6+HxcqWtKQFS5+8ljulQbmUly72Jjzj/0oTB/xMEp7pVmVEKLquW7ptFow6pkpEqWohQKu+lZru1FhYUfN/UPVcPOSobyWIIuGbjzgtM0BVvHP57RSuxuO+n/AMbui6P9Xugk33TY8ouktYNRSrW+NAEiZT2847TOpl84QsnrJUwNoLklgN6/KAWdodlzJxQtE36YH6gwIIBccQRXx4QVgcPuJuCdawVMlglhY3zgebiUpsHOUBX+2vZ44pAVLb6qXZ9C7uY8ml4SaiatMygQW4hjXdajF76x7D2l2gMPhpk2aSN7uISCxUpVE1yzJ4CPIUzrVGupcnM+UB3Iw7AhKtBum+Rfmw9Ii3mfKMUqpdjV3LuBmzxJRt6gfI5ZQGpUx/Gohxh2uWofxcfPGFMiQT+G1hrhCSB50NgRll7QDbB3DjdD6aRY9nrBqH0Pz7xW5aSAG11r/PSG2EnhL5Ec+lr9IC1gjRfnGQqRiKCvrGQFiKn4wBNqTYD55xPMS5Z20gScQ1v5gFOMV+CPeFM9Zy+U8oZ49QfN6/KQoUsWrXw8BAB4lQa3L39/KA5rDh8/MSTy+ZGlKRFOA421o/tAQs5AFSSzfzxiqdsZO5P3aUSAWFHck+ZMehdmtnlajNLbqaAjNRFbaD1iidvAf7kuLc7XgFmxNsGRMBuHBI5Z+BPiYsu1NpJVMRNSN5JSFAAj9oFCRY7w6RRwIsew9kTJiSQeQ8jygLT2Q2j9TEBASAmlvFyczl1j00KIqRYU0vrFC7PbDRIAUoneLtccT/EOMT2oSgFO9pWAtUjFH/HP2g4Tw1c7x5urtsN2vj+OkSYftIqepMuUCpaiwYvYe2toC64za4cJTXIceIEGYHBs6lHeVVtA/qYi2LsH6I3lkKWbnIWoOEVD+o3bcSwvC4dTzFUmqA/QlX7R/uR4DiRAVjt12m/u8TuoV/wyiUJ4l+8puJYDgBCFUkF2ZRyoeHCBwGqS3TofP0jJk4pA3Sd5RIGrN3iOVoDvdKywApVasi2Q4CNLqopDAJc51+8czN3dCUliBfzc5m8RyDVLk0vegfXKAZypwTu0D5t71hjgsUCQ+YyuS5d+bQklIU29ck1LZPlBaEHIBgHvzq7vmIByZ1i7PlevHPrBOH2mUqLg6Ag0+8JUrI3tQ33hhJnNLCWPjqBAW6XigwtbhGRVkomt8+8ZAeoYh6vlUwsWrwyfLPxg7FzElwHNYVz1M/E5/NIADGEOXs34hPMLBqmt6w2xK73vnrCyepgomjCpu0Alx0/dci440HG9KRxs/srOxsj6/wBQS0FZly95JJWR+osCAlKdalwaRJ2WwiMfNMuYtSErUWI3XYWSHFyAKnSPRMVs9ElMmTLdMuWndSL04nUmpOZgB9m7MRJw6Jcsd2WAAWqTmo8SXPlHnHbbZZKlLa/tHq81XdYMafiKp2jky0SlKmEJS1SSz6BszAeKycMpS9xIJUSwAu8WiTs/F4csgJXQGirOKirQs7P97GoKSQAoqJz3QCT9usWvETaj8Ee0AsxO08cXSqWWt+31eIl4bFKqyQ/+wctk4fWGm872jnEYlEtBUsgNauegGsAh2Ts+fiZ/0UoUZhNQHpqVZADWPd+yfZSXgpbA700/rmNfgkZJHnFZ7AbewipSBLVLE9QBmJbdWpQyr+oDJiekcdr/AOqsrDpVLw5EydajFCC11GyiNB1OUAf/AFJ/qKMEj6MlQViVjgRLS1FHj/iOppfyfB4ZW6FzN51Oskmqt4u78s4Spmqnz96YoqUtRUpSjU5lz0h2E95mcs1bPARqmAsGZy1znHUhA+qVsdxPdGf6RVuavjRGQHKqhnrqRb/7RCqbugIzUXJzvf1gMRM3171nJVel2yzt5RMg1Z2qHLs+f/X+Y4SsJSALs9r015vwZtI0jDkgFIJNbObdOvWAYyZlHDtk3D0pBMqY7Xp+LeEDSZdnPda9/P5lBKUMQHpqNPvATiVVydA+r68bwVKmFJFGBLcuXOIl4Q+T9PdvaJZGGqARU9GYl7mAdJnzAAKU5RqDUYJTCqrRkBa8UCH+fBCzETDo/wAY1hpijUilPnWF+IlPX3gAMSl3GvTLziq9u8eJOH+mCN6bTkkGp628YtWImBCSVEMNSLV1zjyvbu0TiJylmwojkMudYAbs/t9WGmoWljuLCmJZ9Q/QR61L/qXgZzKWVoLfpKbHR3aPE5kka9GiILUMyID1Tbv9TgkNhZZSP8l1NQbA0B8Y812ttqbiF70xalnU+2nSBHKtYxUtsoC09lcAEyTOP6lkpB0SlnbmX8IbKS41+cecdYLCfTw8lBYHdBPNXeq+dWiVOGo5sAVH1gOMNhCata8UPbeOM2csv3QSE6booPvG9pbdmzlElagnJIJYD3haTASJVGnjExqAO2WplgsC9K+dOUNp+MTLJ32JL7oTVVbPkMqHKAEYJlJTv/TUMyCwVoSBR/JvAPE4JSA6qh6KDFJFf3DpTjAHo2j9VkkboFSbilqZfLRD9R1uxLc/asRYVDIU+f4aJNnzBvMQ7np1+ZQGHGutyaWppm0OtmTUrS+7oNe9+S/gIqswso8z6w+2OvdQxo5vn4fLwDtAZsgQaNR6DobRJhk2Bq5qRz84C+uxYPQV41zd82guQtzkOL189BV4CVM88+I5Q0ws4FzoLFs6XECSiAC1WtlRr8ekSSruX4M/n0eAs0vHrYdw2EZCpKSwZVOsZAX1ep4t7QBOS706c4bYhNC5z111MKtoT9xCiSwAJ8ssoCiduNpkESUnIFep0HueUUuag3PX5xvDnFOuaqZML1ctqbNyhUsuS1bhtPPSAXz9b3845kygoh7ac+UTqllSvuw8hQQdh8LwOvjw0gBUbOLWPtdiPB/CIsPgFTJqJaRUqY9DU8gHgvaE0IHG3lkPv4QixE8qU5gPWMWpKSCpaEjJ1AW0rFD7V7fVMmqloV/xJp3TRRzJOYeK8Y5aA2Y0Y6TGEQHSYm2fL3pgvSobM5ecDkQXg5hSL0Jr0+GA3iZ7LNd5J15UPAxJg8UXZKtx6MS6SOPDnEUxIKsqkeBMRJlh2fO8A3mIQtACkfSJstNUFzRxkOI8IFm4BUhe6u/DvAg5ho7UUoQ5LmyR0cHlWIULUpClKJJ1J4N5QAa0DfLVD0hps2cwfO2XjWFeH/VrDfBrApZg1NeuZgGuEUWBJDjIg8/gg3D2ZWRoDQlxkOcAyFk3txfwBe8MJJzFVHwzZn6QBWHWN0guaDdrnTwguTlUUfR3PtesAYZRBawJqOOVDXwhpg5bKvS9Hfm1+sAyCU5IU3L8xqD5WCG6HUHYRuAsM5ZzY14/DFX7XbTP0t1Ld4seQqejtSLLiJoCTk33iidopwWsjIeZzZ+LQCfCYdMwFJHRLudHHvC+fsTcLksbswt94LwGKEpTsCHqHy5+EGYzbaVUIci9rVN3YNpAIZuEqDkOB0y+CNn9BShlKJa6rm2mYNXiXG4sEEBRAbu5+kKkbW3HoC4IauetadIDmfgNwFS3JyALVf8AnyhctCll1EPYRZZmFZAWslZUA725IrlCSfL7n/xpWAXrw5BZjESxDHFyzuhRo1Dx+exgKYxEBCmOnjl42YDe7BqaAf6tbImIMOjePQnwEHy8OAK6Us/BxlYwC/6ancZGJ0quaAFiRVqOfF42mQSaZn7eUQzzUIHVs60gNTyVVyFBRqQVIUPoqHO760ZuZv5QdjMEE4aoIVQ8G8NfeBMDWQurN9/vrALEOIJw5LsHjjDyyotpeHEiUEptXI8YA/DKCQ4Nmobk+0EomVctxzvmHzhelQZk6B3IuDl6dYnRMKy1yxtUFvTTpANJeLALU4au+decG7Pnd5Jr9nObQow+G3s/02D+b/Lw32VglAgMwUXvfTnAWETj/kry+0ZHAJ4+cagHe2MSDYnOKdj5ZOQFucW/HgAqetDFXx7gGjmzeYb5nAVufIa/D2hZP7rj0hnjUKBNDT7QnnSlrIoTpAC4nEqNBZozY+DC5g3iw/BgyZgT+43AfwyjnAHcUwOo4MfjwBGKxG8pW6O6P0j1POAcUl6AUNw9jnDSbLGjOKNqePzKA/p96z/zWAgQGFbNb+YT4lG6ojw5Qwxc16fPGAp6nHGAHEbaNpTGyIArBS7kXbh59Hg6VKfeBNWfNzS3p5wLhUjdqdKV4wWlYT3lGxSTk4clnzgBcSN0E5qZhwrGtkI3pjnIcoExOIK1EnpyygrAUv8AA/4gLBtabvyikJIYWzds6O0V/Z6+6pAbvUr+bVixYhQUgOXDFlEZVaxvw49IRbMwe9OKcq+EBuWsJBSOpzOnIRNLXvUcVt55awfiuz1XFizH7/eIZWFIDKAfI6Mc4DvByWFfBq5/OkG4eW1R1bTMRzh07pFi9Lg0+0FHDO5sQ5bqRXhATYdQJoCxcm4q7h8oe7PQx4Oz+Vh6wswEkg1LhgeGlesNsHh6s5qHBy0gHsvDpYVXbjGRNLwymHfVYfLRkATj0hiQ7qpbmIquOnsqoYZ2e9G0r5R6BMkg5HW0KZuxJSjVINa9YCkGdLWWAJUcg5PpBM7snPAChLqQ5SFB29POLzgsBKlOUISk2oADEk1waH5k8B41tRJkndWhSDSiwQ7DJxFaXMYuI+hMRh0zUlMxCVpsygCPO0VPav8ATDCzC8srkqOSS6f/ABU58DAeZo20GYgEAfKwPP2vvBm4/wAfMoL7TdkJ2DUy+8g/pWLFvQ8IQKBHB4CWZOrSIVLjUaaA7kXbWOgHUBqRELxMipEAaEuSySHUwqSRz+ZQNjJtkh6X5xNiJzF0uC1NbvelYAeA5EMMO27UOwo3iXMAAQWgd2/T5lAEI2id0pNQ1BxNPzAkjEFKgqOVRGYC47L20FOPfnrnB65O8aM7sbtZ2aKAlTRatg7Q3yxLOAPyIBwmQB+H184Mw6HNq1ceJFzXnHEySXAUWceGvn6xKnEM4sqlzoLHpASFRSoJZ2BD1tWvIw12XIUplZ8G5W8IBkyt9iwqKM4YPFh2YgJA5fKwE6ZNPxGQcFp+b0ZANpwrn4QHPxLVCVHk33g+epqxAua3y8AGja0tR3X3SbAj01iVgWI8iG9WjpSUrooJOdRAWE2Z9MkylkJP7FVDcDATro1KxGoF6fDBQIzvGl89YAHG7NROQZc1IUlVwfUHLV48t7fdkf7VKChJMsuArTNlcfWPXkYYg1MC7RwKJssylp30KfeTr4WL1cQHza0ckRau1PYmbhp+6hJXLVWWqltFaEecKJ3Z2cmm6CeCgYBZBWCAHeLsPX+ILT2ZnkgboBOqkj3ieX2dWksspHJQPhlAJ1qcvHJEXIYKXL3WQnUWJNsznEsqZTcUASSXdIIFeR8IClSZKlFkgqOgD+kWnAdmA4M82IdALeJ+3GIp+0BKUlElISFGpaps45Q6krLCvLPOAG2nLloSVIlS+5lug0Ov35REnZWGxcsGWPozK2/SWa6euXnEmKlOFCgdz/Hl5xWsHi1SJvIwEON2VNlKIWghuFOhsYYdmCoTCwopJBe3A1zEWOX2jExKUsKuCTW9+ccyVj6gYJpoMzS0A5mgkVc0oQzjwiGZKBADOXI0fryibDyAwNRvWLWUAzeN4JweCP7g4GXI+UB3s/CEkAZcaNaw1i2bMk6Drn1aI9mbMSUJOYAqwzr4Q1w2Hb59oDP7Yat4faMgr+z5xkBMS9M+URzpII45x3Nlsom3jGt++vzpALF4RSapNXf+I5kbSSWSSytDxhiZTmltLwt2hsveBU1bAiA7VQ0Pl7xm61ufx4SI2iuUpluR5jX0hzIxKJgFXzvlATJSQxjkLMdkAOx5tEcyeAgk5A/eA8w7SbSVNxMwu4QoJSMgBc8Kv4wiVOJueZrrrDDCywsTFVd9cyPM/mFCZjUseJz456+MBNLxJJZi7+rQRKQTQ8To5vSkK52HYOD3hXLKCdjbUBZK7uzNQ6dYDePxu5NSFW4jhSkHyJSVS3zItVuNaQt7U4f9KwGy+dXgLZe0FUSS4DsOevCAnVssCbvEm/h1zhvhsRYdDz+ViOZg1VOYDli3Cg6xsoKQemXr4PAMVSEqGWr5xVtr7PO8VNnFuw4DWHMajjlAuIwBW+VWyIvrpAU/BpZVXplFvwGEDjugix4g584UjZxClADh1i0bAkskAp4dRpz/ADAH4KUwCLO5HJs3MPdk4Fm11a+hgaXgRvAgcnu/HpD3BSWsMh8MAxwkhgMngpAIu3/jwb7RqVLoAKRIpDXgJkgsKHzjcDEq1H/kPtGQHcxDk5vEf0X+fOMdy5oUW+GOjM5tWA5lymtlGp8pwC1mt/Mck8bR0qaG+UgK/tLZm85IrFcn4ZaFd0kG9H1f5yi+zgDlCufs8FzxvAIDtiYkM4vXeBNP5hNtbtbMCVAI3TXPoWEXY7LQwepItSKv2n2UP1gOa7zCggKvsWRvAuR3q+FH8oV7Uwm6olLs5OXykWjYeBKXYMCKcC58rQJtjB7qi7HerxAfOsBWpGJH7mI4j548YB2lhPprCk2JccIarwdGDA5fg9DEMvD76GItc/d4CXZeME9JlrNVbzG/jCPEYQyVnTItcQQrDmWtw4aH6hLxMqpZYoaU4VyeAk2RjgoVcmgYOxTr0pSCFqDkk0qT41B6Qu2bs9SCwNbgMKtp0g1EwgnJy4FwS1eLQBOCWErbJqMXs9w+npDeXJK00AZgxs784TTcITuHfru0IctfhR7xYNjIUO6e8eNz/BMAtwmxClfVmPhTwiw4bBuMmu7ZPDGRhUrslyDVrgjr8aCpWHcWrw50NICPD4cFs9Yc4NI8ogkSwKDKjwZun8wEyUZufzG92npGpRLGnWJAHFrWgIX4eRjIICflfvG4CLDSwAWH7m6RueKK4P6mNxkAJIFSOAMcP3iOfoY3GQHKD5N5prHU1NIyMgBMRnAU0Okvm/pGRkAm+gkLDDL3hZtpACkUvd65jWMjIBNNQN9mDQAUAAlqkj3jIyA3jsOncdqsNYFwY3VBtG6cdY1GQBUo0Xy61Iz6mGuLlh5dLhi1KMIyMgDUpYPnX1b0h5gkc6AtU5msZGQDHZopyFIcypQ3P+rxkZATYeWCBTIecHS5Y9IyMgNWHzSNzPt6RkZADb51MZGRkB//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4" descr="data:image/jpeg;base64,/9j/4AAQSkZJRgABAQAAAQABAAD/2wCEAAkGBhQSERQUExQVFRUVGBgYFxgYGBgcGhwYGBcYGRkeFxoaHCYeGRojGhoYHy8gIycpLCwsGh4xNTAqNSYrLCkBCQoKBQUFDQUFDSkYEhgpKSkpKSkpKSkpKSkpKSkpKSkpKSkpKSkpKSkpKSkpKSkpKSkpKSkpKSkpKSkpKSkpKf/AABEIAQMAwgMBIgACEQEDEQH/xAAcAAACAgMBAQAAAAAAAAAAAAAEBQMGAAECBwj/xAA7EAABAgQDBQcDAwQCAQUAAAABAhEAAyExBEFRBRJhcYEGIpGhscHwE9HhMkLxBxRSYiOCkhUzcqLS/8QAFAEBAAAAAAAAAAAAAAAAAAAAAP/EABQRAQAAAAAAAAAAAAAAAAAAAAD/2gAMAwEAAhEDEQA/APV5ZLt4RPKms94EJpGxMzN9YCZM/Kvp5xCrGB82aOCvMF8vC8Czlh2cXtWAnTiwaZe3wxFOUKNb+IHM0ekCrxICSyjrAR4q7h3/AJ5uIXYgggtfjc1/EZjMT/tpwhXPxbUcgva4rwesBtc7vcbE65xtWLJFTdgG+PWAp2JZwD1rbr0gQzD0+faAmxWLO7fn7feARit0Ud6u72+0CzsQohQSne3M6tT1yipbV21MQoh3UWJ/xGgA5VgLunG3FAbsKDxjpWIGZG9Qu2sVHZe1AEf8iwku7Fga6NlBaNqpWSEqCq2/cwzax6QFgl4skZMXjicoVLh+BPDLOFqcW9Cpm9fCgjUrFkNXxH2vWAeIxdnNTl0MNMPOS1yXok6+0VlOJZg3A/OkNcHOBF9G6DlwApAWbZ8ygNiKFy/oYdYebk9akN61pFVwuJ3RfOjA+dNDnDvB4kUc1Oj5XsfWAseHnX4e2kFYZYJfxhVhpwpWvXODpaqj3+aQDSVNieXC/BqAJHtz+Wg6W1DATvGRgEZAV1Z9YkU9naOUIcuNaPzjSwQbiA5m8GhfiVeMGlWR+c+MLlKFTno14Af6t6O1/akBYqeQSzCuvH4YlxUzdc5edBb1gBSnd3HBvnlpAAYzEsSafnwhbOxG9nyqDz45aRPtCY1TrVh+IVTJtqO7/wA9WgJf7kWY/ls/tCPtJ2gMpIQkuo1Iy6welj5E8CD6xTMSgzJylly+83Ifp8oC1bC2ipUlSP3d3Ry6hT0hHtnByf1KUd79KgBUNZQyax4xBgcUuWSkAl2BAfKzRJi+zGKUkr+lMKbvuqteAE2bIkEK3lpBFkrB3VDNlCoOloGM6QFbyQsB7OOjG8djYyn3Fj6anABVQd4kDpvAB+McbQ2WpKN4pAKTurbXIkWYvQ/iANxW2ZRcIC2A7pND1vG0bWYBQBIzdvTOE5wzp3kuwbe4Vb19RG14JSaiobeB1S7E9DQwFvw+00rCe829lZ/nOHUtTBhTW+nHlFA2UEqCt5ZCk1TVgwu2T5tFvwOLdgSSDYnQ+RgH2HxG6kCr6i0OsNjiwDtTjS0VdCib7pDPyPD4IYYGfuq6cD6+MBcsFinZRYg+PhlDrCYjeYjwrFKwmK3lUqCzV87iLNgJ4ahuw9g2sBY0TqfPWC8OO7nd/XSFsiZTlpo9OsGyZptVvlmgDRMP+MZHSUhh9/zG4BCgFtOj+kczTXWjxpamAy+8RuAWevHpZoDFs1bwsxSqa65UzgzETKZwrxEylyDXwz4nKAFxDsatn0hTiFkCmehNTf09IIxGIcir611rC/aE10MTahBoRozcIBRicQSzgXtkMucDTDxYNQN4e8dTE2GepHHX5eBpk3pp48oDYLZ146cI77I9gDi8RvrWUyUn/srgngLPAq07x/VnQ8Y9I7JOlIF0pYBqVZvnWAsuxez+GwySJMlKVakOaX7xgqdLdgWrU/GzjcsaGut2HGhjqYjRyctH4wHj/wDV7ZyUI30ir7tLVIN+kefYTbm8WmDeC07iuL/mvN+Eer/1HliZKKTyLnNnprWPH5WCUC1b8xz/ADAGYPCZKcAG/wC0jjkHYF7OMoLkD6SvpqBZJ+pLJqCgtvpAOYz13eMdSMdMl90y3SSXSQxbWWo53pxzjWIxiSlmBALpKXCga1KC1eApUwAG1tiqKnlpcbx/TUDeqAdGZqwXs3GrlS2IKUbzEX3VWIY2BoXiNZ3GKv0GlCXb/wDPmKQZhFImhSVK76QFA/5JTYtqBQ3tANMNO3wVEW/nWGUia7EEOA+mWWuflCbCgoCkqFXA5Cv3gmXODtTxan8wFnwE0tmOHq32iw7NmFq058T52ijSMa1stLaQ/wBl4pxc3FCW+XgL3gpu5QVPTzhnI1NvvFaw20BQWD9G+ekPsDPDZQDpJplGQMmbQUjIBSovZ6H3gFbbzV4nKCJhL6eGcAT1aCo1gOFzTk+nhm3jCnH4jPOoqDr8rBOKnHItrr/ELsW9aW8X41gA5s4sS27q7ksa0+ZQDPW4GXMej8ozFzd2gOddPOA1re7+H3y4wA2JW7u/3H4hdMnFy2evy/5gvEKcGntrpAK5Xz0gJMJJK5ichvBz8bnHpfZ/DFBHz1obR5ZL7SJQN0sQFEkhnKv5hvs3+qICwCg7ouczkTwvAe14bEpIcm3lGJXSmfOKn2d7Z4ecd0EgvQEcKcxxi1ht0EG/vAeb9vULYuO676nPyjzLFABRIJHEdLx7h2nwG87d4EV4R5RtfYg3iGtAAomqWGVMFaVaw5GF+LQP3FKhq4B+M2kONndmlKYhndgCkX+awbt3sTPl4f66Qhco3VLUlaf+zWY04QFRViFILKcpLXY8L56OawIcRukFJqkuDqDqMtCIlVgyQpgCBkCX8DdoXrSeehgL7/fJnyJU0FlNuKHFLezHrEQmF7vCrs5/7EwP+9BA/wCpB9vCGCZjtwetYBhhZpBceEO9nYo2sNDevWK9hZ+7xEOMAoCpFfaAuuBmggAu7B7cdIsGz8QCBnqL+8VDZ8/u56j0+c4sOzpqb2PGAsgXx84yBEqDDuxkAPNDuDyEBzwcnf4MoKmTHNNaikBz5m69CXq4MABPT7W+fGgHFKZ/lIImzKW8IWY2YU2YnPygF20ACCbE/M4Wrdi328IMxJs4uXypwgKeqpuPyIAbEVt1jaNlrXKmzHCUJSrvktUCgS1SYHx+I3ElQqw+3jFr7a7PE7ZyVyJYsndBKkrALDdCW4sQTXjAeQ7K2fMnTNxCSvNTCw1Okc4/ZypS909I957Ddjhg8HuqAM2Z3pxZ6/tSDmEjzcwu2z2RkYhRDMpNwL1tAVPY+xgoImYVRQpKUncV3gpTDeJIPcc2AJyfSPX9nTlFCfqUU1QHZ+GcIOzeykyUfTIFLswrFmQtgGFxb51gIpyd8c+YMVfbXZ0LLoTXUGnTPWLesNXXSNnCuXgPMdo9n5kgb6kb0sgihbv/ALUvk9QDqREX9NBKG8cOqcJapv0cRKmfp3JqV7hSkWUFABzW4zi89pNjoxEpUiYsolqKXYgK7hCg3VuEJ+xGyf7VU+UJbpKwoTCsqUtnYqLAAsbc4Dyrt1sYYTFrEtXdICkj/VQdqdfCEGAwf1VkWABMX/8AqxgCvGpCWH/GkvyJzzpFb2aoSksgbxJDqtQnvAPe3rATDC/TlooxIO83+pLP0LRqWD6wStSlIcse8zDJ38coGlrq/k8AbIS1bfNYbYJZCuGnmYTypta9fw8McOQ9uROUBacBQs7jXIX94sWz1sRyioYFnuKM9WMWLBrYApazFjatOB8YC1y2YUNtY1C8YpOvkftGQB01iSWfS8AY2Uxp86wcbnqwb35QDitXLW+zDWAV4lAqat88oUYquY4/OkNcVOAB5evCEsyxL8stIBdixTRtaQErvDLhygnEEkVzOgHpcwGV84ALaKP+NbuO6fSPSdoTlS5MiahJmS0KlrWkVUqWzHdGZBKVNnumPOsQl6Wy04a1jjbfbeYnZ8vDJPfLoUcwlPdLc26QF725/U9KFJMqT9eSQCtYmITfIIfe3hxAhVtvten6+HxcqWtKQFS5+8ljulQbmUly72Jjzj/0oTB/xMEp7pVmVEKLquW7ptFow6pkpEqWohQKu+lZru1FhYUfN/UPVcPOSobyWIIuGbjzgtM0BVvHP57RSuxuO+n/AMbui6P9Xugk33TY8ouktYNRSrW+NAEiZT2847TOpl84QsnrJUwNoLklgN6/KAWdodlzJxQtE36YH6gwIIBccQRXx4QVgcPuJuCdawVMlglhY3zgebiUpsHOUBX+2vZ44pAVLb6qXZ9C7uY8ml4SaiatMygQW4hjXdajF76x7D2l2gMPhpk2aSN7uISCxUpVE1yzJ4CPIUzrVGupcnM+UB3Iw7AhKtBum+Rfmw9Ii3mfKMUqpdjV3LuBmzxJRt6gfI5ZQGpUx/Gohxh2uWofxcfPGFMiQT+G1hrhCSB50NgRll7QDbB3DjdD6aRY9nrBqH0Pz7xW5aSAG11r/PSG2EnhL5Ec+lr9IC1gjRfnGQqRiKCvrGQFiKn4wBNqTYD55xPMS5Z20gScQ1v5gFOMV+CPeFM9Zy+U8oZ49QfN6/KQoUsWrXw8BAB4lQa3L39/KA5rDh8/MSTy+ZGlKRFOA421o/tAQs5AFSSzfzxiqdsZO5P3aUSAWFHck+ZMehdmtnlajNLbqaAjNRFbaD1iidvAf7kuLc7XgFmxNsGRMBuHBI5Z+BPiYsu1NpJVMRNSN5JSFAAj9oFCRY7w6RRwIsew9kTJiSQeQ8jygLT2Q2j9TEBASAmlvFyczl1j00KIqRYU0vrFC7PbDRIAUoneLtccT/EOMT2oSgFO9pWAtUjFH/HP2g4Tw1c7x5urtsN2vj+OkSYftIqepMuUCpaiwYvYe2toC64za4cJTXIceIEGYHBs6lHeVVtA/qYi2LsH6I3lkKWbnIWoOEVD+o3bcSwvC4dTzFUmqA/QlX7R/uR4DiRAVjt12m/u8TuoV/wyiUJ4l+8puJYDgBCFUkF2ZRyoeHCBwGqS3TofP0jJk4pA3Sd5RIGrN3iOVoDvdKywApVasi2Q4CNLqopDAJc51+8czN3dCUliBfzc5m8RyDVLk0vegfXKAZypwTu0D5t71hjgsUCQ+YyuS5d+bQklIU29ck1LZPlBaEHIBgHvzq7vmIByZ1i7PlevHPrBOH2mUqLg6Ag0+8JUrI3tQ33hhJnNLCWPjqBAW6XigwtbhGRVkomt8+8ZAeoYh6vlUwsWrwyfLPxg7FzElwHNYVz1M/E5/NIADGEOXs34hPMLBqmt6w2xK73vnrCyepgomjCpu0Alx0/dci440HG9KRxs/srOxsj6/wBQS0FZly95JJWR+osCAlKdalwaRJ2WwiMfNMuYtSErUWI3XYWSHFyAKnSPRMVs9ElMmTLdMuWndSL04nUmpOZgB9m7MRJw6Jcsd2WAAWqTmo8SXPlHnHbbZZKlLa/tHq81XdYMafiKp2jky0SlKmEJS1SSz6BszAeKycMpS9xIJUSwAu8WiTs/F4csgJXQGirOKirQs7P97GoKSQAoqJz3QCT9usWvETaj8Ee0AsxO08cXSqWWt+31eIl4bFKqyQ/+wctk4fWGm872jnEYlEtBUsgNauegGsAh2Ts+fiZ/0UoUZhNQHpqVZADWPd+yfZSXgpbA700/rmNfgkZJHnFZ7AbewipSBLVLE9QBmJbdWpQyr+oDJiekcdr/AOqsrDpVLw5EydajFCC11GyiNB1OUAf/AFJ/qKMEj6MlQViVjgRLS1FHj/iOppfyfB4ZW6FzN51Oskmqt4u78s4Spmqnz96YoqUtRUpSjU5lz0h2E95mcs1bPARqmAsGZy1znHUhA+qVsdxPdGf6RVuavjRGQHKqhnrqRb/7RCqbugIzUXJzvf1gMRM3171nJVel2yzt5RMg1Z2qHLs+f/X+Y4SsJSALs9r015vwZtI0jDkgFIJNbObdOvWAYyZlHDtk3D0pBMqY7Xp+LeEDSZdnPda9/P5lBKUMQHpqNPvATiVVydA+r68bwVKmFJFGBLcuXOIl4Q+T9PdvaJZGGqARU9GYl7mAdJnzAAKU5RqDUYJTCqrRkBa8UCH+fBCzETDo/wAY1hpijUilPnWF+IlPX3gAMSl3GvTLziq9u8eJOH+mCN6bTkkGp628YtWImBCSVEMNSLV1zjyvbu0TiJylmwojkMudYAbs/t9WGmoWljuLCmJZ9Q/QR61L/qXgZzKWVoLfpKbHR3aPE5kka9GiILUMyID1Tbv9TgkNhZZSP8l1NQbA0B8Y812ttqbiF70xalnU+2nSBHKtYxUtsoC09lcAEyTOP6lkpB0SlnbmX8IbKS41+cecdYLCfTw8lBYHdBPNXeq+dWiVOGo5sAVH1gOMNhCata8UPbeOM2csv3QSE6booPvG9pbdmzlElagnJIJYD3haTASJVGnjExqAO2WplgsC9K+dOUNp+MTLJ32JL7oTVVbPkMqHKAEYJlJTv/TUMyCwVoSBR/JvAPE4JSA6qh6KDFJFf3DpTjAHo2j9VkkboFSbilqZfLRD9R1uxLc/asRYVDIU+f4aJNnzBvMQ7np1+ZQGHGutyaWppm0OtmTUrS+7oNe9+S/gIqswso8z6w+2OvdQxo5vn4fLwDtAZsgQaNR6DobRJhk2Bq5qRz84C+uxYPQV41zd82guQtzkOL189BV4CVM88+I5Q0ws4FzoLFs6XECSiAC1WtlRr8ekSSruX4M/n0eAs0vHrYdw2EZCpKSwZVOsZAX1ep4t7QBOS706c4bYhNC5z111MKtoT9xCiSwAJ8ssoCiduNpkESUnIFep0HueUUuag3PX5xvDnFOuaqZML1ctqbNyhUsuS1bhtPPSAXz9b3845kygoh7ac+UTqllSvuw8hQQdh8LwOvjw0gBUbOLWPtdiPB/CIsPgFTJqJaRUqY9DU8gHgvaE0IHG3lkPv4QixE8qU5gPWMWpKSCpaEjJ1AW0rFD7V7fVMmqloV/xJp3TRRzJOYeK8Y5aA2Y0Y6TGEQHSYm2fL3pgvSobM5ecDkQXg5hSL0Jr0+GA3iZ7LNd5J15UPAxJg8UXZKtx6MS6SOPDnEUxIKsqkeBMRJlh2fO8A3mIQtACkfSJstNUFzRxkOI8IFm4BUhe6u/DvAg5ho7UUoQ5LmyR0cHlWIULUpClKJJ1J4N5QAa0DfLVD0hps2cwfO2XjWFeH/VrDfBrApZg1NeuZgGuEUWBJDjIg8/gg3D2ZWRoDQlxkOcAyFk3txfwBe8MJJzFVHwzZn6QBWHWN0guaDdrnTwguTlUUfR3PtesAYZRBawJqOOVDXwhpg5bKvS9Hfm1+sAyCU5IU3L8xqD5WCG6HUHYRuAsM5ZzY14/DFX7XbTP0t1Ld4seQqejtSLLiJoCTk33iidopwWsjIeZzZ+LQCfCYdMwFJHRLudHHvC+fsTcLksbswt94LwGKEpTsCHqHy5+EGYzbaVUIci9rVN3YNpAIZuEqDkOB0y+CNn9BShlKJa6rm2mYNXiXG4sEEBRAbu5+kKkbW3HoC4IauetadIDmfgNwFS3JyALVf8AnyhctCll1EPYRZZmFZAWslZUA725IrlCSfL7n/xpWAXrw5BZjESxDHFyzuhRo1Dx+exgKYxEBCmOnjl42YDe7BqaAf6tbImIMOjePQnwEHy8OAK6Us/BxlYwC/6ancZGJ0quaAFiRVqOfF42mQSaZn7eUQzzUIHVs60gNTyVVyFBRqQVIUPoqHO760ZuZv5QdjMEE4aoIVQ8G8NfeBMDWQurN9/vrALEOIJw5LsHjjDyyotpeHEiUEptXI8YA/DKCQ4Nmobk+0EomVctxzvmHzhelQZk6B3IuDl6dYnRMKy1yxtUFvTTpANJeLALU4au+decG7Pnd5Jr9nObQow+G3s/02D+b/Lw32VglAgMwUXvfTnAWETj/kry+0ZHAJ4+cagHe2MSDYnOKdj5ZOQFucW/HgAqetDFXx7gGjmzeYb5nAVufIa/D2hZP7rj0hnjUKBNDT7QnnSlrIoTpAC4nEqNBZozY+DC5g3iw/BgyZgT+43AfwyjnAHcUwOo4MfjwBGKxG8pW6O6P0j1POAcUl6AUNw9jnDSbLGjOKNqePzKA/p96z/zWAgQGFbNb+YT4lG6ojw5Qwxc16fPGAp6nHGAHEbaNpTGyIArBS7kXbh59Hg6VKfeBNWfNzS3p5wLhUjdqdKV4wWlYT3lGxSTk4clnzgBcSN0E5qZhwrGtkI3pjnIcoExOIK1EnpyygrAUv8AA/4gLBtabvyikJIYWzds6O0V/Z6+6pAbvUr+bVixYhQUgOXDFlEZVaxvw49IRbMwe9OKcq+EBuWsJBSOpzOnIRNLXvUcVt55awfiuz1XFizH7/eIZWFIDKAfI6Mc4DvByWFfBq5/OkG4eW1R1bTMRzh07pFi9Lg0+0FHDO5sQ5bqRXhATYdQJoCxcm4q7h8oe7PQx4Oz+Vh6wswEkg1LhgeGlesNsHh6s5qHBy0gHsvDpYVXbjGRNLwymHfVYfLRkATj0hiQ7qpbmIquOnsqoYZ2e9G0r5R6BMkg5HW0KZuxJSjVINa9YCkGdLWWAJUcg5PpBM7snPAChLqQ5SFB29POLzgsBKlOUISk2oADEk1waH5k8B41tRJkndWhSDSiwQ7DJxFaXMYuI+hMRh0zUlMxCVpsygCPO0VPav8ATDCzC8srkqOSS6f/ABU58DAeZo20GYgEAfKwPP2vvBm4/wAfMoL7TdkJ2DUy+8g/pWLFvQ8IQKBHB4CWZOrSIVLjUaaA7kXbWOgHUBqRELxMipEAaEuSySHUwqSRz+ZQNjJtkh6X5xNiJzF0uC1NbvelYAeA5EMMO27UOwo3iXMAAQWgd2/T5lAEI2id0pNQ1BxNPzAkjEFKgqOVRGYC47L20FOPfnrnB65O8aM7sbtZ2aKAlTRatg7Q3yxLOAPyIBwmQB+H184Mw6HNq1ceJFzXnHEySXAUWceGvn6xKnEM4sqlzoLHpASFRSoJZ2BD1tWvIw12XIUplZ8G5W8IBkyt9iwqKM4YPFh2YgJA5fKwE6ZNPxGQcFp+b0ZANpwrn4QHPxLVCVHk33g+epqxAua3y8AGja0tR3X3SbAj01iVgWI8iG9WjpSUrooJOdRAWE2Z9MkylkJP7FVDcDATro1KxGoF6fDBQIzvGl89YAHG7NROQZc1IUlVwfUHLV48t7fdkf7VKChJMsuArTNlcfWPXkYYg1MC7RwKJssylp30KfeTr4WL1cQHza0ckRau1PYmbhp+6hJXLVWWqltFaEecKJ3Z2cmm6CeCgYBZBWCAHeLsPX+ILT2ZnkgboBOqkj3ieX2dWksspHJQPhlAJ1qcvHJEXIYKXL3WQnUWJNsznEsqZTcUASSXdIIFeR8IClSZKlFkgqOgD+kWnAdmA4M82IdALeJ+3GIp+0BKUlElISFGpaps45Q6krLCvLPOAG2nLloSVIlS+5lug0Ov35REnZWGxcsGWPozK2/SWa6euXnEmKlOFCgdz/Hl5xWsHi1SJvIwEON2VNlKIWghuFOhsYYdmCoTCwopJBe3A1zEWOX2jExKUsKuCTW9+ccyVj6gYJpoMzS0A5mgkVc0oQzjwiGZKBADOXI0fryibDyAwNRvWLWUAzeN4JweCP7g4GXI+UB3s/CEkAZcaNaw1i2bMk6Drn1aI9mbMSUJOYAqwzr4Q1w2Hb59oDP7Yat4faMgr+z5xkBMS9M+URzpII45x3Nlsom3jGt++vzpALF4RSapNXf+I5kbSSWSSytDxhiZTmltLwt2hsveBU1bAiA7VQ0Pl7xm61ufx4SI2iuUpluR5jX0hzIxKJgFXzvlATJSQxjkLMdkAOx5tEcyeAgk5A/eA8w7SbSVNxMwu4QoJSMgBc8Kv4wiVOJueZrrrDDCywsTFVd9cyPM/mFCZjUseJz456+MBNLxJJZi7+rQRKQTQ8To5vSkK52HYOD3hXLKCdjbUBZK7uzNQ6dYDePxu5NSFW4jhSkHyJSVS3zItVuNaQt7U4f9KwGy+dXgLZe0FUSS4DsOevCAnVssCbvEm/h1zhvhsRYdDz+ViOZg1VOYDli3Cg6xsoKQemXr4PAMVSEqGWr5xVtr7PO8VNnFuw4DWHMajjlAuIwBW+VWyIvrpAU/BpZVXplFvwGEDjugix4g584UjZxClADh1i0bAkskAp4dRpz/ADAH4KUwCLO5HJs3MPdk4Fm11a+hgaXgRvAgcnu/HpD3BSWsMh8MAxwkhgMngpAIu3/jwb7RqVLoAKRIpDXgJkgsKHzjcDEq1H/kPtGQHcxDk5vEf0X+fOMdy5oUW+GOjM5tWA5lymtlGp8pwC1mt/Mck8bR0qaG+UgK/tLZm85IrFcn4ZaFd0kG9H1f5yi+zgDlCufs8FzxvAIDtiYkM4vXeBNP5hNtbtbMCVAI3TXPoWEXY7LQwepItSKv2n2UP1gOa7zCggKvsWRvAuR3q+FH8oV7Uwm6olLs5OXykWjYeBKXYMCKcC58rQJtjB7qi7HerxAfOsBWpGJH7mI4j548YB2lhPprCk2JccIarwdGDA5fg9DEMvD76GItc/d4CXZeME9JlrNVbzG/jCPEYQyVnTItcQQrDmWtw4aH6hLxMqpZYoaU4VyeAk2RjgoVcmgYOxTr0pSCFqDkk0qT41B6Qu2bs9SCwNbgMKtp0g1EwgnJy4FwS1eLQBOCWErbJqMXs9w+npDeXJK00AZgxs784TTcITuHfru0IctfhR7xYNjIUO6e8eNz/BMAtwmxClfVmPhTwiw4bBuMmu7ZPDGRhUrslyDVrgjr8aCpWHcWrw50NICPD4cFs9Yc4NI8ogkSwKDKjwZun8wEyUZufzG92npGpRLGnWJAHFrWgIX4eRjIICflfvG4CLDSwAWH7m6RueKK4P6mNxkAJIFSOAMcP3iOfoY3GQHKD5N5prHU1NIyMgBMRnAU0Okvm/pGRkAm+gkLDDL3hZtpACkUvd65jWMjIBNNQN9mDQAUAAlqkj3jIyA3jsOncdqsNYFwY3VBtG6cdY1GQBUo0Xy61Iz6mGuLlh5dLhi1KMIyMgDUpYPnX1b0h5gkc6AtU5msZGQDHZopyFIcypQ3P+rxkZATYeWCBTIecHS5Y9IyMgNWHzSNzPt6RkZADb51MZGRkB//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5126" name="Picture 6" descr="https://encrypted-tbn0.gstatic.com/images?q=tbn:ANd9GcSV4mgnvC1N_pu0nd0zdhqO6UYPvn4HOSz-6Kb-YTsOvw3rVl7q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91902"/>
            <a:ext cx="3124114" cy="382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Martin Heidegger (1884-1976)</a:t>
            </a:r>
          </a:p>
        </p:txBody>
      </p:sp>
      <p:sp>
        <p:nvSpPr>
          <p:cNvPr id="3" name="Content Placeholder 2"/>
          <p:cNvSpPr>
            <a:spLocks noGrp="1"/>
          </p:cNvSpPr>
          <p:nvPr>
            <p:ph sz="quarter" idx="1"/>
          </p:nvPr>
        </p:nvSpPr>
        <p:spPr>
          <a:xfrm>
            <a:off x="2133600" y="1905000"/>
            <a:ext cx="8156448" cy="4191000"/>
          </a:xfrm>
        </p:spPr>
        <p:txBody>
          <a:bodyPr/>
          <a:lstStyle/>
          <a:p>
            <a:r>
              <a:rPr lang="en-US" b="1" dirty="0"/>
              <a:t>Rejects correspondence theory of truth</a:t>
            </a:r>
          </a:p>
          <a:p>
            <a:endParaRPr lang="en-US" b="1" dirty="0"/>
          </a:p>
          <a:p>
            <a:r>
              <a:rPr lang="en-US" b="1" dirty="0"/>
              <a:t>Truth is found in culture, narrative, not facts</a:t>
            </a:r>
          </a:p>
        </p:txBody>
      </p:sp>
    </p:spTree>
    <p:extLst>
      <p:ext uri="{BB962C8B-B14F-4D97-AF65-F5344CB8AC3E}">
        <p14:creationId xmlns:p14="http://schemas.microsoft.com/office/powerpoint/2010/main" val="35090290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The Big Three: Foucault, Derrida and </a:t>
            </a:r>
            <a:r>
              <a:rPr lang="en-US" sz="3200" b="1" dirty="0" err="1"/>
              <a:t>Rorty</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Michael Foucault:  </a:t>
            </a:r>
            <a:r>
              <a:rPr lang="en-US" sz="2800" dirty="0"/>
              <a:t>Truth is a fabrication or a fiction.  Science is an ideology.  History has no objective meaning.  It is socially produced.  Truth is social.</a:t>
            </a:r>
          </a:p>
          <a:p>
            <a:pPr marL="0" indent="0">
              <a:buNone/>
            </a:pPr>
            <a:endParaRPr lang="en-US" sz="2800" dirty="0"/>
          </a:p>
          <a:p>
            <a:pPr marL="0" indent="0">
              <a:buNone/>
            </a:pPr>
            <a:r>
              <a:rPr lang="en-US" sz="2800" b="1" dirty="0"/>
              <a:t>Jacques Derrida: </a:t>
            </a:r>
            <a:r>
              <a:rPr lang="en-US" sz="2800" dirty="0"/>
              <a:t>Reading is a violent act of mastery over the text.  Invented deconstruction.</a:t>
            </a:r>
          </a:p>
          <a:p>
            <a:pPr marL="0" indent="0">
              <a:buNone/>
            </a:pPr>
            <a:endParaRPr lang="en-US" sz="2800" b="1" dirty="0"/>
          </a:p>
          <a:p>
            <a:pPr marL="0" indent="0">
              <a:buNone/>
            </a:pPr>
            <a:r>
              <a:rPr lang="en-US" sz="2800" b="1" dirty="0"/>
              <a:t>Richard </a:t>
            </a:r>
            <a:r>
              <a:rPr lang="en-US" sz="2800" b="1" dirty="0" err="1"/>
              <a:t>Rorty</a:t>
            </a:r>
            <a:r>
              <a:rPr lang="en-US" sz="2800" b="1" dirty="0"/>
              <a:t>:  </a:t>
            </a:r>
            <a:r>
              <a:rPr lang="en-US" sz="2800" dirty="0"/>
              <a:t>Truth a matter of human convention.  Truth is found in coherence rather than correspondence.</a:t>
            </a:r>
            <a:endParaRPr lang="en-US" sz="2800" b="1" dirty="0"/>
          </a:p>
          <a:p>
            <a:pPr marL="0" indent="0">
              <a:buNone/>
            </a:pPr>
            <a:endParaRPr lang="en-US" sz="2800" b="1" dirty="0"/>
          </a:p>
          <a:p>
            <a:pPr marL="0" indent="0">
              <a:buNone/>
            </a:pPr>
            <a:endParaRPr lang="en-US" sz="2800" b="1" dirty="0"/>
          </a:p>
        </p:txBody>
      </p:sp>
    </p:spTree>
    <p:extLst>
      <p:ext uri="{BB962C8B-B14F-4D97-AF65-F5344CB8AC3E}">
        <p14:creationId xmlns:p14="http://schemas.microsoft.com/office/powerpoint/2010/main" val="17271965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 Thinking</a:t>
            </a:r>
          </a:p>
        </p:txBody>
      </p:sp>
      <p:sp>
        <p:nvSpPr>
          <p:cNvPr id="3" name="Content Placeholder 2"/>
          <p:cNvSpPr>
            <a:spLocks noGrp="1"/>
          </p:cNvSpPr>
          <p:nvPr>
            <p:ph sz="quarter" idx="1"/>
          </p:nvPr>
        </p:nvSpPr>
        <p:spPr>
          <a:xfrm>
            <a:off x="749808" y="1911096"/>
            <a:ext cx="11375136" cy="4184904"/>
          </a:xfrm>
        </p:spPr>
        <p:txBody>
          <a:bodyPr/>
          <a:lstStyle/>
          <a:p>
            <a:pPr marL="0" indent="0">
              <a:buNone/>
            </a:pPr>
            <a:r>
              <a:rPr lang="en-US" sz="2800" b="1" dirty="0" err="1"/>
              <a:t>Postmoderns</a:t>
            </a:r>
            <a:r>
              <a:rPr lang="en-US" sz="2800" b="1" dirty="0"/>
              <a:t> have no worldview (except the view that there is no correct worldview)</a:t>
            </a:r>
          </a:p>
          <a:p>
            <a:pPr marL="0" indent="0">
              <a:buNone/>
            </a:pPr>
            <a:endParaRPr lang="en-US" sz="800" b="1" dirty="0"/>
          </a:p>
          <a:p>
            <a:pPr marL="0" indent="0">
              <a:buNone/>
            </a:pPr>
            <a:r>
              <a:rPr lang="en-US" sz="2800" b="1" dirty="0"/>
              <a:t>Truth is found in the community, not in the individual. </a:t>
            </a:r>
          </a:p>
          <a:p>
            <a:pPr marL="0" indent="0">
              <a:buNone/>
            </a:pPr>
            <a:endParaRPr lang="en-US" sz="1200" b="1" dirty="0"/>
          </a:p>
          <a:p>
            <a:pPr marL="0" indent="0">
              <a:buNone/>
            </a:pPr>
            <a:r>
              <a:rPr lang="en-US" sz="2800" b="1" dirty="0"/>
              <a:t>Postmodernism rejects ontological truth and </a:t>
            </a:r>
            <a:r>
              <a:rPr lang="en-US" sz="2800" b="1" dirty="0" err="1"/>
              <a:t>metanarritives</a:t>
            </a:r>
            <a:r>
              <a:rPr lang="en-US" sz="2800" b="1" dirty="0"/>
              <a:t>.   (in other words it accepts relativism)</a:t>
            </a:r>
          </a:p>
          <a:p>
            <a:pPr marL="0" indent="0">
              <a:buNone/>
            </a:pPr>
            <a:endParaRPr lang="en-US" sz="1200" b="1" dirty="0"/>
          </a:p>
          <a:p>
            <a:pPr marL="0" indent="0">
              <a:buNone/>
            </a:pPr>
            <a:r>
              <a:rPr lang="en-US" sz="2800" b="1" dirty="0"/>
              <a:t>The goal of postmodernism is to “deconstruct” beliefs such as Christianity—to destroy its violent metanarrative—to make it meaningless.</a:t>
            </a:r>
          </a:p>
          <a:p>
            <a:pPr marL="0" indent="0">
              <a:buNone/>
            </a:pPr>
            <a:endParaRPr lang="en-US" sz="2800" b="1" dirty="0"/>
          </a:p>
        </p:txBody>
      </p:sp>
    </p:spTree>
    <p:extLst>
      <p:ext uri="{BB962C8B-B14F-4D97-AF65-F5344CB8AC3E}">
        <p14:creationId xmlns:p14="http://schemas.microsoft.com/office/powerpoint/2010/main" val="16376562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Postmodernism and Culture</a:t>
            </a:r>
          </a:p>
        </p:txBody>
      </p:sp>
      <p:sp>
        <p:nvSpPr>
          <p:cNvPr id="3" name="Content Placeholder 2"/>
          <p:cNvSpPr>
            <a:spLocks noGrp="1"/>
          </p:cNvSpPr>
          <p:nvPr>
            <p:ph sz="quarter" idx="1"/>
          </p:nvPr>
        </p:nvSpPr>
        <p:spPr>
          <a:xfrm>
            <a:off x="1216152" y="2185416"/>
            <a:ext cx="10149840" cy="3910584"/>
          </a:xfrm>
        </p:spPr>
        <p:txBody>
          <a:bodyPr/>
          <a:lstStyle/>
          <a:p>
            <a:pPr marL="0" indent="0">
              <a:buNone/>
            </a:pPr>
            <a:r>
              <a:rPr lang="en-US" sz="2800" b="1" dirty="0" err="1"/>
              <a:t>Postmoderns</a:t>
            </a:r>
            <a:r>
              <a:rPr lang="en-US" sz="2800" b="1" dirty="0"/>
              <a:t> prefer difference to uniformity   heterogeneity to homogeneity   </a:t>
            </a:r>
          </a:p>
          <a:p>
            <a:pPr marL="0" indent="0">
              <a:buNone/>
            </a:pPr>
            <a:r>
              <a:rPr lang="en-US" sz="2800" b="1" dirty="0" err="1"/>
              <a:t>Postmoderns</a:t>
            </a:r>
            <a:r>
              <a:rPr lang="en-US" sz="2800" b="1" dirty="0"/>
              <a:t> prefer the local to the universal   “Think globally, act locally”</a:t>
            </a:r>
          </a:p>
          <a:p>
            <a:pPr marL="0" indent="0">
              <a:buNone/>
            </a:pPr>
            <a:r>
              <a:rPr lang="en-US" sz="2800" b="1" dirty="0" err="1"/>
              <a:t>Postmoderns</a:t>
            </a:r>
            <a:r>
              <a:rPr lang="en-US" sz="2800" b="1" dirty="0"/>
              <a:t> value the community over the individual.</a:t>
            </a:r>
          </a:p>
          <a:p>
            <a:pPr marL="0" indent="0">
              <a:buNone/>
            </a:pPr>
            <a:r>
              <a:rPr lang="en-US" sz="2800" b="1" dirty="0"/>
              <a:t>Postmodernist is not searching for truth but collecting experience.</a:t>
            </a:r>
          </a:p>
          <a:p>
            <a:pPr marL="0" indent="0">
              <a:buNone/>
            </a:pPr>
            <a:r>
              <a:rPr lang="en-US" sz="2800" b="1" dirty="0"/>
              <a:t>Current pop culture is a reflector of postmodern thinking.</a:t>
            </a:r>
          </a:p>
          <a:p>
            <a:pPr marL="0" indent="0">
              <a:buNone/>
            </a:pPr>
            <a:r>
              <a:rPr lang="en-US" sz="2800" b="1" dirty="0"/>
              <a:t>The postmodern values, above all, diversity and tolerance.</a:t>
            </a:r>
          </a:p>
          <a:p>
            <a:endParaRPr lang="en-US" dirty="0"/>
          </a:p>
        </p:txBody>
      </p:sp>
    </p:spTree>
    <p:extLst>
      <p:ext uri="{BB962C8B-B14F-4D97-AF65-F5344CB8AC3E}">
        <p14:creationId xmlns:p14="http://schemas.microsoft.com/office/powerpoint/2010/main" val="12393117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Strengths of Postmodernism</a:t>
            </a:r>
          </a:p>
        </p:txBody>
      </p:sp>
      <p:sp>
        <p:nvSpPr>
          <p:cNvPr id="3" name="Content Placeholder 2"/>
          <p:cNvSpPr>
            <a:spLocks noGrp="1"/>
          </p:cNvSpPr>
          <p:nvPr>
            <p:ph sz="quarter" idx="1"/>
          </p:nvPr>
        </p:nvSpPr>
        <p:spPr>
          <a:xfrm>
            <a:off x="996696" y="1920240"/>
            <a:ext cx="10771632" cy="4453128"/>
          </a:xfrm>
        </p:spPr>
        <p:txBody>
          <a:bodyPr/>
          <a:lstStyle/>
          <a:p>
            <a:pPr marL="0" indent="0">
              <a:buNone/>
            </a:pPr>
            <a:r>
              <a:rPr lang="en-US" sz="2800" b="1" dirty="0"/>
              <a:t>1. Celebrates cultural and other kinds of diversity.</a:t>
            </a:r>
          </a:p>
          <a:p>
            <a:pPr marL="0" indent="0">
              <a:buNone/>
            </a:pPr>
            <a:r>
              <a:rPr lang="en-US" sz="2800" b="1" dirty="0"/>
              <a:t>2. Open-minded, Tolerant   (generally but not always a good thing).</a:t>
            </a:r>
          </a:p>
          <a:p>
            <a:pPr marL="0" indent="0">
              <a:buNone/>
            </a:pPr>
            <a:r>
              <a:rPr lang="en-US" sz="2800" b="1" dirty="0"/>
              <a:t>3. A more accurate view of history than the modern view.</a:t>
            </a:r>
          </a:p>
          <a:p>
            <a:pPr marL="0" indent="0">
              <a:buNone/>
            </a:pPr>
            <a:r>
              <a:rPr lang="en-US" sz="2800" b="1" dirty="0"/>
              <a:t>4. Open to Eastern and other ways of thinking.  Not married to Western as the only good way of thinking.</a:t>
            </a:r>
          </a:p>
          <a:p>
            <a:pPr marL="0" indent="0">
              <a:buNone/>
            </a:pPr>
            <a:r>
              <a:rPr lang="en-US" sz="2800" b="1" dirty="0"/>
              <a:t>5. Celebrates relationships and community.</a:t>
            </a:r>
          </a:p>
          <a:p>
            <a:pPr marL="0" indent="0">
              <a:buNone/>
            </a:pPr>
            <a:r>
              <a:rPr lang="en-US" sz="2800" b="1" dirty="0"/>
              <a:t>6. Refutes the false and prideful claims of Modernism—  especially the idea that humans can discover truth.</a:t>
            </a:r>
          </a:p>
          <a:p>
            <a:pPr marL="0" indent="0">
              <a:buNone/>
            </a:pPr>
            <a:endParaRPr lang="en-US" sz="2400" b="1" dirty="0"/>
          </a:p>
        </p:txBody>
      </p:sp>
    </p:spTree>
    <p:extLst>
      <p:ext uri="{BB962C8B-B14F-4D97-AF65-F5344CB8AC3E}">
        <p14:creationId xmlns:p14="http://schemas.microsoft.com/office/powerpoint/2010/main" val="42031573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Weaknesses of Postmodernism</a:t>
            </a:r>
          </a:p>
        </p:txBody>
      </p:sp>
      <p:sp>
        <p:nvSpPr>
          <p:cNvPr id="3" name="Content Placeholder 2"/>
          <p:cNvSpPr>
            <a:spLocks noGrp="1"/>
          </p:cNvSpPr>
          <p:nvPr>
            <p:ph sz="quarter" idx="1"/>
          </p:nvPr>
        </p:nvSpPr>
        <p:spPr>
          <a:xfrm>
            <a:off x="996696" y="2221992"/>
            <a:ext cx="10691368" cy="4559808"/>
          </a:xfrm>
        </p:spPr>
        <p:txBody>
          <a:bodyPr/>
          <a:lstStyle/>
          <a:p>
            <a:pPr marL="0" indent="0">
              <a:buNone/>
            </a:pPr>
            <a:r>
              <a:rPr lang="en-US" sz="2800" b="1" dirty="0"/>
              <a:t>1. Denies the existence of truth when truth is real.  Its most basic premise is simply not true.</a:t>
            </a:r>
          </a:p>
          <a:p>
            <a:pPr marL="0" indent="0">
              <a:buNone/>
            </a:pPr>
            <a:endParaRPr lang="en-US" sz="1000" b="1" dirty="0"/>
          </a:p>
          <a:p>
            <a:pPr marL="0" indent="0">
              <a:buNone/>
            </a:pPr>
            <a:r>
              <a:rPr lang="en-US" sz="2800" b="1" dirty="0"/>
              <a:t>2. Circular reasoning.   Are you absolutely sure there is no absolute truth?</a:t>
            </a:r>
          </a:p>
          <a:p>
            <a:pPr marL="0" indent="0">
              <a:buNone/>
            </a:pPr>
            <a:endParaRPr lang="en-US" sz="1000" b="1" dirty="0"/>
          </a:p>
          <a:p>
            <a:pPr marL="0" indent="0">
              <a:buNone/>
            </a:pPr>
            <a:r>
              <a:rPr lang="en-US" sz="2800" b="1" dirty="0"/>
              <a:t>3. No moral compass.  This is scary!</a:t>
            </a:r>
          </a:p>
          <a:p>
            <a:pPr marL="0" indent="0">
              <a:buNone/>
            </a:pPr>
            <a:endParaRPr lang="en-US" sz="1000" b="1" dirty="0"/>
          </a:p>
          <a:p>
            <a:pPr marL="0" indent="0">
              <a:buNone/>
            </a:pPr>
            <a:r>
              <a:rPr lang="en-US" sz="2800" b="1" dirty="0"/>
              <a:t>4. Dismisses the role of the revolutionary, the idealist (for example Jesus).</a:t>
            </a:r>
            <a:endParaRPr lang="en-US" sz="2400" b="1" dirty="0"/>
          </a:p>
        </p:txBody>
      </p:sp>
    </p:spTree>
    <p:extLst>
      <p:ext uri="{BB962C8B-B14F-4D97-AF65-F5344CB8AC3E}">
        <p14:creationId xmlns:p14="http://schemas.microsoft.com/office/powerpoint/2010/main" val="321734586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Postmodernism and Christianity</a:t>
            </a:r>
          </a:p>
        </p:txBody>
      </p:sp>
      <p:sp>
        <p:nvSpPr>
          <p:cNvPr id="3" name="Content Placeholder 2"/>
          <p:cNvSpPr>
            <a:spLocks noGrp="1"/>
          </p:cNvSpPr>
          <p:nvPr>
            <p:ph sz="quarter" idx="1"/>
          </p:nvPr>
        </p:nvSpPr>
        <p:spPr>
          <a:xfrm>
            <a:off x="950976" y="1600200"/>
            <a:ext cx="10607040" cy="5181600"/>
          </a:xfrm>
        </p:spPr>
        <p:txBody>
          <a:bodyPr/>
          <a:lstStyle/>
          <a:p>
            <a:pPr marL="0" indent="0">
              <a:buNone/>
            </a:pPr>
            <a:r>
              <a:rPr lang="en-US" sz="2800" b="1" dirty="0"/>
              <a:t>Christianity clearly includes propositional truth!</a:t>
            </a:r>
          </a:p>
          <a:p>
            <a:pPr marL="0" indent="0" algn="r">
              <a:buNone/>
            </a:pPr>
            <a:r>
              <a:rPr lang="en-US" sz="2800" b="1" dirty="0"/>
              <a:t>Jesus: Your Word is Truth. (John 17:17)</a:t>
            </a:r>
          </a:p>
          <a:p>
            <a:pPr marL="0" indent="0">
              <a:buNone/>
            </a:pPr>
            <a:endParaRPr lang="en-US" sz="2800" b="1" dirty="0"/>
          </a:p>
          <a:p>
            <a:pPr marL="0" indent="0">
              <a:buNone/>
            </a:pPr>
            <a:r>
              <a:rPr lang="en-US" sz="2800" b="1" dirty="0"/>
              <a:t>Postmodernists: There is no center.  No </a:t>
            </a:r>
            <a:r>
              <a:rPr lang="en-US" sz="2800" b="1" dirty="0" err="1"/>
              <a:t>metanarative</a:t>
            </a:r>
            <a:endParaRPr lang="en-US" sz="2800" b="1" dirty="0"/>
          </a:p>
          <a:p>
            <a:pPr marL="0" indent="0">
              <a:buNone/>
            </a:pPr>
            <a:r>
              <a:rPr lang="en-US" sz="2800" b="1" dirty="0"/>
              <a:t>Christianity: Jesus is the center. Jesus/salvation is a </a:t>
            </a:r>
            <a:r>
              <a:rPr lang="en-US" sz="2800" b="1" dirty="0" err="1"/>
              <a:t>metanarative</a:t>
            </a:r>
            <a:endParaRPr lang="en-US" sz="2800" b="1" dirty="0"/>
          </a:p>
          <a:p>
            <a:pPr marL="0" indent="0">
              <a:buNone/>
            </a:pPr>
            <a:endParaRPr lang="en-US" sz="2800" b="1" dirty="0"/>
          </a:p>
          <a:p>
            <a:pPr marL="0" indent="0">
              <a:buNone/>
            </a:pPr>
            <a:r>
              <a:rPr lang="en-US" sz="2800" b="1" dirty="0"/>
              <a:t>Postmodernism can be a helpful critique to modernist approach to scripture but it rejects the idea that a scripture has a single interpretation (2 Peter 1:21).  This is absolutely unacceptable in the Christian context.</a:t>
            </a:r>
          </a:p>
          <a:p>
            <a:pPr marL="0" indent="0">
              <a:buNone/>
            </a:pPr>
            <a:endParaRPr lang="en-US" sz="2400" b="1" dirty="0"/>
          </a:p>
        </p:txBody>
      </p:sp>
    </p:spTree>
    <p:extLst>
      <p:ext uri="{BB962C8B-B14F-4D97-AF65-F5344CB8AC3E}">
        <p14:creationId xmlns:p14="http://schemas.microsoft.com/office/powerpoint/2010/main" val="16996987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Strengths of Postmodernism for Christianity</a:t>
            </a:r>
            <a:br>
              <a:rPr lang="en-US" sz="3200" b="1" dirty="0"/>
            </a:br>
            <a:r>
              <a:rPr lang="en-US" sz="3200" b="1" dirty="0"/>
              <a:t>(yes, there are some!)</a:t>
            </a:r>
          </a:p>
        </p:txBody>
      </p:sp>
      <p:sp>
        <p:nvSpPr>
          <p:cNvPr id="3" name="Content Placeholder 2"/>
          <p:cNvSpPr>
            <a:spLocks noGrp="1"/>
          </p:cNvSpPr>
          <p:nvPr>
            <p:ph sz="quarter" idx="1"/>
          </p:nvPr>
        </p:nvSpPr>
        <p:spPr/>
        <p:txBody>
          <a:bodyPr/>
          <a:lstStyle/>
          <a:p>
            <a:pPr marL="0" indent="0">
              <a:buNone/>
            </a:pPr>
            <a:r>
              <a:rPr lang="en-US" sz="2800" b="1" dirty="0"/>
              <a:t>Allows us to recognize that in Christianity which is not strictly rational. Helps us to appreciate that which is “mysterious” in Christianity.</a:t>
            </a:r>
          </a:p>
          <a:p>
            <a:pPr marL="0" indent="0">
              <a:buNone/>
            </a:pPr>
            <a:endParaRPr lang="en-US" sz="1000" b="1" dirty="0"/>
          </a:p>
          <a:p>
            <a:pPr marL="0" indent="0">
              <a:buNone/>
            </a:pPr>
            <a:r>
              <a:rPr lang="en-US" sz="2800" b="1" dirty="0"/>
              <a:t>Helps us to know that principles have different applications in different cultures.</a:t>
            </a:r>
          </a:p>
          <a:p>
            <a:pPr marL="0" indent="0">
              <a:buNone/>
            </a:pPr>
            <a:endParaRPr lang="en-US" sz="1000" b="1" dirty="0"/>
          </a:p>
          <a:p>
            <a:pPr marL="0" indent="0">
              <a:buNone/>
            </a:pPr>
            <a:r>
              <a:rPr lang="en-US" sz="2800" b="1" dirty="0"/>
              <a:t>Helps us to recognize that much of what we call Christianity is really just </a:t>
            </a:r>
            <a:r>
              <a:rPr lang="en-US" sz="2800" b="1" dirty="0" err="1"/>
              <a:t>Americanity</a:t>
            </a:r>
            <a:r>
              <a:rPr lang="en-US" sz="2800" b="1" dirty="0"/>
              <a:t>/Westernism—viewed through this lens</a:t>
            </a:r>
          </a:p>
          <a:p>
            <a:pPr marL="0" indent="0">
              <a:buNone/>
            </a:pPr>
            <a:endParaRPr lang="en-US" sz="1000" b="1" dirty="0"/>
          </a:p>
          <a:p>
            <a:pPr marL="0" indent="0">
              <a:buNone/>
            </a:pPr>
            <a:r>
              <a:rPr lang="en-US" sz="2800" b="1" dirty="0"/>
              <a:t>Helpful in hermeneutics—to recognize influence of culture and world view on scripture. </a:t>
            </a:r>
          </a:p>
          <a:p>
            <a:pPr marL="0" indent="0">
              <a:buNone/>
            </a:pPr>
            <a:endParaRPr lang="en-US" sz="2400" b="1" dirty="0"/>
          </a:p>
        </p:txBody>
      </p:sp>
    </p:spTree>
    <p:extLst>
      <p:ext uri="{BB962C8B-B14F-4D97-AF65-F5344CB8AC3E}">
        <p14:creationId xmlns:p14="http://schemas.microsoft.com/office/powerpoint/2010/main" val="285759983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Positives (cont.)</a:t>
            </a:r>
          </a:p>
        </p:txBody>
      </p:sp>
      <p:sp>
        <p:nvSpPr>
          <p:cNvPr id="3" name="Content Placeholder 2"/>
          <p:cNvSpPr>
            <a:spLocks noGrp="1"/>
          </p:cNvSpPr>
          <p:nvPr>
            <p:ph sz="quarter" idx="1"/>
          </p:nvPr>
        </p:nvSpPr>
        <p:spPr>
          <a:xfrm>
            <a:off x="566928" y="1901952"/>
            <a:ext cx="11503152" cy="4547616"/>
          </a:xfrm>
        </p:spPr>
        <p:txBody>
          <a:bodyPr/>
          <a:lstStyle/>
          <a:p>
            <a:pPr marL="0" indent="0">
              <a:buNone/>
            </a:pPr>
            <a:r>
              <a:rPr lang="en-US" sz="3200" b="1" dirty="0"/>
              <a:t>Rightly points out that the Modernist ideal of discovering universal truth through rational analysis is not realistic.</a:t>
            </a:r>
          </a:p>
          <a:p>
            <a:pPr marL="0" indent="0">
              <a:buNone/>
            </a:pPr>
            <a:endParaRPr lang="en-US" sz="1050" b="1" dirty="0"/>
          </a:p>
          <a:p>
            <a:pPr marL="0" indent="0">
              <a:buNone/>
            </a:pPr>
            <a:r>
              <a:rPr lang="en-US" sz="3200" b="1" dirty="0"/>
              <a:t>It will help us to be less judgmental.</a:t>
            </a:r>
          </a:p>
          <a:p>
            <a:pPr marL="0" indent="0">
              <a:buNone/>
            </a:pPr>
            <a:endParaRPr lang="en-US" sz="1000" b="1" dirty="0"/>
          </a:p>
          <a:p>
            <a:pPr marL="0" indent="0">
              <a:buNone/>
            </a:pPr>
            <a:r>
              <a:rPr lang="en-US" sz="3200" b="1" dirty="0"/>
              <a:t>Helps us to celebrate the communal aspects of Christianity and to defeat the hyper individualism which has crept into the Church.  </a:t>
            </a:r>
          </a:p>
          <a:p>
            <a:pPr marL="0" indent="0">
              <a:buNone/>
            </a:pPr>
            <a:endParaRPr lang="en-US" sz="1000" b="1" dirty="0"/>
          </a:p>
          <a:p>
            <a:pPr marL="0" indent="0">
              <a:buNone/>
            </a:pPr>
            <a:r>
              <a:rPr lang="en-US" sz="3200" b="1" dirty="0"/>
              <a:t>Helps us to remember the need to do social good, to help and be involved in our communities.</a:t>
            </a:r>
          </a:p>
          <a:p>
            <a:pPr marL="0" indent="0">
              <a:buNone/>
            </a:pPr>
            <a:endParaRPr lang="en-US" sz="2400" b="1" dirty="0"/>
          </a:p>
        </p:txBody>
      </p:sp>
    </p:spTree>
    <p:extLst>
      <p:ext uri="{BB962C8B-B14F-4D97-AF65-F5344CB8AC3E}">
        <p14:creationId xmlns:p14="http://schemas.microsoft.com/office/powerpoint/2010/main" val="10901858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the Postmodern Church</a:t>
            </a:r>
          </a:p>
        </p:txBody>
      </p:sp>
      <p:sp>
        <p:nvSpPr>
          <p:cNvPr id="3" name="Content Placeholder 2"/>
          <p:cNvSpPr>
            <a:spLocks noGrp="1"/>
          </p:cNvSpPr>
          <p:nvPr>
            <p:ph sz="quarter" idx="1"/>
          </p:nvPr>
        </p:nvSpPr>
        <p:spPr>
          <a:xfrm>
            <a:off x="816864" y="1883664"/>
            <a:ext cx="10997184" cy="4212336"/>
          </a:xfrm>
        </p:spPr>
        <p:txBody>
          <a:bodyPr/>
          <a:lstStyle/>
          <a:p>
            <a:pPr marL="0" indent="0">
              <a:buNone/>
            </a:pPr>
            <a:r>
              <a:rPr lang="en-US" sz="3200" b="1" dirty="0"/>
              <a:t>1. </a:t>
            </a:r>
            <a:r>
              <a:rPr lang="en-US" sz="3200" b="1" dirty="0" err="1"/>
              <a:t>Ecclectic</a:t>
            </a:r>
            <a:r>
              <a:rPr lang="en-US" sz="3200" b="1" dirty="0"/>
              <a:t>.  More open to a wide variety of ideas and beliefs.</a:t>
            </a:r>
          </a:p>
          <a:p>
            <a:pPr marL="0" indent="0">
              <a:buNone/>
            </a:pPr>
            <a:endParaRPr lang="en-US" sz="1400" b="1" dirty="0"/>
          </a:p>
          <a:p>
            <a:pPr marL="0" indent="0">
              <a:buNone/>
            </a:pPr>
            <a:r>
              <a:rPr lang="en-US" sz="3200" b="1" dirty="0"/>
              <a:t>2. More interested in community and relationships than in individual faith.</a:t>
            </a:r>
          </a:p>
          <a:p>
            <a:pPr marL="0" indent="0">
              <a:buNone/>
            </a:pPr>
            <a:endParaRPr lang="en-US" sz="1200" b="1" dirty="0"/>
          </a:p>
          <a:p>
            <a:pPr marL="0" indent="0">
              <a:buNone/>
            </a:pPr>
            <a:r>
              <a:rPr lang="en-US" sz="3200" b="1" dirty="0"/>
              <a:t>3. More socially aware and more oriented toward social justice.</a:t>
            </a:r>
          </a:p>
          <a:p>
            <a:pPr marL="0" indent="0">
              <a:buNone/>
            </a:pPr>
            <a:endParaRPr lang="en-US" sz="1400" b="1" dirty="0"/>
          </a:p>
          <a:p>
            <a:pPr marL="0" indent="0">
              <a:buNone/>
            </a:pPr>
            <a:r>
              <a:rPr lang="en-US" sz="3200" b="1" dirty="0"/>
              <a:t>4. Less interested in doctrine.</a:t>
            </a:r>
          </a:p>
          <a:p>
            <a:pPr marL="0" indent="0">
              <a:buNone/>
            </a:pPr>
            <a:endParaRPr lang="en-US" sz="2400" dirty="0"/>
          </a:p>
        </p:txBody>
      </p:sp>
    </p:spTree>
    <p:extLst>
      <p:ext uri="{BB962C8B-B14F-4D97-AF65-F5344CB8AC3E}">
        <p14:creationId xmlns:p14="http://schemas.microsoft.com/office/powerpoint/2010/main" val="236360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Summary</a:t>
            </a:r>
          </a:p>
        </p:txBody>
      </p:sp>
      <p:sp>
        <p:nvSpPr>
          <p:cNvPr id="3" name="Content Placeholder 2"/>
          <p:cNvSpPr>
            <a:spLocks noGrp="1"/>
          </p:cNvSpPr>
          <p:nvPr>
            <p:ph sz="quarter" idx="1"/>
          </p:nvPr>
        </p:nvSpPr>
        <p:spPr>
          <a:xfrm>
            <a:off x="1905000" y="2514600"/>
            <a:ext cx="8385048" cy="3581400"/>
          </a:xfrm>
        </p:spPr>
        <p:txBody>
          <a:bodyPr/>
          <a:lstStyle/>
          <a:p>
            <a:pPr marL="0" indent="0">
              <a:buNone/>
            </a:pPr>
            <a:r>
              <a:rPr lang="en-US" b="1" dirty="0"/>
              <a:t>Watch your life (postmodernism) and your doctrine (modernism) closely.  Persevere in them, for if you do so, you will save both yourself and your hearers (1 Tim 4:16)</a:t>
            </a:r>
          </a:p>
          <a:p>
            <a:pPr marL="0" indent="0">
              <a:buNone/>
            </a:pPr>
            <a:endParaRPr lang="en-US" b="1" dirty="0"/>
          </a:p>
        </p:txBody>
      </p:sp>
    </p:spTree>
    <p:extLst>
      <p:ext uri="{BB962C8B-B14F-4D97-AF65-F5344CB8AC3E}">
        <p14:creationId xmlns:p14="http://schemas.microsoft.com/office/powerpoint/2010/main" val="14328259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429E-E991-B486-BD67-994C4E187497}"/>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8D9AED39-DA2C-827F-BCFE-A24D7FAABCAE}"/>
              </a:ext>
            </a:extLst>
          </p:cNvPr>
          <p:cNvSpPr>
            <a:spLocks noGrp="1"/>
          </p:cNvSpPr>
          <p:nvPr>
            <p:ph sz="quarter" idx="1"/>
          </p:nvPr>
        </p:nvSpPr>
        <p:spPr>
          <a:xfrm>
            <a:off x="816864" y="2057400"/>
            <a:ext cx="10871200" cy="4038600"/>
          </a:xfrm>
        </p:spPr>
        <p:txBody>
          <a:bodyPr/>
          <a:lstStyle/>
          <a:p>
            <a:pPr marL="0" indent="0">
              <a:buNone/>
            </a:pPr>
            <a:r>
              <a:rPr lang="en-US" b="1" dirty="0"/>
              <a:t>1. Give one positive and one negative of “modernism,” as it relates to Christianity.</a:t>
            </a:r>
          </a:p>
          <a:p>
            <a:pPr marL="0" indent="0">
              <a:buNone/>
            </a:pPr>
            <a:endParaRPr lang="en-US" sz="1200" b="1" dirty="0"/>
          </a:p>
          <a:p>
            <a:pPr marL="0" indent="0">
              <a:buNone/>
            </a:pPr>
            <a:r>
              <a:rPr lang="en-US" b="1" dirty="0"/>
              <a:t>2. Give one positive and one negative of “postmodernism,” as it relates to Christianity.</a:t>
            </a:r>
          </a:p>
          <a:p>
            <a:pPr marL="0" indent="0">
              <a:buNone/>
            </a:pPr>
            <a:endParaRPr lang="en-US" sz="1400" b="1" dirty="0"/>
          </a:p>
          <a:p>
            <a:pPr marL="0" indent="0">
              <a:buNone/>
            </a:pPr>
            <a:r>
              <a:rPr lang="en-US" b="1" dirty="0"/>
              <a:t>3. Just for fun:  Give one positive and one negative of premodernism as it relates to Christianity.</a:t>
            </a:r>
          </a:p>
        </p:txBody>
      </p:sp>
    </p:spTree>
    <p:extLst>
      <p:ext uri="{BB962C8B-B14F-4D97-AF65-F5344CB8AC3E}">
        <p14:creationId xmlns:p14="http://schemas.microsoft.com/office/powerpoint/2010/main" val="1135706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500F-41E2-2BD3-1E57-2D5EE7B41C58}"/>
              </a:ext>
            </a:extLst>
          </p:cNvPr>
          <p:cNvSpPr>
            <a:spLocks noGrp="1"/>
          </p:cNvSpPr>
          <p:nvPr>
            <p:ph type="title"/>
          </p:nvPr>
        </p:nvSpPr>
        <p:spPr/>
        <p:txBody>
          <a:bodyPr/>
          <a:lstStyle/>
          <a:p>
            <a:pPr algn="ctr"/>
            <a:r>
              <a:rPr lang="en-US" sz="3600" b="1" dirty="0"/>
              <a:t>Hot Topics for the Church (but not the world) </a:t>
            </a:r>
          </a:p>
        </p:txBody>
      </p:sp>
      <p:sp>
        <p:nvSpPr>
          <p:cNvPr id="3" name="Content Placeholder 2">
            <a:extLst>
              <a:ext uri="{FF2B5EF4-FFF2-40B4-BE49-F238E27FC236}">
                <a16:creationId xmlns:a16="http://schemas.microsoft.com/office/drawing/2014/main" id="{8A61F7C5-7003-5673-5818-0F11C2465A8A}"/>
              </a:ext>
            </a:extLst>
          </p:cNvPr>
          <p:cNvSpPr>
            <a:spLocks noGrp="1"/>
          </p:cNvSpPr>
          <p:nvPr>
            <p:ph sz="quarter" idx="1"/>
          </p:nvPr>
        </p:nvSpPr>
        <p:spPr/>
        <p:txBody>
          <a:bodyPr/>
          <a:lstStyle/>
          <a:p>
            <a:pPr marL="0" indent="0">
              <a:buNone/>
            </a:pPr>
            <a:endParaRPr lang="en-US" sz="3200" b="1" dirty="0"/>
          </a:p>
          <a:p>
            <a:pPr marL="0" indent="0">
              <a:buNone/>
            </a:pPr>
            <a:r>
              <a:rPr lang="en-US" sz="3200" b="1" dirty="0"/>
              <a:t>Christianity and Culture: Modesty, Gambling, Drinking, Medical Marijuana, Entertainment and more.</a:t>
            </a:r>
          </a:p>
          <a:p>
            <a:pPr marL="0" indent="0">
              <a:buNone/>
            </a:pPr>
            <a:endParaRPr lang="en-US" sz="3200" b="1" dirty="0"/>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31950379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44E53-8C41-A040-7427-4FA17CCA9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3A586-3389-8DA4-FA66-C55A9F4BA81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B3CFDA21-7E0C-6A02-91BB-5D6478D49E83}"/>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6412882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4D77-36EF-2247-C238-7623C73E5C9F}"/>
              </a:ext>
            </a:extLst>
          </p:cNvPr>
          <p:cNvSpPr>
            <a:spLocks noGrp="1"/>
          </p:cNvSpPr>
          <p:nvPr>
            <p:ph type="title"/>
          </p:nvPr>
        </p:nvSpPr>
        <p:spPr/>
        <p:txBody>
          <a:bodyPr/>
          <a:lstStyle/>
          <a:p>
            <a:pPr algn="ctr"/>
            <a:r>
              <a:rPr lang="en-US" b="1" dirty="0"/>
              <a:t>One More “Level”</a:t>
            </a:r>
          </a:p>
        </p:txBody>
      </p:sp>
      <p:sp>
        <p:nvSpPr>
          <p:cNvPr id="3" name="Content Placeholder 2">
            <a:extLst>
              <a:ext uri="{FF2B5EF4-FFF2-40B4-BE49-F238E27FC236}">
                <a16:creationId xmlns:a16="http://schemas.microsoft.com/office/drawing/2014/main" id="{4457EC8D-3DCB-F75E-2C1C-8549A5B675B7}"/>
              </a:ext>
            </a:extLst>
          </p:cNvPr>
          <p:cNvSpPr>
            <a:spLocks noGrp="1"/>
          </p:cNvSpPr>
          <p:nvPr>
            <p:ph sz="quarter" idx="1"/>
          </p:nvPr>
        </p:nvSpPr>
        <p:spPr/>
        <p:txBody>
          <a:bodyPr/>
          <a:lstStyle/>
          <a:p>
            <a:pPr marL="0" indent="0">
              <a:buNone/>
            </a:pPr>
            <a:r>
              <a:rPr lang="en-US" dirty="0"/>
              <a:t>4. What about actions which are not sinful per se but which offend the consciences of many fellow believers?</a:t>
            </a:r>
          </a:p>
        </p:txBody>
      </p:sp>
    </p:spTree>
    <p:extLst>
      <p:ext uri="{BB962C8B-B14F-4D97-AF65-F5344CB8AC3E}">
        <p14:creationId xmlns:p14="http://schemas.microsoft.com/office/powerpoint/2010/main" val="32985872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2C632-B459-8203-6ACE-A9F383FE7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1336A-35CE-D32C-42F0-FFED37F916B0}"/>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C71FE82D-23AB-6985-D497-30D73B912C53}"/>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1000" b="1" dirty="0"/>
          </a:p>
          <a:p>
            <a:pPr marL="0" indent="0">
              <a:buNone/>
            </a:pPr>
            <a:r>
              <a:rPr lang="en-US" sz="3200" b="1" dirty="0"/>
              <a:t>2. What can we infer or reasonably conclude based on biblical principles?</a:t>
            </a:r>
          </a:p>
          <a:p>
            <a:pPr marL="0" indent="0">
              <a:buNone/>
            </a:pPr>
            <a:endParaRPr lang="en-US" sz="1000" b="1" dirty="0"/>
          </a:p>
          <a:p>
            <a:pPr marL="0" indent="0">
              <a:buNone/>
            </a:pPr>
            <a:r>
              <a:rPr lang="en-US" sz="3200" b="1" dirty="0"/>
              <a:t>3. What are some gray areas, in which faithful, Bible-believing Christians will differ?</a:t>
            </a:r>
          </a:p>
          <a:p>
            <a:pPr marL="0" indent="0">
              <a:buNone/>
            </a:pPr>
            <a:endParaRPr lang="en-US" sz="1000" b="1" dirty="0"/>
          </a:p>
          <a:p>
            <a:pPr marL="0" indent="0">
              <a:buNone/>
            </a:pPr>
            <a:r>
              <a:rPr lang="en-US" sz="3200" b="1" dirty="0"/>
              <a:t>4. What about actions which are not sinful per se but which offend the consciences of many fellow believers?</a:t>
            </a:r>
          </a:p>
        </p:txBody>
      </p:sp>
    </p:spTree>
    <p:extLst>
      <p:ext uri="{BB962C8B-B14F-4D97-AF65-F5344CB8AC3E}">
        <p14:creationId xmlns:p14="http://schemas.microsoft.com/office/powerpoint/2010/main" val="32747342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2469-F09A-D8A0-23AF-E7461D49D7A8}"/>
              </a:ext>
            </a:extLst>
          </p:cNvPr>
          <p:cNvSpPr>
            <a:spLocks noGrp="1"/>
          </p:cNvSpPr>
          <p:nvPr>
            <p:ph type="title"/>
          </p:nvPr>
        </p:nvSpPr>
        <p:spPr/>
        <p:txBody>
          <a:bodyPr/>
          <a:lstStyle/>
          <a:p>
            <a:pPr algn="ctr"/>
            <a:r>
              <a:rPr lang="en-US" b="1" dirty="0"/>
              <a:t>The Bible and Conscience</a:t>
            </a:r>
          </a:p>
        </p:txBody>
      </p:sp>
      <p:sp>
        <p:nvSpPr>
          <p:cNvPr id="3" name="Content Placeholder 2">
            <a:extLst>
              <a:ext uri="{FF2B5EF4-FFF2-40B4-BE49-F238E27FC236}">
                <a16:creationId xmlns:a16="http://schemas.microsoft.com/office/drawing/2014/main" id="{CBF5B2CF-8D34-9E14-78F6-6CEA678AD394}"/>
              </a:ext>
            </a:extLst>
          </p:cNvPr>
          <p:cNvSpPr>
            <a:spLocks noGrp="1"/>
          </p:cNvSpPr>
          <p:nvPr>
            <p:ph sz="quarter" idx="1"/>
          </p:nvPr>
        </p:nvSpPr>
        <p:spPr/>
        <p:txBody>
          <a:bodyPr/>
          <a:lstStyle/>
          <a:p>
            <a:pPr marL="0" indent="0">
              <a:buNone/>
            </a:pPr>
            <a:r>
              <a:rPr lang="en-US" sz="3200" b="1" dirty="0"/>
              <a:t>Romans 14:1-12  The weak and the strong.</a:t>
            </a:r>
            <a:r>
              <a:rPr lang="en-US" sz="3200" dirty="0"/>
              <a:t>    </a:t>
            </a:r>
          </a:p>
          <a:p>
            <a:pPr marL="0" indent="0">
              <a:buNone/>
            </a:pPr>
            <a:r>
              <a:rPr lang="en-US" sz="3200" b="1" dirty="0"/>
              <a:t>Debatable issues of conscience.</a:t>
            </a:r>
          </a:p>
          <a:p>
            <a:pPr marL="0" indent="0">
              <a:buNone/>
            </a:pPr>
            <a:endParaRPr lang="en-US" sz="3200" b="1" dirty="0"/>
          </a:p>
          <a:p>
            <a:pPr marL="0" indent="0">
              <a:buNone/>
            </a:pPr>
            <a:r>
              <a:rPr lang="en-US" sz="3200" b="1" dirty="0"/>
              <a:t>Examples:  What movies?  What to post on Instagram?  Drinking.  Attending events with drinking.  Dancing at a night club.  Playing poker for money.  Medical marijuana.  And many more.</a:t>
            </a:r>
          </a:p>
        </p:txBody>
      </p:sp>
    </p:spTree>
    <p:extLst>
      <p:ext uri="{BB962C8B-B14F-4D97-AF65-F5344CB8AC3E}">
        <p14:creationId xmlns:p14="http://schemas.microsoft.com/office/powerpoint/2010/main" val="41921620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7D64-379F-895E-7E18-6DF4714157EF}"/>
              </a:ext>
            </a:extLst>
          </p:cNvPr>
          <p:cNvSpPr>
            <a:spLocks noGrp="1"/>
          </p:cNvSpPr>
          <p:nvPr>
            <p:ph type="title"/>
          </p:nvPr>
        </p:nvSpPr>
        <p:spPr/>
        <p:txBody>
          <a:bodyPr/>
          <a:lstStyle/>
          <a:p>
            <a:pPr algn="ctr"/>
            <a:r>
              <a:rPr lang="en-US" b="1" dirty="0"/>
              <a:t>Romans 14:13-23</a:t>
            </a:r>
          </a:p>
        </p:txBody>
      </p:sp>
      <p:sp>
        <p:nvSpPr>
          <p:cNvPr id="3" name="Content Placeholder 2">
            <a:extLst>
              <a:ext uri="{FF2B5EF4-FFF2-40B4-BE49-F238E27FC236}">
                <a16:creationId xmlns:a16="http://schemas.microsoft.com/office/drawing/2014/main" id="{46031F29-134F-C2CD-55F5-AF30182859CC}"/>
              </a:ext>
            </a:extLst>
          </p:cNvPr>
          <p:cNvSpPr>
            <a:spLocks noGrp="1"/>
          </p:cNvSpPr>
          <p:nvPr>
            <p:ph sz="quarter" idx="1"/>
          </p:nvPr>
        </p:nvSpPr>
        <p:spPr/>
        <p:txBody>
          <a:bodyPr/>
          <a:lstStyle/>
          <a:p>
            <a:pPr marL="0" indent="0">
              <a:buNone/>
            </a:pPr>
            <a:r>
              <a:rPr lang="en-US" b="1" dirty="0"/>
              <a:t>v. 14  If we regard a thing as unclean, then it is unclean.  Offending our conscience is a sin.</a:t>
            </a:r>
          </a:p>
          <a:p>
            <a:pPr marL="0" indent="0">
              <a:buNone/>
            </a:pPr>
            <a:endParaRPr lang="en-US" sz="1100" b="1" dirty="0"/>
          </a:p>
          <a:p>
            <a:pPr marL="0" indent="0">
              <a:buNone/>
            </a:pPr>
            <a:r>
              <a:rPr lang="en-US" b="1" dirty="0"/>
              <a:t>v. 15  The key to this issue is love, not freedom.</a:t>
            </a:r>
          </a:p>
          <a:p>
            <a:pPr marL="0" indent="0">
              <a:buNone/>
            </a:pPr>
            <a:endParaRPr lang="en-US" sz="1100" b="1" dirty="0"/>
          </a:p>
          <a:p>
            <a:pPr marL="0" indent="0">
              <a:buNone/>
            </a:pPr>
            <a:r>
              <a:rPr lang="en-US" b="1" dirty="0"/>
              <a:t>v. 16  Be willing to not do a thing in public which is a stumbling block to another.</a:t>
            </a:r>
          </a:p>
          <a:p>
            <a:pPr marL="0" indent="0">
              <a:buNone/>
            </a:pPr>
            <a:endParaRPr lang="en-US" sz="1100" b="1" dirty="0"/>
          </a:p>
          <a:p>
            <a:pPr marL="0" indent="0">
              <a:buNone/>
            </a:pPr>
            <a:r>
              <a:rPr lang="en-US" b="1" dirty="0"/>
              <a:t>v. 19  Building up the body is way more important than defending your freedom in Christ.</a:t>
            </a:r>
          </a:p>
        </p:txBody>
      </p:sp>
    </p:spTree>
    <p:extLst>
      <p:ext uri="{BB962C8B-B14F-4D97-AF65-F5344CB8AC3E}">
        <p14:creationId xmlns:p14="http://schemas.microsoft.com/office/powerpoint/2010/main" val="20630702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14AB-B9CF-6FE5-A084-365057A77574}"/>
              </a:ext>
            </a:extLst>
          </p:cNvPr>
          <p:cNvSpPr>
            <a:spLocks noGrp="1"/>
          </p:cNvSpPr>
          <p:nvPr>
            <p:ph type="title"/>
          </p:nvPr>
        </p:nvSpPr>
        <p:spPr/>
        <p:txBody>
          <a:bodyPr/>
          <a:lstStyle/>
          <a:p>
            <a:pPr algn="ctr"/>
            <a:r>
              <a:rPr lang="en-US" b="1" dirty="0"/>
              <a:t>Summary on Conscience</a:t>
            </a:r>
          </a:p>
        </p:txBody>
      </p:sp>
      <p:sp>
        <p:nvSpPr>
          <p:cNvPr id="3" name="Content Placeholder 2">
            <a:extLst>
              <a:ext uri="{FF2B5EF4-FFF2-40B4-BE49-F238E27FC236}">
                <a16:creationId xmlns:a16="http://schemas.microsoft.com/office/drawing/2014/main" id="{BD63E57D-082B-0EDF-5011-1F3D159D6EBB}"/>
              </a:ext>
            </a:extLst>
          </p:cNvPr>
          <p:cNvSpPr>
            <a:spLocks noGrp="1"/>
          </p:cNvSpPr>
          <p:nvPr>
            <p:ph sz="quarter" idx="1"/>
          </p:nvPr>
        </p:nvSpPr>
        <p:spPr/>
        <p:txBody>
          <a:bodyPr/>
          <a:lstStyle/>
          <a:p>
            <a:pPr marL="0" indent="0">
              <a:buNone/>
            </a:pPr>
            <a:r>
              <a:rPr lang="en-US" sz="3200" b="1" dirty="0"/>
              <a:t>Q: Can doing something which is not sinful be a sin?</a:t>
            </a:r>
          </a:p>
          <a:p>
            <a:pPr marL="0" indent="0">
              <a:buNone/>
            </a:pPr>
            <a:r>
              <a:rPr lang="en-US" sz="3200" b="1" dirty="0"/>
              <a:t>A: Yes!</a:t>
            </a:r>
          </a:p>
          <a:p>
            <a:pPr marL="0" indent="0">
              <a:buNone/>
            </a:pPr>
            <a:endParaRPr lang="en-US" sz="1400" b="1" dirty="0"/>
          </a:p>
          <a:p>
            <a:pPr marL="0" indent="0">
              <a:buNone/>
            </a:pPr>
            <a:r>
              <a:rPr lang="en-US" sz="2800" b="1" dirty="0"/>
              <a:t>1. It is sinful for the “strong” to do an otherwise </a:t>
            </a:r>
            <a:r>
              <a:rPr lang="en-US" sz="2800" b="1" dirty="0" err="1"/>
              <a:t>unsinful</a:t>
            </a:r>
            <a:r>
              <a:rPr lang="en-US" sz="2800" b="1" dirty="0"/>
              <a:t> thing if it can reasonably be thought to be a stumbling block to the weak. (v. 21-22)</a:t>
            </a:r>
          </a:p>
          <a:p>
            <a:pPr marL="0" indent="0">
              <a:buNone/>
            </a:pPr>
            <a:endParaRPr lang="en-US" sz="1400" b="1" dirty="0"/>
          </a:p>
          <a:p>
            <a:pPr marL="0" indent="0">
              <a:buNone/>
            </a:pPr>
            <a:r>
              <a:rPr lang="en-US" sz="2800" b="1" dirty="0"/>
              <a:t>2. It is sinful for a “weak” disciple to do what he or she believes to be sinful in their conscience (v. 23)</a:t>
            </a:r>
          </a:p>
        </p:txBody>
      </p:sp>
    </p:spTree>
    <p:extLst>
      <p:ext uri="{BB962C8B-B14F-4D97-AF65-F5344CB8AC3E}">
        <p14:creationId xmlns:p14="http://schemas.microsoft.com/office/powerpoint/2010/main" val="258463764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26BB-F1AA-3C15-5907-EC8035945226}"/>
              </a:ext>
            </a:extLst>
          </p:cNvPr>
          <p:cNvSpPr>
            <a:spLocks noGrp="1"/>
          </p:cNvSpPr>
          <p:nvPr>
            <p:ph type="title"/>
          </p:nvPr>
        </p:nvSpPr>
        <p:spPr/>
        <p:txBody>
          <a:bodyPr/>
          <a:lstStyle/>
          <a:p>
            <a:pPr algn="ctr"/>
            <a:r>
              <a:rPr lang="en-US" b="1" dirty="0"/>
              <a:t>Now to the Issues     A.  Alcohol</a:t>
            </a:r>
          </a:p>
        </p:txBody>
      </p:sp>
      <p:sp>
        <p:nvSpPr>
          <p:cNvPr id="3" name="Content Placeholder 2">
            <a:extLst>
              <a:ext uri="{FF2B5EF4-FFF2-40B4-BE49-F238E27FC236}">
                <a16:creationId xmlns:a16="http://schemas.microsoft.com/office/drawing/2014/main" id="{0FD5F60A-7CEC-AFFE-D2D3-A3308100A692}"/>
              </a:ext>
            </a:extLst>
          </p:cNvPr>
          <p:cNvSpPr>
            <a:spLocks noGrp="1"/>
          </p:cNvSpPr>
          <p:nvPr>
            <p:ph sz="quarter" idx="1"/>
          </p:nvPr>
        </p:nvSpPr>
        <p:spPr/>
        <p:txBody>
          <a:bodyPr/>
          <a:lstStyle/>
          <a:p>
            <a:pPr marL="0" indent="0">
              <a:buNone/>
            </a:pPr>
            <a:r>
              <a:rPr lang="en-US" b="1" dirty="0"/>
              <a:t>Level 1     Drunkenness is a sin.   Gal 5:19, Ephesians 5:18, Proverbs 20:1 and many more.</a:t>
            </a:r>
          </a:p>
          <a:p>
            <a:pPr marL="0" indent="0">
              <a:buNone/>
            </a:pPr>
            <a:r>
              <a:rPr lang="en-US" b="1" dirty="0"/>
              <a:t>Drunkenness is a willful sin.  Don’t do it!  Ever!!!</a:t>
            </a:r>
          </a:p>
          <a:p>
            <a:pPr marL="0" indent="0">
              <a:buNone/>
            </a:pPr>
            <a:endParaRPr lang="en-US" b="1" dirty="0"/>
          </a:p>
          <a:p>
            <a:pPr marL="0" indent="0">
              <a:buNone/>
            </a:pPr>
            <a:r>
              <a:rPr lang="en-US" b="1" dirty="0"/>
              <a:t>Level 3  So, what is the definition of drunk?</a:t>
            </a:r>
          </a:p>
          <a:p>
            <a:pPr marL="0" indent="0">
              <a:buNone/>
            </a:pPr>
            <a:r>
              <a:rPr lang="en-US" b="1" dirty="0"/>
              <a:t>California:  0.08% blood alcohol.</a:t>
            </a:r>
          </a:p>
          <a:p>
            <a:pPr marL="0" indent="0">
              <a:buNone/>
            </a:pPr>
            <a:r>
              <a:rPr lang="en-US" b="1" dirty="0"/>
              <a:t>For smaller people:  2 drinks = drunk</a:t>
            </a:r>
          </a:p>
          <a:p>
            <a:pPr marL="0" indent="0">
              <a:buNone/>
            </a:pPr>
            <a:r>
              <a:rPr lang="en-US" b="1" dirty="0"/>
              <a:t>For larger people:  3 drinks = drunk</a:t>
            </a:r>
          </a:p>
        </p:txBody>
      </p:sp>
    </p:spTree>
    <p:extLst>
      <p:ext uri="{BB962C8B-B14F-4D97-AF65-F5344CB8AC3E}">
        <p14:creationId xmlns:p14="http://schemas.microsoft.com/office/powerpoint/2010/main" val="338466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1756-0296-C15F-0200-E300C1E69C6B}"/>
              </a:ext>
            </a:extLst>
          </p:cNvPr>
          <p:cNvSpPr>
            <a:spLocks noGrp="1"/>
          </p:cNvSpPr>
          <p:nvPr>
            <p:ph type="title"/>
          </p:nvPr>
        </p:nvSpPr>
        <p:spPr/>
        <p:txBody>
          <a:bodyPr/>
          <a:lstStyle/>
          <a:p>
            <a:pPr algn="ctr"/>
            <a:r>
              <a:rPr lang="en-US" b="1" dirty="0"/>
              <a:t>My Advice and Practice</a:t>
            </a:r>
          </a:p>
        </p:txBody>
      </p:sp>
      <p:sp>
        <p:nvSpPr>
          <p:cNvPr id="3" name="Content Placeholder 2">
            <a:extLst>
              <a:ext uri="{FF2B5EF4-FFF2-40B4-BE49-F238E27FC236}">
                <a16:creationId xmlns:a16="http://schemas.microsoft.com/office/drawing/2014/main" id="{34B24025-63A4-CEE6-E3B2-561F651FB524}"/>
              </a:ext>
            </a:extLst>
          </p:cNvPr>
          <p:cNvSpPr>
            <a:spLocks noGrp="1"/>
          </p:cNvSpPr>
          <p:nvPr>
            <p:ph sz="quarter" idx="1"/>
          </p:nvPr>
        </p:nvSpPr>
        <p:spPr>
          <a:xfrm>
            <a:off x="816864" y="3124200"/>
            <a:ext cx="3755136" cy="2971800"/>
          </a:xfrm>
        </p:spPr>
        <p:txBody>
          <a:bodyPr/>
          <a:lstStyle/>
          <a:p>
            <a:pPr marL="0" indent="0">
              <a:buNone/>
            </a:pPr>
            <a:r>
              <a:rPr lang="en-US" sz="4800" b="1" dirty="0"/>
              <a:t>The rule of 1.</a:t>
            </a:r>
          </a:p>
        </p:txBody>
      </p:sp>
      <p:pic>
        <p:nvPicPr>
          <p:cNvPr id="5" name="Picture 4">
            <a:extLst>
              <a:ext uri="{FF2B5EF4-FFF2-40B4-BE49-F238E27FC236}">
                <a16:creationId xmlns:a16="http://schemas.microsoft.com/office/drawing/2014/main" id="{6B081ED1-CAB7-6E2A-6544-4FB571555276}"/>
              </a:ext>
            </a:extLst>
          </p:cNvPr>
          <p:cNvPicPr>
            <a:picLocks noChangeAspect="1"/>
          </p:cNvPicPr>
          <p:nvPr/>
        </p:nvPicPr>
        <p:blipFill>
          <a:blip r:embed="rId2"/>
          <a:stretch>
            <a:fillRect/>
          </a:stretch>
        </p:blipFill>
        <p:spPr>
          <a:xfrm>
            <a:off x="5867400" y="1699532"/>
            <a:ext cx="5191125" cy="5191125"/>
          </a:xfrm>
          <a:prstGeom prst="rect">
            <a:avLst/>
          </a:prstGeom>
        </p:spPr>
      </p:pic>
    </p:spTree>
    <p:extLst>
      <p:ext uri="{BB962C8B-B14F-4D97-AF65-F5344CB8AC3E}">
        <p14:creationId xmlns:p14="http://schemas.microsoft.com/office/powerpoint/2010/main" val="18130374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D484-61BC-93CA-0153-EB7AA91B80B7}"/>
              </a:ext>
            </a:extLst>
          </p:cNvPr>
          <p:cNvSpPr>
            <a:spLocks noGrp="1"/>
          </p:cNvSpPr>
          <p:nvPr>
            <p:ph type="title"/>
          </p:nvPr>
        </p:nvSpPr>
        <p:spPr/>
        <p:txBody>
          <a:bodyPr/>
          <a:lstStyle/>
          <a:p>
            <a:pPr algn="ctr"/>
            <a:r>
              <a:rPr lang="en-US" b="1" dirty="0"/>
              <a:t>Level 4 And Drinking.  Conscience!</a:t>
            </a:r>
          </a:p>
        </p:txBody>
      </p:sp>
      <p:sp>
        <p:nvSpPr>
          <p:cNvPr id="3" name="Content Placeholder 2">
            <a:extLst>
              <a:ext uri="{FF2B5EF4-FFF2-40B4-BE49-F238E27FC236}">
                <a16:creationId xmlns:a16="http://schemas.microsoft.com/office/drawing/2014/main" id="{AAB1BFC8-07CF-1E0B-0B2B-36364DF3E8DA}"/>
              </a:ext>
            </a:extLst>
          </p:cNvPr>
          <p:cNvSpPr>
            <a:spLocks noGrp="1"/>
          </p:cNvSpPr>
          <p:nvPr>
            <p:ph sz="quarter" idx="1"/>
          </p:nvPr>
        </p:nvSpPr>
        <p:spPr/>
        <p:txBody>
          <a:bodyPr/>
          <a:lstStyle/>
          <a:p>
            <a:pPr marL="0" indent="0">
              <a:buNone/>
            </a:pPr>
            <a:r>
              <a:rPr lang="en-US" sz="2800" b="1" dirty="0"/>
              <a:t>Some (many) believers are convinced all drinking of alcohol is sinful.</a:t>
            </a:r>
          </a:p>
          <a:p>
            <a:pPr marL="0" indent="0">
              <a:buNone/>
            </a:pPr>
            <a:endParaRPr lang="en-US" sz="1000" b="1" dirty="0"/>
          </a:p>
          <a:p>
            <a:pPr marL="0" indent="0">
              <a:buNone/>
            </a:pPr>
            <a:r>
              <a:rPr lang="en-US" sz="2800" b="1" dirty="0"/>
              <a:t>Many fellow believers have addiction issues and their limit is a hard zero!!!</a:t>
            </a:r>
          </a:p>
          <a:p>
            <a:pPr marL="0" indent="0">
              <a:buNone/>
            </a:pPr>
            <a:endParaRPr lang="en-US" sz="1000" b="1" dirty="0"/>
          </a:p>
          <a:p>
            <a:pPr marL="0" indent="0">
              <a:buNone/>
            </a:pPr>
            <a:r>
              <a:rPr lang="en-US" sz="2800" b="1" dirty="0"/>
              <a:t>Suggestion:  Do not serve any alcohol at all at Christian events.  If you drink, keep it to the rule of one, and do not do so in larger public settings.</a:t>
            </a:r>
          </a:p>
          <a:p>
            <a:pPr marL="0" indent="0">
              <a:buNone/>
            </a:pPr>
            <a:endParaRPr lang="en-US" sz="1000" b="1" dirty="0"/>
          </a:p>
          <a:p>
            <a:pPr marL="0" indent="0">
              <a:buNone/>
            </a:pPr>
            <a:r>
              <a:rPr lang="en-US" sz="2800" b="1" dirty="0"/>
              <a:t>Do not ever post pictures of you drinking on social media.  Zero tolerance!</a:t>
            </a:r>
          </a:p>
        </p:txBody>
      </p:sp>
    </p:spTree>
    <p:extLst>
      <p:ext uri="{BB962C8B-B14F-4D97-AF65-F5344CB8AC3E}">
        <p14:creationId xmlns:p14="http://schemas.microsoft.com/office/powerpoint/2010/main" val="417463255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9BAE-6234-AFA7-8A78-F2BA81B41807}"/>
              </a:ext>
            </a:extLst>
          </p:cNvPr>
          <p:cNvSpPr>
            <a:spLocks noGrp="1"/>
          </p:cNvSpPr>
          <p:nvPr>
            <p:ph type="title"/>
          </p:nvPr>
        </p:nvSpPr>
        <p:spPr/>
        <p:txBody>
          <a:bodyPr/>
          <a:lstStyle/>
          <a:p>
            <a:pPr algn="ctr"/>
            <a:r>
              <a:rPr lang="en-US" b="1" dirty="0"/>
              <a:t>B. Gambling</a:t>
            </a:r>
          </a:p>
        </p:txBody>
      </p:sp>
      <p:sp>
        <p:nvSpPr>
          <p:cNvPr id="3" name="Content Placeholder 2">
            <a:extLst>
              <a:ext uri="{FF2B5EF4-FFF2-40B4-BE49-F238E27FC236}">
                <a16:creationId xmlns:a16="http://schemas.microsoft.com/office/drawing/2014/main" id="{D97953A1-DB19-E038-E22A-2655ECAF70A5}"/>
              </a:ext>
            </a:extLst>
          </p:cNvPr>
          <p:cNvSpPr>
            <a:spLocks noGrp="1"/>
          </p:cNvSpPr>
          <p:nvPr>
            <p:ph sz="quarter" idx="1"/>
          </p:nvPr>
        </p:nvSpPr>
        <p:spPr/>
        <p:txBody>
          <a:bodyPr/>
          <a:lstStyle/>
          <a:p>
            <a:pPr marL="0" indent="0">
              <a:buNone/>
            </a:pPr>
            <a:r>
              <a:rPr lang="en-US" b="1" dirty="0"/>
              <a:t>This issue can be confusing and complicated.  Casinos, lottery, on-line gambling, poker, etc.  Personal bets.  The stock market (but that is different)</a:t>
            </a:r>
          </a:p>
          <a:p>
            <a:pPr marL="0" indent="0">
              <a:buNone/>
            </a:pPr>
            <a:endParaRPr lang="en-US" sz="1000" b="1" dirty="0"/>
          </a:p>
          <a:p>
            <a:pPr marL="0" indent="0">
              <a:buNone/>
            </a:pPr>
            <a:r>
              <a:rPr lang="en-US" b="1" dirty="0"/>
              <a:t>Level 1    Get ready for a shock:  There are no Scriptures on this topic!</a:t>
            </a:r>
          </a:p>
          <a:p>
            <a:pPr marL="0" indent="0">
              <a:buNone/>
            </a:pPr>
            <a:endParaRPr lang="en-US" sz="900" b="1" dirty="0"/>
          </a:p>
          <a:p>
            <a:pPr marL="0" indent="0">
              <a:buNone/>
            </a:pPr>
            <a:r>
              <a:rPr lang="en-US" b="1" dirty="0"/>
              <a:t>Level 2  Biblical principle informs us that we ought to use our money wisely, with spiritual purposes in mind.   Proverbs 3:9  Honor God with your money.    Luke 16:1-13  Use worldly wealth to gain friends for yourselves… you will be welcomed into eternal dwellings.</a:t>
            </a:r>
          </a:p>
        </p:txBody>
      </p:sp>
    </p:spTree>
    <p:extLst>
      <p:ext uri="{BB962C8B-B14F-4D97-AF65-F5344CB8AC3E}">
        <p14:creationId xmlns:p14="http://schemas.microsoft.com/office/powerpoint/2010/main" val="31106477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FFBD-CDFA-0E66-0CA6-43B8FEB15A2A}"/>
              </a:ext>
            </a:extLst>
          </p:cNvPr>
          <p:cNvSpPr>
            <a:spLocks noGrp="1"/>
          </p:cNvSpPr>
          <p:nvPr>
            <p:ph type="title"/>
          </p:nvPr>
        </p:nvSpPr>
        <p:spPr/>
        <p:txBody>
          <a:bodyPr/>
          <a:lstStyle/>
          <a:p>
            <a:pPr algn="ctr"/>
            <a:r>
              <a:rPr lang="en-US" b="1" dirty="0"/>
              <a:t>Gambling: Conclusion So Far</a:t>
            </a:r>
          </a:p>
        </p:txBody>
      </p:sp>
      <p:sp>
        <p:nvSpPr>
          <p:cNvPr id="3" name="Content Placeholder 2">
            <a:extLst>
              <a:ext uri="{FF2B5EF4-FFF2-40B4-BE49-F238E27FC236}">
                <a16:creationId xmlns:a16="http://schemas.microsoft.com/office/drawing/2014/main" id="{E930A695-3253-BB6F-0415-3438ACB6749B}"/>
              </a:ext>
            </a:extLst>
          </p:cNvPr>
          <p:cNvSpPr>
            <a:spLocks noGrp="1"/>
          </p:cNvSpPr>
          <p:nvPr>
            <p:ph sz="quarter" idx="1"/>
          </p:nvPr>
        </p:nvSpPr>
        <p:spPr/>
        <p:txBody>
          <a:bodyPr/>
          <a:lstStyle/>
          <a:p>
            <a:pPr marL="0" indent="0">
              <a:buNone/>
            </a:pPr>
            <a:r>
              <a:rPr lang="en-US" sz="2800" b="1" dirty="0"/>
              <a:t>Gambling is not sinful per se, but any kind of gambling which involves any significant amount of money, or which is not for fun is sinful!!!     </a:t>
            </a:r>
          </a:p>
          <a:p>
            <a:pPr marL="0" indent="0">
              <a:buNone/>
            </a:pPr>
            <a:endParaRPr lang="en-US" sz="800" b="1" dirty="0"/>
          </a:p>
          <a:p>
            <a:pPr marL="0" indent="0">
              <a:buNone/>
            </a:pPr>
            <a:r>
              <a:rPr lang="en-US" sz="2800" b="1" dirty="0"/>
              <a:t>Warning:  On-line gambling is extremely dangerous.  DO NOT DO IT</a:t>
            </a:r>
          </a:p>
          <a:p>
            <a:pPr marL="0" indent="0">
              <a:buNone/>
            </a:pPr>
            <a:endParaRPr lang="en-US" sz="800" b="1" dirty="0"/>
          </a:p>
          <a:p>
            <a:pPr marL="0" indent="0">
              <a:buNone/>
            </a:pPr>
            <a:r>
              <a:rPr lang="en-US" sz="2800" b="1" dirty="0"/>
              <a:t>Level 4  Many believers cannot gamble on any level in a clear conscience.  Many are addicted to gambling.  Many disciples should not gamble at all—even the lottery!</a:t>
            </a:r>
          </a:p>
          <a:p>
            <a:pPr marL="0" indent="0">
              <a:buNone/>
            </a:pPr>
            <a:endParaRPr lang="en-US" sz="800" b="1" dirty="0"/>
          </a:p>
          <a:p>
            <a:pPr marL="0" indent="0">
              <a:buNone/>
            </a:pPr>
            <a:r>
              <a:rPr lang="en-US" sz="2800" b="1" dirty="0"/>
              <a:t>Suggestion:  If you do very modest kinds of gambling (poker for a few $, lottery, casino for less that $50, </a:t>
            </a:r>
            <a:r>
              <a:rPr lang="en-US" sz="2800" b="1" dirty="0" err="1"/>
              <a:t>etc</a:t>
            </a:r>
            <a:r>
              <a:rPr lang="en-US" sz="2800" b="1" dirty="0"/>
              <a:t>…) do it on the down-low.</a:t>
            </a:r>
          </a:p>
        </p:txBody>
      </p:sp>
    </p:spTree>
    <p:extLst>
      <p:ext uri="{BB962C8B-B14F-4D97-AF65-F5344CB8AC3E}">
        <p14:creationId xmlns:p14="http://schemas.microsoft.com/office/powerpoint/2010/main" val="254018221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37B8-D3B3-A20E-8988-38BC61D9B2A4}"/>
              </a:ext>
            </a:extLst>
          </p:cNvPr>
          <p:cNvSpPr>
            <a:spLocks noGrp="1"/>
          </p:cNvSpPr>
          <p:nvPr>
            <p:ph type="title"/>
          </p:nvPr>
        </p:nvSpPr>
        <p:spPr/>
        <p:txBody>
          <a:bodyPr/>
          <a:lstStyle/>
          <a:p>
            <a:pPr algn="ctr"/>
            <a:r>
              <a:rPr lang="en-US" b="1" dirty="0"/>
              <a:t>Marijuana</a:t>
            </a:r>
          </a:p>
        </p:txBody>
      </p:sp>
      <p:sp>
        <p:nvSpPr>
          <p:cNvPr id="3" name="Content Placeholder 2">
            <a:extLst>
              <a:ext uri="{FF2B5EF4-FFF2-40B4-BE49-F238E27FC236}">
                <a16:creationId xmlns:a16="http://schemas.microsoft.com/office/drawing/2014/main" id="{9C4005F5-DF48-8252-C7A2-8E3F60F3F730}"/>
              </a:ext>
            </a:extLst>
          </p:cNvPr>
          <p:cNvSpPr>
            <a:spLocks noGrp="1"/>
          </p:cNvSpPr>
          <p:nvPr>
            <p:ph sz="quarter" idx="1"/>
          </p:nvPr>
        </p:nvSpPr>
        <p:spPr/>
        <p:txBody>
          <a:bodyPr/>
          <a:lstStyle/>
          <a:p>
            <a:pPr marL="0" indent="0">
              <a:buNone/>
            </a:pPr>
            <a:r>
              <a:rPr lang="en-US" b="1" dirty="0"/>
              <a:t>Two categories:  “Recreational” use and “Medicinal” use.</a:t>
            </a:r>
          </a:p>
          <a:p>
            <a:pPr marL="0" indent="0">
              <a:buNone/>
            </a:pPr>
            <a:r>
              <a:rPr lang="en-US" b="1" dirty="0"/>
              <a:t>Level 2   Biblical principle informs us that getting “high” on mind-altering drugs is a sin.</a:t>
            </a:r>
          </a:p>
          <a:p>
            <a:pPr marL="0" indent="0">
              <a:buNone/>
            </a:pPr>
            <a:r>
              <a:rPr lang="en-US" b="1" dirty="0"/>
              <a:t>1 Corinthians 6:12 “I have the right to do anything”… but I will not be mastered by anything.</a:t>
            </a:r>
          </a:p>
          <a:p>
            <a:pPr marL="0" indent="0">
              <a:buNone/>
            </a:pPr>
            <a:r>
              <a:rPr lang="en-US" b="1" dirty="0"/>
              <a:t>1 Corinthians 6:19-20 Our bodies are a temple of the Holy Spirit. Honor God with your body.</a:t>
            </a:r>
          </a:p>
          <a:p>
            <a:pPr marL="0" indent="0">
              <a:buNone/>
            </a:pPr>
            <a:r>
              <a:rPr lang="en-US" b="1" dirty="0"/>
              <a:t>Galatians 5:20 witchcraft = </a:t>
            </a:r>
            <a:r>
              <a:rPr lang="en-US" b="1" i="1" dirty="0" err="1"/>
              <a:t>pharmakea</a:t>
            </a:r>
            <a:r>
              <a:rPr lang="en-US" b="1" dirty="0"/>
              <a:t> = taking of a mind-altering drug.</a:t>
            </a:r>
          </a:p>
        </p:txBody>
      </p:sp>
    </p:spTree>
    <p:extLst>
      <p:ext uri="{BB962C8B-B14F-4D97-AF65-F5344CB8AC3E}">
        <p14:creationId xmlns:p14="http://schemas.microsoft.com/office/powerpoint/2010/main" val="333352468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F2B4-59AB-F81B-739E-58B4D2A68DE9}"/>
              </a:ext>
            </a:extLst>
          </p:cNvPr>
          <p:cNvSpPr>
            <a:spLocks noGrp="1"/>
          </p:cNvSpPr>
          <p:nvPr>
            <p:ph type="title"/>
          </p:nvPr>
        </p:nvSpPr>
        <p:spPr/>
        <p:txBody>
          <a:bodyPr/>
          <a:lstStyle/>
          <a:p>
            <a:pPr algn="ctr"/>
            <a:r>
              <a:rPr lang="en-US" b="1" dirty="0"/>
              <a:t>Marijuana (</a:t>
            </a:r>
            <a:r>
              <a:rPr lang="en-US" b="1" dirty="0" err="1"/>
              <a:t>cont</a:t>
            </a:r>
            <a:r>
              <a:rPr lang="en-US" b="1" dirty="0"/>
              <a:t>)</a:t>
            </a:r>
          </a:p>
        </p:txBody>
      </p:sp>
      <p:sp>
        <p:nvSpPr>
          <p:cNvPr id="3" name="Content Placeholder 2">
            <a:extLst>
              <a:ext uri="{FF2B5EF4-FFF2-40B4-BE49-F238E27FC236}">
                <a16:creationId xmlns:a16="http://schemas.microsoft.com/office/drawing/2014/main" id="{F20E303D-F1BD-72CA-3DD6-7185AE622848}"/>
              </a:ext>
            </a:extLst>
          </p:cNvPr>
          <p:cNvSpPr>
            <a:spLocks noGrp="1"/>
          </p:cNvSpPr>
          <p:nvPr>
            <p:ph sz="quarter" idx="1"/>
          </p:nvPr>
        </p:nvSpPr>
        <p:spPr/>
        <p:txBody>
          <a:bodyPr/>
          <a:lstStyle/>
          <a:p>
            <a:pPr marL="0" indent="0">
              <a:buNone/>
            </a:pPr>
            <a:r>
              <a:rPr lang="en-US" b="1" dirty="0"/>
              <a:t>Level 2   The WWJD principle.  Can you even imagine Jesus smoking a joint or taking a cannabis-laced product?</a:t>
            </a:r>
          </a:p>
          <a:p>
            <a:pPr marL="0" indent="0">
              <a:buNone/>
            </a:pPr>
            <a:endParaRPr lang="en-US" b="1" dirty="0"/>
          </a:p>
          <a:p>
            <a:pPr marL="0" indent="0">
              <a:buNone/>
            </a:pPr>
            <a:r>
              <a:rPr lang="en-US" b="1" dirty="0"/>
              <a:t>Level 4  Applies ONLY to medical uses.</a:t>
            </a:r>
          </a:p>
          <a:p>
            <a:pPr marL="0" indent="0">
              <a:buNone/>
            </a:pPr>
            <a:r>
              <a:rPr lang="en-US" b="1" dirty="0"/>
              <a:t>ONLY if actually prescribed by a legitimate physician.</a:t>
            </a:r>
          </a:p>
          <a:p>
            <a:pPr marL="0" indent="0">
              <a:buNone/>
            </a:pPr>
            <a:r>
              <a:rPr lang="en-US" b="1" dirty="0"/>
              <a:t>This is highly likely to be a stumbling block to many believers.  Keep it to yourself.</a:t>
            </a:r>
          </a:p>
        </p:txBody>
      </p:sp>
    </p:spTree>
    <p:extLst>
      <p:ext uri="{BB962C8B-B14F-4D97-AF65-F5344CB8AC3E}">
        <p14:creationId xmlns:p14="http://schemas.microsoft.com/office/powerpoint/2010/main" val="29504983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3FE9-97A0-76BA-9FEF-9B9A5B1AE11C}"/>
              </a:ext>
            </a:extLst>
          </p:cNvPr>
          <p:cNvSpPr>
            <a:spLocks noGrp="1"/>
          </p:cNvSpPr>
          <p:nvPr>
            <p:ph type="title"/>
          </p:nvPr>
        </p:nvSpPr>
        <p:spPr/>
        <p:txBody>
          <a:bodyPr/>
          <a:lstStyle/>
          <a:p>
            <a:pPr algn="ctr"/>
            <a:r>
              <a:rPr lang="en-US" b="1" dirty="0"/>
              <a:t>Modesty</a:t>
            </a:r>
          </a:p>
        </p:txBody>
      </p:sp>
      <p:sp>
        <p:nvSpPr>
          <p:cNvPr id="3" name="Content Placeholder 2">
            <a:extLst>
              <a:ext uri="{FF2B5EF4-FFF2-40B4-BE49-F238E27FC236}">
                <a16:creationId xmlns:a16="http://schemas.microsoft.com/office/drawing/2014/main" id="{2EDF32DD-C1A0-116B-FF4C-5D68AF03127D}"/>
              </a:ext>
            </a:extLst>
          </p:cNvPr>
          <p:cNvSpPr>
            <a:spLocks noGrp="1"/>
          </p:cNvSpPr>
          <p:nvPr>
            <p:ph sz="quarter" idx="1"/>
          </p:nvPr>
        </p:nvSpPr>
        <p:spPr/>
        <p:txBody>
          <a:bodyPr/>
          <a:lstStyle/>
          <a:p>
            <a:pPr marL="0" indent="0">
              <a:buNone/>
            </a:pPr>
            <a:r>
              <a:rPr lang="en-US" b="1" dirty="0"/>
              <a:t>Level 1   There are very few scriptures on this topic!</a:t>
            </a:r>
          </a:p>
          <a:p>
            <a:pPr marL="0" indent="0">
              <a:buNone/>
            </a:pPr>
            <a:r>
              <a:rPr lang="en-US" b="1" dirty="0"/>
              <a:t>1 Tim 2:9  I want women to dress modestly, with decency and propriety.</a:t>
            </a:r>
          </a:p>
          <a:p>
            <a:pPr marL="0" indent="0">
              <a:buNone/>
            </a:pPr>
            <a:r>
              <a:rPr lang="en-US" b="1" dirty="0"/>
              <a:t>1 Peter 3:3-4  Women should be cautious about using “outward adornment.”   (but this is not even about modesty)</a:t>
            </a:r>
          </a:p>
          <a:p>
            <a:pPr marL="0" indent="0">
              <a:buNone/>
            </a:pPr>
            <a:r>
              <a:rPr lang="en-US" b="1" dirty="0"/>
              <a:t>Conclusion:  It is a sin for women to dress immodestly.</a:t>
            </a:r>
          </a:p>
          <a:p>
            <a:pPr marL="0" indent="0">
              <a:buNone/>
            </a:pPr>
            <a:endParaRPr lang="en-US" sz="1600" b="1" dirty="0"/>
          </a:p>
          <a:p>
            <a:pPr marL="0" indent="0">
              <a:buNone/>
            </a:pPr>
            <a:r>
              <a:rPr lang="en-US" b="1" dirty="0"/>
              <a:t>Dear women:  Please accept an apology from us men that our fleshly nature limits your freedom!</a:t>
            </a:r>
          </a:p>
        </p:txBody>
      </p:sp>
    </p:spTree>
    <p:extLst>
      <p:ext uri="{BB962C8B-B14F-4D97-AF65-F5344CB8AC3E}">
        <p14:creationId xmlns:p14="http://schemas.microsoft.com/office/powerpoint/2010/main" val="28048408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7A3B-8FB7-3518-A97E-5C4E8D9DAB54}"/>
              </a:ext>
            </a:extLst>
          </p:cNvPr>
          <p:cNvSpPr>
            <a:spLocks noGrp="1"/>
          </p:cNvSpPr>
          <p:nvPr>
            <p:ph type="title"/>
          </p:nvPr>
        </p:nvSpPr>
        <p:spPr/>
        <p:txBody>
          <a:bodyPr/>
          <a:lstStyle/>
          <a:p>
            <a:pPr algn="ctr"/>
            <a:r>
              <a:rPr lang="en-US" b="1" dirty="0"/>
              <a:t>Modesty (cont.)</a:t>
            </a:r>
          </a:p>
        </p:txBody>
      </p:sp>
      <p:sp>
        <p:nvSpPr>
          <p:cNvPr id="3" name="Content Placeholder 2">
            <a:extLst>
              <a:ext uri="{FF2B5EF4-FFF2-40B4-BE49-F238E27FC236}">
                <a16:creationId xmlns:a16="http://schemas.microsoft.com/office/drawing/2014/main" id="{BE544D8F-D721-A996-F452-D0DF35D79345}"/>
              </a:ext>
            </a:extLst>
          </p:cNvPr>
          <p:cNvSpPr>
            <a:spLocks noGrp="1"/>
          </p:cNvSpPr>
          <p:nvPr>
            <p:ph sz="quarter" idx="1"/>
          </p:nvPr>
        </p:nvSpPr>
        <p:spPr/>
        <p:txBody>
          <a:bodyPr/>
          <a:lstStyle/>
          <a:p>
            <a:pPr marL="0" indent="0">
              <a:buNone/>
            </a:pPr>
            <a:r>
              <a:rPr lang="en-US" b="1" dirty="0"/>
              <a:t>Level 3    So, what is the definition of immodest dress?</a:t>
            </a:r>
          </a:p>
          <a:p>
            <a:pPr marL="0" indent="0">
              <a:buNone/>
            </a:pPr>
            <a:endParaRPr lang="en-US" b="1" dirty="0"/>
          </a:p>
          <a:p>
            <a:pPr marL="0" indent="0">
              <a:buNone/>
            </a:pPr>
            <a:r>
              <a:rPr lang="en-US" b="1" dirty="0"/>
              <a:t>Suggestions:</a:t>
            </a:r>
          </a:p>
          <a:p>
            <a:pPr marL="0" indent="0">
              <a:buNone/>
            </a:pPr>
            <a:r>
              <a:rPr lang="en-US" b="1" dirty="0"/>
              <a:t>1. Women, discuss this amongst yourselves.</a:t>
            </a:r>
          </a:p>
          <a:p>
            <a:pPr marL="0" indent="0">
              <a:buNone/>
            </a:pPr>
            <a:r>
              <a:rPr lang="en-US" b="1" dirty="0"/>
              <a:t>2. Aim for somewhere in the middle or to the “right” of the middle.</a:t>
            </a:r>
          </a:p>
          <a:p>
            <a:pPr marL="0" indent="0">
              <a:buNone/>
            </a:pPr>
            <a:r>
              <a:rPr lang="en-US" b="1" dirty="0"/>
              <a:t>3. Avoid legalism and meanness on this issue!!!!</a:t>
            </a:r>
          </a:p>
          <a:p>
            <a:pPr marL="0" indent="0">
              <a:buNone/>
            </a:pPr>
            <a:r>
              <a:rPr lang="en-US" b="1" dirty="0"/>
              <a:t>4. But do not ignore this issue.</a:t>
            </a:r>
          </a:p>
        </p:txBody>
      </p:sp>
    </p:spTree>
    <p:extLst>
      <p:ext uri="{BB962C8B-B14F-4D97-AF65-F5344CB8AC3E}">
        <p14:creationId xmlns:p14="http://schemas.microsoft.com/office/powerpoint/2010/main" val="255376404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1E16-7461-5E9A-517F-1C30F3B454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34BB9-5F25-7B9E-C17E-1B6BDC2F6C5D}"/>
              </a:ext>
            </a:extLst>
          </p:cNvPr>
          <p:cNvSpPr>
            <a:spLocks noGrp="1"/>
          </p:cNvSpPr>
          <p:nvPr>
            <p:ph sz="quarter" idx="1"/>
          </p:nvPr>
        </p:nvSpPr>
        <p:spPr>
          <a:xfrm>
            <a:off x="2057400" y="2133600"/>
            <a:ext cx="9630664" cy="3962400"/>
          </a:xfrm>
        </p:spPr>
        <p:txBody>
          <a:bodyPr/>
          <a:lstStyle/>
          <a:p>
            <a:pPr marL="0" indent="0">
              <a:buNone/>
            </a:pPr>
            <a:r>
              <a:rPr lang="en-US" sz="6000" b="1" dirty="0"/>
              <a:t>Other Questions/Issues?</a:t>
            </a:r>
          </a:p>
        </p:txBody>
      </p:sp>
    </p:spTree>
    <p:extLst>
      <p:ext uri="{BB962C8B-B14F-4D97-AF65-F5344CB8AC3E}">
        <p14:creationId xmlns:p14="http://schemas.microsoft.com/office/powerpoint/2010/main" val="82633188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091A-277F-3F84-281E-4743B6E4049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64D734E5-A5CC-864D-8876-B758D87D538A}"/>
              </a:ext>
            </a:extLst>
          </p:cNvPr>
          <p:cNvSpPr>
            <a:spLocks noGrp="1"/>
          </p:cNvSpPr>
          <p:nvPr>
            <p:ph sz="quarter" idx="1"/>
          </p:nvPr>
        </p:nvSpPr>
        <p:spPr>
          <a:xfrm>
            <a:off x="816864" y="1752600"/>
            <a:ext cx="10871200" cy="4343400"/>
          </a:xfrm>
        </p:spPr>
        <p:txBody>
          <a:bodyPr/>
          <a:lstStyle/>
          <a:p>
            <a:pPr marL="0" indent="0">
              <a:buNone/>
            </a:pPr>
            <a:r>
              <a:rPr lang="en-US" b="1" dirty="0"/>
              <a:t>1. Give an example of a Christian issue of sin and conscience in which you would be classified as “weak” (on which you tend toward the conservative)</a:t>
            </a:r>
          </a:p>
          <a:p>
            <a:pPr marL="0" indent="0">
              <a:buNone/>
            </a:pPr>
            <a:endParaRPr lang="en-US" sz="1100" b="1" dirty="0"/>
          </a:p>
          <a:p>
            <a:pPr marL="0" indent="0">
              <a:buNone/>
            </a:pPr>
            <a:r>
              <a:rPr lang="en-US" b="1" dirty="0"/>
              <a:t>2. Given an example of a Christian issue of sin and conscience on which you would be classified as “strong.” (you see it as not sinful, but you know others do)</a:t>
            </a:r>
          </a:p>
          <a:p>
            <a:pPr marL="0" indent="0">
              <a:buNone/>
            </a:pPr>
            <a:endParaRPr lang="en-US" sz="1100" b="1" dirty="0"/>
          </a:p>
          <a:p>
            <a:pPr marL="0" indent="0">
              <a:buNone/>
            </a:pPr>
            <a:r>
              <a:rPr lang="en-US" b="1" dirty="0"/>
              <a:t>3. For both, discuss how you ought to treat those in the other camp.</a:t>
            </a:r>
          </a:p>
          <a:p>
            <a:pPr marL="514350" indent="-514350">
              <a:buAutoNum type="arabicPeriod"/>
            </a:pPr>
            <a:endParaRPr lang="en-US" b="1" dirty="0"/>
          </a:p>
        </p:txBody>
      </p:sp>
    </p:spTree>
    <p:extLst>
      <p:ext uri="{BB962C8B-B14F-4D97-AF65-F5344CB8AC3E}">
        <p14:creationId xmlns:p14="http://schemas.microsoft.com/office/powerpoint/2010/main" val="340972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447800" y="1600200"/>
            <a:ext cx="9753600" cy="4525965"/>
          </a:xfrm>
        </p:spPr>
        <p:txBody>
          <a:bodyPr/>
          <a:lstStyle/>
          <a:p>
            <a:pPr marL="0" indent="0">
              <a:buNone/>
            </a:pPr>
            <a:r>
              <a:rPr lang="en-US" sz="2800" b="1" dirty="0"/>
              <a:t>Bioethics (cloning, IFV, brain implants, gene therapy, etc.)</a:t>
            </a:r>
          </a:p>
          <a:p>
            <a:pPr marL="0" indent="0">
              <a:buNone/>
            </a:pPr>
            <a:r>
              <a:rPr lang="en-US" sz="2800" b="1" dirty="0"/>
              <a:t>Reproduction and Christianity (abortion, birth control IVF)</a:t>
            </a:r>
          </a:p>
          <a:p>
            <a:pPr marL="0" indent="0">
              <a:buNone/>
            </a:pPr>
            <a:r>
              <a:rPr lang="en-US" sz="2800" b="1" dirty="0"/>
              <a:t>Gender and Christianity.</a:t>
            </a:r>
          </a:p>
          <a:p>
            <a:pPr marL="0" indent="0">
              <a:buNone/>
            </a:pPr>
            <a:r>
              <a:rPr lang="en-US" sz="2800" b="1" dirty="0"/>
              <a:t>Christianity and Military Service.</a:t>
            </a:r>
          </a:p>
          <a:p>
            <a:pPr marL="0" indent="0">
              <a:buNone/>
            </a:pPr>
            <a:r>
              <a:rPr lang="en-US" sz="2800" b="1" dirty="0"/>
              <a:t>Christianity and Politics</a:t>
            </a:r>
          </a:p>
          <a:p>
            <a:pPr marL="0" indent="0">
              <a:buNone/>
            </a:pPr>
            <a:r>
              <a:rPr lang="en-US" sz="2800" b="1" dirty="0"/>
              <a:t>Christianity and Race.</a:t>
            </a:r>
          </a:p>
          <a:p>
            <a:pPr marL="0" indent="0">
              <a:buNone/>
            </a:pPr>
            <a:r>
              <a:rPr lang="en-US" sz="2800" b="1" dirty="0"/>
              <a:t>Christianity and Philosophy Modernism/Postmodernism</a:t>
            </a:r>
          </a:p>
          <a:p>
            <a:pPr marL="0" indent="0">
              <a:buNone/>
            </a:pPr>
            <a:r>
              <a:rPr lang="en-US" sz="2800" b="1" dirty="0">
                <a:solidFill>
                  <a:srgbClr val="FFFF00"/>
                </a:solidFill>
              </a:rPr>
              <a:t>Christianity and Culture, Modesty, 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90140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C08-276D-CD3D-C3A4-34CFF58D0AA3}"/>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C771980A-F988-BE02-3E08-D78A6251913F}"/>
              </a:ext>
            </a:extLst>
          </p:cNvPr>
          <p:cNvSpPr>
            <a:spLocks noGrp="1"/>
          </p:cNvSpPr>
          <p:nvPr>
            <p:ph sz="quarter" idx="1"/>
          </p:nvPr>
        </p:nvSpPr>
        <p:spPr/>
        <p:txBody>
          <a:bodyPr/>
          <a:lstStyle/>
          <a:p>
            <a:pPr marL="0" indent="0">
              <a:buNone/>
            </a:pPr>
            <a:r>
              <a:rPr lang="en-US" sz="3200" b="1" dirty="0"/>
              <a:t>Matthew 5:43-44  “Love your enemies and pray for those who persecute you.”</a:t>
            </a:r>
          </a:p>
          <a:p>
            <a:pPr marL="0" indent="0">
              <a:buNone/>
            </a:pPr>
            <a:endParaRPr lang="en-US" sz="1200" b="1" dirty="0"/>
          </a:p>
          <a:p>
            <a:pPr marL="0" indent="0">
              <a:buNone/>
            </a:pPr>
            <a:r>
              <a:rPr lang="en-US" sz="3200" b="1" dirty="0"/>
              <a:t>Matthew 5:39 “Do not resist and evil person. If anyone slaps you on the right cheek, turn to them the other cheek as well.</a:t>
            </a:r>
          </a:p>
          <a:p>
            <a:pPr marL="0" indent="0">
              <a:buNone/>
            </a:pPr>
            <a:endParaRPr lang="en-US" sz="1400" b="1" dirty="0"/>
          </a:p>
          <a:p>
            <a:pPr marL="0" indent="0">
              <a:buNone/>
            </a:pPr>
            <a:r>
              <a:rPr lang="en-US" sz="3200" b="1" dirty="0"/>
              <a:t>Matthew 26:52 “All who draw the sword will die by the sword.”</a:t>
            </a:r>
          </a:p>
        </p:txBody>
      </p:sp>
    </p:spTree>
    <p:extLst>
      <p:ext uri="{BB962C8B-B14F-4D97-AF65-F5344CB8AC3E}">
        <p14:creationId xmlns:p14="http://schemas.microsoft.com/office/powerpoint/2010/main" val="2411748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F7E2-0CB3-E22B-9735-F663BA05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58DE-7149-B139-2FA5-74D7ACBAE4AB}"/>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43B13448-65D1-E80C-AD3F-6E026834D1FF}"/>
              </a:ext>
            </a:extLst>
          </p:cNvPr>
          <p:cNvSpPr>
            <a:spLocks noGrp="1"/>
          </p:cNvSpPr>
          <p:nvPr>
            <p:ph sz="quarter" idx="1"/>
          </p:nvPr>
        </p:nvSpPr>
        <p:spPr/>
        <p:txBody>
          <a:bodyPr/>
          <a:lstStyle/>
          <a:p>
            <a:pPr marL="0" indent="0">
              <a:buNone/>
            </a:pPr>
            <a:r>
              <a:rPr lang="en-US" sz="3200" b="1" dirty="0"/>
              <a:t>John 18:36  “My kingdom is not of this world.”</a:t>
            </a:r>
          </a:p>
          <a:p>
            <a:pPr marL="0" indent="0">
              <a:buNone/>
            </a:pPr>
            <a:endParaRPr lang="en-US" sz="1200" b="1" dirty="0"/>
          </a:p>
          <a:p>
            <a:pPr marL="0" indent="0">
              <a:buNone/>
            </a:pPr>
            <a:r>
              <a:rPr lang="en-US" sz="3200" b="1" dirty="0"/>
              <a:t>Conclusion:  Jesus was a pacifist who would not encourage his followers to engage in armed conflict in a supposedly morally just war.</a:t>
            </a:r>
          </a:p>
          <a:p>
            <a:pPr marL="0" indent="0">
              <a:buNone/>
            </a:pPr>
            <a:endParaRPr lang="en-US" sz="1200" b="1" dirty="0"/>
          </a:p>
          <a:p>
            <a:pPr marL="0" indent="0">
              <a:buNone/>
            </a:pPr>
            <a:r>
              <a:rPr lang="en-US" sz="3200" b="1" dirty="0"/>
              <a:t>Objection:  But Jesus used military examples in his parables!</a:t>
            </a:r>
          </a:p>
          <a:p>
            <a:pPr marL="0" indent="0">
              <a:buNone/>
            </a:pPr>
            <a:r>
              <a:rPr lang="en-US" sz="3200" b="1" dirty="0"/>
              <a:t>Answer: He also said “I come like a thief in the night.”  !!</a:t>
            </a:r>
          </a:p>
        </p:txBody>
      </p:sp>
    </p:spTree>
    <p:extLst>
      <p:ext uri="{BB962C8B-B14F-4D97-AF65-F5344CB8AC3E}">
        <p14:creationId xmlns:p14="http://schemas.microsoft.com/office/powerpoint/2010/main" val="2778624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D35-13DE-6AE2-BA9C-5238EF7B311D}"/>
              </a:ext>
            </a:extLst>
          </p:cNvPr>
          <p:cNvSpPr>
            <a:spLocks noGrp="1"/>
          </p:cNvSpPr>
          <p:nvPr>
            <p:ph type="title"/>
          </p:nvPr>
        </p:nvSpPr>
        <p:spPr/>
        <p:txBody>
          <a:bodyPr/>
          <a:lstStyle/>
          <a:p>
            <a:pPr algn="ctr"/>
            <a:r>
              <a:rPr lang="en-US" b="1" dirty="0"/>
              <a:t>Paul</a:t>
            </a:r>
          </a:p>
        </p:txBody>
      </p:sp>
      <p:sp>
        <p:nvSpPr>
          <p:cNvPr id="3" name="Content Placeholder 2">
            <a:extLst>
              <a:ext uri="{FF2B5EF4-FFF2-40B4-BE49-F238E27FC236}">
                <a16:creationId xmlns:a16="http://schemas.microsoft.com/office/drawing/2014/main" id="{BAE56058-2B27-BCDF-8133-0F356BF531C5}"/>
              </a:ext>
            </a:extLst>
          </p:cNvPr>
          <p:cNvSpPr>
            <a:spLocks noGrp="1"/>
          </p:cNvSpPr>
          <p:nvPr>
            <p:ph sz="quarter" idx="1"/>
          </p:nvPr>
        </p:nvSpPr>
        <p:spPr/>
        <p:txBody>
          <a:bodyPr/>
          <a:lstStyle/>
          <a:p>
            <a:pPr marL="0" indent="0">
              <a:buNone/>
            </a:pPr>
            <a:r>
              <a:rPr lang="en-US" sz="3200" b="1" dirty="0"/>
              <a:t>2 Corinthians 10:3-4   We do not wage war as the world does.</a:t>
            </a:r>
          </a:p>
          <a:p>
            <a:pPr marL="0" indent="0">
              <a:buNone/>
            </a:pPr>
            <a:endParaRPr lang="en-US" sz="3200" b="1" dirty="0"/>
          </a:p>
          <a:p>
            <a:pPr marL="0" indent="0">
              <a:buNone/>
            </a:pPr>
            <a:r>
              <a:rPr lang="en-US" sz="3200" b="1" dirty="0"/>
              <a:t>Conclusion from category 1:</a:t>
            </a:r>
          </a:p>
          <a:p>
            <a:pPr marL="0" indent="0">
              <a:buNone/>
            </a:pPr>
            <a:r>
              <a:rPr lang="en-US" sz="3200" b="1" dirty="0"/>
              <a:t>A war for the sake of spreading Christianity or for guarding Christian belief is absolutely ruled out.</a:t>
            </a:r>
          </a:p>
          <a:p>
            <a:pPr marL="0" indent="0">
              <a:buNone/>
            </a:pPr>
            <a:endParaRPr lang="en-US" sz="3200" b="1" dirty="0"/>
          </a:p>
          <a:p>
            <a:pPr marL="0" indent="0">
              <a:buNone/>
            </a:pPr>
            <a:r>
              <a:rPr lang="en-US" sz="3200" b="1" dirty="0"/>
              <a:t>The Crusades and the Inquisition were un-Christian.</a:t>
            </a:r>
          </a:p>
        </p:txBody>
      </p:sp>
    </p:spTree>
    <p:extLst>
      <p:ext uri="{BB962C8B-B14F-4D97-AF65-F5344CB8AC3E}">
        <p14:creationId xmlns:p14="http://schemas.microsoft.com/office/powerpoint/2010/main" val="11224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C1E-BE2B-01FB-09E5-BFC9E0195D30}"/>
              </a:ext>
            </a:extLst>
          </p:cNvPr>
          <p:cNvSpPr>
            <a:spLocks noGrp="1"/>
          </p:cNvSpPr>
          <p:nvPr>
            <p:ph type="title"/>
          </p:nvPr>
        </p:nvSpPr>
        <p:spPr/>
        <p:txBody>
          <a:bodyPr/>
          <a:lstStyle/>
          <a:p>
            <a:pPr algn="ctr"/>
            <a:r>
              <a:rPr lang="en-US" b="1" dirty="0"/>
              <a:t>Question #2</a:t>
            </a:r>
          </a:p>
        </p:txBody>
      </p:sp>
      <p:sp>
        <p:nvSpPr>
          <p:cNvPr id="3" name="Content Placeholder 2">
            <a:extLst>
              <a:ext uri="{FF2B5EF4-FFF2-40B4-BE49-F238E27FC236}">
                <a16:creationId xmlns:a16="http://schemas.microsoft.com/office/drawing/2014/main" id="{58509773-8056-1AE6-4FA1-F2C16B9B1267}"/>
              </a:ext>
            </a:extLst>
          </p:cNvPr>
          <p:cNvSpPr>
            <a:spLocks noGrp="1"/>
          </p:cNvSpPr>
          <p:nvPr>
            <p:ph sz="quarter" idx="1"/>
          </p:nvPr>
        </p:nvSpPr>
        <p:spPr>
          <a:xfrm>
            <a:off x="816864" y="1600200"/>
            <a:ext cx="10871200" cy="4800600"/>
          </a:xfrm>
        </p:spPr>
        <p:txBody>
          <a:bodyPr/>
          <a:lstStyle/>
          <a:p>
            <a:pPr marL="0" indent="0">
              <a:buNone/>
            </a:pPr>
            <a:r>
              <a:rPr lang="en-US" sz="3200" b="1" dirty="0"/>
              <a:t>What about Christians being involved in the military of legitimate states?</a:t>
            </a:r>
          </a:p>
          <a:p>
            <a:pPr marL="0" indent="0">
              <a:buNone/>
            </a:pPr>
            <a:r>
              <a:rPr lang="en-US" sz="3200" b="1" dirty="0"/>
              <a:t>Luke 7:9  The Centurion.</a:t>
            </a:r>
          </a:p>
          <a:p>
            <a:pPr marL="0" indent="0">
              <a:buNone/>
            </a:pPr>
            <a:endParaRPr lang="en-US" sz="1200" b="1" dirty="0"/>
          </a:p>
          <a:p>
            <a:pPr marL="0" indent="0">
              <a:buNone/>
            </a:pPr>
            <a:r>
              <a:rPr lang="en-US" sz="3200" b="1" dirty="0"/>
              <a:t>Early Church Fathers:   Clement of Alexandria (AD 150-215), Tertullian (AD 155-240), Hippolytus (AD 170-230), Origen (AD 185-250, and </a:t>
            </a:r>
            <a:r>
              <a:rPr lang="en-US" sz="3200" b="1" dirty="0" err="1"/>
              <a:t>Lactantius</a:t>
            </a:r>
            <a:r>
              <a:rPr lang="en-US" sz="3200" b="1" dirty="0"/>
              <a:t> (AD 240-320) all wrote strongly opposing Christian involvement in the military.</a:t>
            </a:r>
          </a:p>
          <a:p>
            <a:pPr marL="0" indent="0">
              <a:buNone/>
            </a:pPr>
            <a:r>
              <a:rPr lang="en-US" sz="3200" b="1" dirty="0"/>
              <a:t>Fact: The early church was decidedly pacifist.</a:t>
            </a:r>
          </a:p>
        </p:txBody>
      </p:sp>
    </p:spTree>
    <p:extLst>
      <p:ext uri="{BB962C8B-B14F-4D97-AF65-F5344CB8AC3E}">
        <p14:creationId xmlns:p14="http://schemas.microsoft.com/office/powerpoint/2010/main" val="3614104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1628-D8CE-8DCD-4E39-38C5026DCF3C}"/>
              </a:ext>
            </a:extLst>
          </p:cNvPr>
          <p:cNvSpPr>
            <a:spLocks noGrp="1"/>
          </p:cNvSpPr>
          <p:nvPr>
            <p:ph type="title"/>
          </p:nvPr>
        </p:nvSpPr>
        <p:spPr/>
        <p:txBody>
          <a:bodyPr/>
          <a:lstStyle/>
          <a:p>
            <a:pPr algn="ctr"/>
            <a:r>
              <a:rPr lang="en-US" b="1" dirty="0"/>
              <a:t>The Early Church (cont.)</a:t>
            </a:r>
          </a:p>
        </p:txBody>
      </p:sp>
      <p:sp>
        <p:nvSpPr>
          <p:cNvPr id="3" name="Content Placeholder 2">
            <a:extLst>
              <a:ext uri="{FF2B5EF4-FFF2-40B4-BE49-F238E27FC236}">
                <a16:creationId xmlns:a16="http://schemas.microsoft.com/office/drawing/2014/main" id="{729B3C01-6394-54D2-A35D-9F82013D7F50}"/>
              </a:ext>
            </a:extLst>
          </p:cNvPr>
          <p:cNvSpPr>
            <a:spLocks noGrp="1"/>
          </p:cNvSpPr>
          <p:nvPr>
            <p:ph sz="quarter" idx="1"/>
          </p:nvPr>
        </p:nvSpPr>
        <p:spPr/>
        <p:txBody>
          <a:bodyPr/>
          <a:lstStyle/>
          <a:p>
            <a:pPr marL="0" indent="0">
              <a:buNone/>
            </a:pPr>
            <a:r>
              <a:rPr lang="en-US" sz="3200" b="1" dirty="0"/>
              <a:t>But… Maybe their opposition was situational, given the requirement to make pagan sacrifice.</a:t>
            </a:r>
          </a:p>
          <a:p>
            <a:pPr marL="0" indent="0">
              <a:buNone/>
            </a:pPr>
            <a:endParaRPr lang="en-US" sz="1400" b="1" dirty="0"/>
          </a:p>
          <a:p>
            <a:pPr marL="0" indent="0">
              <a:buNone/>
            </a:pPr>
            <a:r>
              <a:rPr lang="en-US" sz="3200" b="1" dirty="0"/>
              <a:t>Augustine supported the joining of Church and State, and created the idea of the just Christian war.</a:t>
            </a:r>
          </a:p>
          <a:p>
            <a:pPr marL="0" indent="0">
              <a:buNone/>
            </a:pPr>
            <a:endParaRPr lang="en-US" sz="1400" b="1" dirty="0"/>
          </a:p>
          <a:p>
            <a:pPr marL="0" indent="0">
              <a:buNone/>
            </a:pPr>
            <a:r>
              <a:rPr lang="en-US" sz="3200" b="1" dirty="0"/>
              <a:t>Augustine: Grave evils can sometimes only be prevented through war.  Defended the right of self-defense and defense of the innocent.</a:t>
            </a:r>
          </a:p>
        </p:txBody>
      </p:sp>
    </p:spTree>
    <p:extLst>
      <p:ext uri="{BB962C8B-B14F-4D97-AF65-F5344CB8AC3E}">
        <p14:creationId xmlns:p14="http://schemas.microsoft.com/office/powerpoint/2010/main" val="4140363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41B-8DB0-58F4-F001-695305D3E085}"/>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2D514972-DD2C-2A49-F94D-D730D0520F7E}"/>
              </a:ext>
            </a:extLst>
          </p:cNvPr>
          <p:cNvSpPr>
            <a:spLocks noGrp="1"/>
          </p:cNvSpPr>
          <p:nvPr>
            <p:ph sz="quarter" idx="1"/>
          </p:nvPr>
        </p:nvSpPr>
        <p:spPr/>
        <p:txBody>
          <a:bodyPr/>
          <a:lstStyle/>
          <a:p>
            <a:pPr marL="0" indent="0">
              <a:buNone/>
            </a:pPr>
            <a:r>
              <a:rPr lang="en-US" b="1" dirty="0"/>
              <a:t>1. God commanded that Israel engage in warfare to take the Promised Land.   (objection, but this was a theocracy, which we do not have now)</a:t>
            </a:r>
          </a:p>
          <a:p>
            <a:pPr marL="0" indent="0">
              <a:buNone/>
            </a:pPr>
            <a:r>
              <a:rPr lang="en-US" b="1" dirty="0"/>
              <a:t>Jesus:  “My kingdom is not of this world.”  and Luke 17:21  The kingdom of God is within (among) you.”</a:t>
            </a:r>
          </a:p>
          <a:p>
            <a:pPr marL="0" indent="0">
              <a:buNone/>
            </a:pPr>
            <a:endParaRPr lang="en-US" b="1" dirty="0"/>
          </a:p>
          <a:p>
            <a:pPr marL="0" indent="0">
              <a:buNone/>
            </a:pPr>
            <a:r>
              <a:rPr lang="en-US" b="1" dirty="0"/>
              <a:t>2. In a fallen world it is impossible for a stable government to exist without a military for defense.   Even pacifists will agree with this!</a:t>
            </a:r>
          </a:p>
        </p:txBody>
      </p:sp>
    </p:spTree>
    <p:extLst>
      <p:ext uri="{BB962C8B-B14F-4D97-AF65-F5344CB8AC3E}">
        <p14:creationId xmlns:p14="http://schemas.microsoft.com/office/powerpoint/2010/main" val="1016651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8377-9B92-F346-6BA6-57F3748BA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B9D8-0023-D1BD-C66F-2CB2466BF2D4}"/>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A15B714C-B59F-89A6-EAF1-9A7AD992D40D}"/>
              </a:ext>
            </a:extLst>
          </p:cNvPr>
          <p:cNvSpPr>
            <a:spLocks noGrp="1"/>
          </p:cNvSpPr>
          <p:nvPr>
            <p:ph sz="quarter" idx="1"/>
          </p:nvPr>
        </p:nvSpPr>
        <p:spPr>
          <a:xfrm>
            <a:off x="816864" y="2133600"/>
            <a:ext cx="10871200" cy="3962400"/>
          </a:xfrm>
        </p:spPr>
        <p:txBody>
          <a:bodyPr/>
          <a:lstStyle/>
          <a:p>
            <a:pPr marL="0" indent="0">
              <a:buNone/>
            </a:pPr>
            <a:r>
              <a:rPr lang="en-US" b="1" dirty="0"/>
              <a:t>3. Paul defended the right of governing authorities to enforce their decisions, in some cases, through the use of force.  Romans 13:1-7.  “They do not bear the sword for no reason.”</a:t>
            </a:r>
          </a:p>
        </p:txBody>
      </p:sp>
    </p:spTree>
    <p:extLst>
      <p:ext uri="{BB962C8B-B14F-4D97-AF65-F5344CB8AC3E}">
        <p14:creationId xmlns:p14="http://schemas.microsoft.com/office/powerpoint/2010/main" val="3470657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381-A71C-3CB6-55D2-98A0F0CBE76C}"/>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26DDC8B9-77B0-3F18-1840-2E5733031BCD}"/>
              </a:ext>
            </a:extLst>
          </p:cNvPr>
          <p:cNvSpPr>
            <a:spLocks noGrp="1"/>
          </p:cNvSpPr>
          <p:nvPr>
            <p:ph sz="quarter" idx="1"/>
          </p:nvPr>
        </p:nvSpPr>
        <p:spPr>
          <a:xfrm>
            <a:off x="816864" y="1752600"/>
            <a:ext cx="10871200" cy="4343400"/>
          </a:xfrm>
        </p:spPr>
        <p:txBody>
          <a:bodyPr/>
          <a:lstStyle/>
          <a:p>
            <a:pPr marL="0" indent="0">
              <a:buNone/>
            </a:pPr>
            <a:r>
              <a:rPr lang="en-US" b="1" dirty="0"/>
              <a:t>1.  Ought a Christian believer voluntarily join the military, given that they may be put in the position to take the life of a morally innocent person, or support others who do so?</a:t>
            </a:r>
          </a:p>
          <a:p>
            <a:pPr marL="0" indent="0">
              <a:buNone/>
            </a:pPr>
            <a:endParaRPr lang="en-US" sz="1400" b="1" dirty="0"/>
          </a:p>
          <a:p>
            <a:pPr marL="0" indent="0">
              <a:buNone/>
            </a:pPr>
            <a:r>
              <a:rPr lang="en-US" b="1" dirty="0"/>
              <a:t>2. Ought a disciple of Jesus join the military in a country with legally mandatory military service? (Israel, Russia, Ukraine, etc.)</a:t>
            </a:r>
          </a:p>
          <a:p>
            <a:pPr marL="0" indent="0">
              <a:buNone/>
            </a:pPr>
            <a:r>
              <a:rPr lang="en-US" b="1" dirty="0"/>
              <a:t>What about conscientious objection status?   Hacksaw Ridge</a:t>
            </a:r>
          </a:p>
          <a:p>
            <a:pPr marL="0" indent="0">
              <a:buNone/>
            </a:pPr>
            <a:endParaRPr lang="en-US" sz="1400" b="1" dirty="0"/>
          </a:p>
        </p:txBody>
      </p:sp>
    </p:spTree>
    <p:extLst>
      <p:ext uri="{BB962C8B-B14F-4D97-AF65-F5344CB8AC3E}">
        <p14:creationId xmlns:p14="http://schemas.microsoft.com/office/powerpoint/2010/main" val="3742637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C25-993C-DFB4-342B-E8CC7BE7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B8850-E871-0587-FB00-ED8EEDD08869}"/>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CCCEF9DE-54F9-242A-A63E-2C9130C6013C}"/>
              </a:ext>
            </a:extLst>
          </p:cNvPr>
          <p:cNvSpPr>
            <a:spLocks noGrp="1"/>
          </p:cNvSpPr>
          <p:nvPr>
            <p:ph sz="quarter" idx="1"/>
          </p:nvPr>
        </p:nvSpPr>
        <p:spPr/>
        <p:txBody>
          <a:bodyPr/>
          <a:lstStyle/>
          <a:p>
            <a:pPr marL="0" indent="0">
              <a:buNone/>
            </a:pPr>
            <a:endParaRPr lang="en-US" sz="1400" b="1" dirty="0"/>
          </a:p>
          <a:p>
            <a:pPr marL="0" indent="0">
              <a:buNone/>
            </a:pPr>
            <a:r>
              <a:rPr lang="en-US" b="1" dirty="0"/>
              <a:t>3. What about lethal self-defense or defense of family or the innocent?   (gun ownership for such purposes)</a:t>
            </a:r>
          </a:p>
          <a:p>
            <a:pPr marL="0" indent="0">
              <a:buNone/>
            </a:pPr>
            <a:endParaRPr lang="en-US" b="1" dirty="0"/>
          </a:p>
          <a:p>
            <a:pPr marL="0" indent="0">
              <a:buNone/>
            </a:pPr>
            <a:r>
              <a:rPr lang="en-US" b="1" dirty="0"/>
              <a:t>4. What about a disciple of Jesus serving in the police, where the use of deadly force also might be required?</a:t>
            </a:r>
          </a:p>
        </p:txBody>
      </p:sp>
    </p:spTree>
    <p:extLst>
      <p:ext uri="{BB962C8B-B14F-4D97-AF65-F5344CB8AC3E}">
        <p14:creationId xmlns:p14="http://schemas.microsoft.com/office/powerpoint/2010/main" val="2053726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3A4-0664-62F5-74BE-F2E1D175636A}"/>
              </a:ext>
            </a:extLst>
          </p:cNvPr>
          <p:cNvSpPr>
            <a:spLocks noGrp="1"/>
          </p:cNvSpPr>
          <p:nvPr>
            <p:ph type="title"/>
          </p:nvPr>
        </p:nvSpPr>
        <p:spPr/>
        <p:txBody>
          <a:bodyPr/>
          <a:lstStyle/>
          <a:p>
            <a:pPr algn="ctr"/>
            <a:r>
              <a:rPr lang="en-US" sz="4000" b="1" dirty="0"/>
              <a:t>Conclusions</a:t>
            </a:r>
          </a:p>
        </p:txBody>
      </p:sp>
      <p:sp>
        <p:nvSpPr>
          <p:cNvPr id="3" name="Content Placeholder 2">
            <a:extLst>
              <a:ext uri="{FF2B5EF4-FFF2-40B4-BE49-F238E27FC236}">
                <a16:creationId xmlns:a16="http://schemas.microsoft.com/office/drawing/2014/main" id="{307AE264-0FBF-9626-D6E8-3469C8303D27}"/>
              </a:ext>
            </a:extLst>
          </p:cNvPr>
          <p:cNvSpPr>
            <a:spLocks noGrp="1"/>
          </p:cNvSpPr>
          <p:nvPr>
            <p:ph sz="quarter" idx="1"/>
          </p:nvPr>
        </p:nvSpPr>
        <p:spPr/>
        <p:txBody>
          <a:bodyPr/>
          <a:lstStyle/>
          <a:p>
            <a:pPr marL="0" indent="0">
              <a:buNone/>
            </a:pPr>
            <a:r>
              <a:rPr lang="en-US" b="1" dirty="0"/>
              <a:t>Category #1</a:t>
            </a:r>
          </a:p>
          <a:p>
            <a:pPr marL="0" indent="0">
              <a:buNone/>
            </a:pPr>
            <a:r>
              <a:rPr lang="en-US" b="1" dirty="0"/>
              <a:t>1. Jesus was without qualification a pacifist, who would not use nor condone the use of violence either for military purposes or for self-defense, and probably not even to defend another.</a:t>
            </a:r>
          </a:p>
          <a:p>
            <a:pPr marL="0" indent="0">
              <a:buNone/>
            </a:pPr>
            <a:endParaRPr lang="en-US" b="1" dirty="0"/>
          </a:p>
          <a:p>
            <a:pPr marL="0" indent="0">
              <a:buNone/>
            </a:pPr>
            <a:r>
              <a:rPr lang="en-US" b="1" dirty="0"/>
              <a:t>2. Warfare for a “Christian” objective, to spread the faith or to defend the faith is ruled out.</a:t>
            </a:r>
          </a:p>
          <a:p>
            <a:pPr marL="0" indent="0">
              <a:buNone/>
            </a:pPr>
            <a:r>
              <a:rPr lang="en-US" b="1" dirty="0"/>
              <a:t>The Crusades, and any religious war is ruled out as “Christian.”</a:t>
            </a:r>
          </a:p>
        </p:txBody>
      </p:sp>
    </p:spTree>
    <p:extLst>
      <p:ext uri="{BB962C8B-B14F-4D97-AF65-F5344CB8AC3E}">
        <p14:creationId xmlns:p14="http://schemas.microsoft.com/office/powerpoint/2010/main" val="4180870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409A-3E6B-77A4-7B31-2A218997F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6746-A3C8-BAC8-1850-31C36FED0D86}"/>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29851747-64E2-D0A9-5123-96DA635A2F7E}"/>
              </a:ext>
            </a:extLst>
          </p:cNvPr>
          <p:cNvSpPr>
            <a:spLocks noGrp="1"/>
          </p:cNvSpPr>
          <p:nvPr>
            <p:ph sz="quarter" idx="1"/>
          </p:nvPr>
        </p:nvSpPr>
        <p:spPr>
          <a:xfrm>
            <a:off x="816864" y="1752600"/>
            <a:ext cx="10871200" cy="4343400"/>
          </a:xfrm>
        </p:spPr>
        <p:txBody>
          <a:bodyPr/>
          <a:lstStyle/>
          <a:p>
            <a:pPr marL="0" indent="0">
              <a:buNone/>
            </a:pPr>
            <a:r>
              <a:rPr lang="en-US" b="1" dirty="0"/>
              <a:t>Category #2</a:t>
            </a:r>
          </a:p>
          <a:p>
            <a:pPr marL="0" indent="0">
              <a:buNone/>
            </a:pPr>
            <a:endParaRPr lang="en-US" sz="1400" b="1" dirty="0"/>
          </a:p>
          <a:p>
            <a:pPr marL="0" indent="0">
              <a:buNone/>
            </a:pPr>
            <a:r>
              <a:rPr lang="en-US" b="1" dirty="0"/>
              <a:t>3. Given Scripture and the history of Christianity, I reasonable infer that a Christian ought not to voluntarily choose the military as his/her career.  The likelihood of finding oneself in a morally questionable position outweighs any proposed “positive” of military service for a Christian.</a:t>
            </a:r>
          </a:p>
          <a:p>
            <a:pPr marL="0" indent="0">
              <a:buNone/>
            </a:pPr>
            <a:endParaRPr lang="en-US" sz="1400" b="1" dirty="0"/>
          </a:p>
          <a:p>
            <a:pPr marL="0" indent="0">
              <a:buNone/>
            </a:pPr>
            <a:r>
              <a:rPr lang="en-US" b="1" dirty="0"/>
              <a:t>But… That is my personal conclusion.</a:t>
            </a:r>
          </a:p>
        </p:txBody>
      </p:sp>
    </p:spTree>
    <p:extLst>
      <p:ext uri="{BB962C8B-B14F-4D97-AF65-F5344CB8AC3E}">
        <p14:creationId xmlns:p14="http://schemas.microsoft.com/office/powerpoint/2010/main" val="1858954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8222-29C4-1CD5-160A-2BAD217A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4417-D424-5420-C4CD-459483DC4A5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450EF9AE-AA1E-64E9-D5FA-A73FB954DA3C}"/>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4. Given Romans 13:1-7 Those already in the military and those who live in legally mandated military service is a gray area, and ought to be left as a matter of individual conscience.</a:t>
            </a:r>
          </a:p>
          <a:p>
            <a:pPr marL="0" indent="0">
              <a:buNone/>
            </a:pPr>
            <a:endParaRPr lang="en-US" b="1" dirty="0"/>
          </a:p>
          <a:p>
            <a:pPr marL="0" indent="0">
              <a:buNone/>
            </a:pPr>
            <a:r>
              <a:rPr lang="en-US" b="1" dirty="0"/>
              <a:t>5. Using deadly force in self-defense, or, more likely, in defense of one’s family or of the innocent is a gray area, and ought to be left a matter of individual conscience.</a:t>
            </a:r>
          </a:p>
        </p:txBody>
      </p:sp>
    </p:spTree>
    <p:extLst>
      <p:ext uri="{BB962C8B-B14F-4D97-AF65-F5344CB8AC3E}">
        <p14:creationId xmlns:p14="http://schemas.microsoft.com/office/powerpoint/2010/main" val="321885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B95D-B988-2141-344F-5FE12444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BA62-9463-99A3-B0D2-D1B289CEE60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5923D2EB-2114-63BC-0076-32245E28F3B5}"/>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6. The role of the police is, theoretically, “to protect and to serve.”  It is not to take violent offensive against perceived enemies.  It is an acceptable and honorable career for Christians.</a:t>
            </a:r>
          </a:p>
          <a:p>
            <a:pPr marL="0" indent="0">
              <a:buNone/>
            </a:pPr>
            <a:endParaRPr lang="en-US" b="1" dirty="0"/>
          </a:p>
          <a:p>
            <a:pPr marL="0" indent="0">
              <a:buNone/>
            </a:pPr>
            <a:r>
              <a:rPr lang="en-US" b="1" dirty="0"/>
              <a:t>Exceptions:  There are countries that it is impossible to serve in the police without taking part in corruption.  Thankfully, this is not the case in the United States.</a:t>
            </a:r>
          </a:p>
        </p:txBody>
      </p:sp>
    </p:spTree>
    <p:extLst>
      <p:ext uri="{BB962C8B-B14F-4D97-AF65-F5344CB8AC3E}">
        <p14:creationId xmlns:p14="http://schemas.microsoft.com/office/powerpoint/2010/main" val="563438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4967</TotalTime>
  <Words>11608</Words>
  <Application>Microsoft Office PowerPoint</Application>
  <PresentationFormat>Widescreen</PresentationFormat>
  <Paragraphs>1227</Paragraphs>
  <Slides>199</Slides>
  <Notes>53</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199</vt:i4>
      </vt:variant>
    </vt:vector>
  </HeadingPairs>
  <TitlesOfParts>
    <vt:vector size="218" baseType="lpstr">
      <vt:lpstr>Aptos</vt:lpstr>
      <vt:lpstr>Arial</vt:lpstr>
      <vt:lpstr>Calibri</vt:lpstr>
      <vt:lpstr>Century Gothic</vt:lpstr>
      <vt:lpstr>Garamond</vt:lpstr>
      <vt:lpstr>Gill Sans MT</vt:lpstr>
      <vt:lpstr>Open Sans</vt:lpstr>
      <vt:lpstr>Times New Roman</vt:lpstr>
      <vt:lpstr>Tw Cen MT</vt:lpstr>
      <vt:lpstr>Wingdings</vt:lpstr>
      <vt:lpstr>Wingdings 2</vt:lpstr>
      <vt:lpstr>Wingdings 3</vt:lpstr>
      <vt:lpstr>Median</vt:lpstr>
      <vt:lpstr>7_Stream</vt:lpstr>
      <vt:lpstr>Gallery</vt:lpstr>
      <vt:lpstr>8_Stream</vt:lpstr>
      <vt:lpstr>Quotable</vt:lpstr>
      <vt:lpstr>Ion</vt:lpstr>
      <vt:lpstr>1_Median</vt:lpstr>
      <vt:lpstr>Welcome to the Alpha Omega Midweek</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Christianity and the Military</vt:lpstr>
      <vt:lpstr>Our approach</vt:lpstr>
      <vt:lpstr>Jesus and Warfare</vt:lpstr>
      <vt:lpstr>Jesus and Warfare</vt:lpstr>
      <vt:lpstr>Paul</vt:lpstr>
      <vt:lpstr>Question #2</vt:lpstr>
      <vt:lpstr>The Early Church (cont.)</vt:lpstr>
      <vt:lpstr>A Defense of the just war concept</vt:lpstr>
      <vt:lpstr>A Defense of the just war concept</vt:lpstr>
      <vt:lpstr>Toward a Conclusion</vt:lpstr>
      <vt:lpstr>Toward a Conclusion</vt:lpstr>
      <vt:lpstr>Conclusions</vt:lpstr>
      <vt:lpstr>Conclusions: Getting Personal Now</vt:lpstr>
      <vt:lpstr>Conclusions: Getting Personal Now</vt:lpstr>
      <vt:lpstr>Conclusions: Getting Personal Now</vt:lpstr>
      <vt:lpstr>Discussion Questions</vt:lpstr>
      <vt:lpstr>Christianity and Politics</vt:lpstr>
      <vt:lpstr>Our approach</vt:lpstr>
      <vt:lpstr>Premises For Our Discussion</vt:lpstr>
      <vt:lpstr>Questions for Thought</vt:lpstr>
      <vt:lpstr>Who is in the Church?</vt:lpstr>
      <vt:lpstr>God  vs   Satan</vt:lpstr>
      <vt:lpstr>Religion and Politics Do Not Mix Well</vt:lpstr>
      <vt:lpstr>What Does God Have to Say?</vt:lpstr>
      <vt:lpstr>Jesus and Politics</vt:lpstr>
      <vt:lpstr>Jesus and Politics</vt:lpstr>
      <vt:lpstr>Gotcha Jesus:  What about taxes?</vt:lpstr>
      <vt:lpstr>“America: Love It Or Leave It”</vt:lpstr>
      <vt:lpstr>Our Citizenship Is In Heaven</vt:lpstr>
      <vt:lpstr>Christian Causes?</vt:lpstr>
      <vt:lpstr>My cause is the right cause!</vt:lpstr>
      <vt:lpstr>Listen Up</vt:lpstr>
      <vt:lpstr>An Illustration:  The Titanic</vt:lpstr>
      <vt:lpstr>Discussion Questions</vt:lpstr>
      <vt:lpstr>Christianity and Race </vt:lpstr>
      <vt:lpstr>DEFINITIONS</vt:lpstr>
      <vt:lpstr>DEFINITIONS</vt:lpstr>
      <vt:lpstr>TWO TRUTHS AND A LIE </vt:lpstr>
      <vt:lpstr>THE LIE IS…</vt:lpstr>
      <vt:lpstr>Is being “colorblind” the solution?</vt:lpstr>
      <vt:lpstr>Category #1  Does the Bible Address Racism?</vt:lpstr>
      <vt:lpstr>But…  The New Testament is a Handbook for Dealing with Diverse and Conflicting Cultures.</vt:lpstr>
      <vt:lpstr>Diverse Cultures in the New Testament</vt:lpstr>
      <vt:lpstr>Diverse Cultures and Classes in the NT</vt:lpstr>
      <vt:lpstr>That Was Then, This is Now.  What About Us?</vt:lpstr>
      <vt:lpstr>Michael Burns</vt:lpstr>
      <vt:lpstr>Example: Galatians 2:11-14</vt:lpstr>
      <vt:lpstr>“We Need to End the Conspiracy of Silence”</vt:lpstr>
      <vt:lpstr>LISTENING IS A THING End the Conspiracy of Silence</vt:lpstr>
      <vt:lpstr>Toward Reconciliation: CROSSING THE LINE</vt:lpstr>
      <vt:lpstr>Systematic Racism Out There And the Trauma Is Real</vt:lpstr>
      <vt:lpstr>Does This Affect Our Churches?</vt:lpstr>
      <vt:lpstr>So, What Can We Do?</vt:lpstr>
      <vt:lpstr>CAN WE TALK? FOR A MINUTE</vt:lpstr>
      <vt:lpstr>Toward a Solution</vt:lpstr>
      <vt:lpstr>RESOURCES TO ENGAGE </vt:lpstr>
      <vt:lpstr>Discussion Questions</vt:lpstr>
      <vt:lpstr>PowerPoint Presentation</vt:lpstr>
      <vt:lpstr>Outline</vt:lpstr>
      <vt:lpstr>Colossians</vt:lpstr>
      <vt:lpstr>Christ in Colossians</vt:lpstr>
      <vt:lpstr>Christ in Colossians</vt:lpstr>
      <vt:lpstr>Christ in Colossians</vt:lpstr>
      <vt:lpstr>Christ in Colossians</vt:lpstr>
      <vt:lpstr>Colossians 2:8 stoicheia</vt:lpstr>
      <vt:lpstr>Stoicheia of our world</vt:lpstr>
      <vt:lpstr>stoicheia of our world</vt:lpstr>
      <vt:lpstr>Fullness in Christ</vt:lpstr>
      <vt:lpstr>Conclusion</vt:lpstr>
      <vt:lpstr>Christianity vs The World’s Philosophies :  Christianity in a Post-MODERN Age                         John Oakes 2025 ICEC</vt:lpstr>
      <vt:lpstr>Christianity and Postmodernism: Friend or Foe?</vt:lpstr>
      <vt:lpstr>Our Outline</vt:lpstr>
      <vt:lpstr>A Very Brief Intellectual History</vt:lpstr>
      <vt:lpstr>The seismic shift</vt:lpstr>
      <vt:lpstr>A Slightly More Detailed Outline</vt:lpstr>
      <vt:lpstr>Pre-Modern Age</vt:lpstr>
      <vt:lpstr>Renaissance and Reformation</vt:lpstr>
      <vt:lpstr>The Birth of Modernism</vt:lpstr>
      <vt:lpstr>Modernism</vt:lpstr>
      <vt:lpstr>The Enlightenment/The Age of Reason</vt:lpstr>
      <vt:lpstr>Modernism and Christianity</vt:lpstr>
      <vt:lpstr>Characteristics of a “Modern” Church</vt:lpstr>
      <vt:lpstr>Characteristics of a “Modern” Church</vt:lpstr>
      <vt:lpstr>The Death of Modernism</vt:lpstr>
      <vt:lpstr>Rise of (Intellectual) Postmodernism</vt:lpstr>
      <vt:lpstr>Martin Heidegger (1884-1976)</vt:lpstr>
      <vt:lpstr>The Big Three: Foucault, Derrida and Rorty</vt:lpstr>
      <vt:lpstr>Postmodern Thinking</vt:lpstr>
      <vt:lpstr>Postmodernism and Culture</vt:lpstr>
      <vt:lpstr>Strengths of Postmodernism</vt:lpstr>
      <vt:lpstr>Weaknesses of Postmodernism</vt:lpstr>
      <vt:lpstr>Postmodernism and Christianity</vt:lpstr>
      <vt:lpstr>Strengths of Postmodernism for Christianity (yes, there are some!)</vt:lpstr>
      <vt:lpstr>Positives (cont.)</vt:lpstr>
      <vt:lpstr>Characteristics of the Postmodern Church</vt:lpstr>
      <vt:lpstr>Summary</vt:lpstr>
      <vt:lpstr>Discussion Questions</vt:lpstr>
      <vt:lpstr>Hot Topics for the Church (but not the world) </vt:lpstr>
      <vt:lpstr>Levels of Discussion</vt:lpstr>
      <vt:lpstr>One More “Level”</vt:lpstr>
      <vt:lpstr>Levels of Discussion</vt:lpstr>
      <vt:lpstr>The Bible and Conscience</vt:lpstr>
      <vt:lpstr>Romans 14:13-23</vt:lpstr>
      <vt:lpstr>Summary on Conscience</vt:lpstr>
      <vt:lpstr>Now to the Issues     A.  Alcohol</vt:lpstr>
      <vt:lpstr>My Advice and Practice</vt:lpstr>
      <vt:lpstr>Level 4 And Drinking.  Conscience!</vt:lpstr>
      <vt:lpstr>B. Gambling</vt:lpstr>
      <vt:lpstr>Gambling: Conclusion So Far</vt:lpstr>
      <vt:lpstr>Marijuana</vt:lpstr>
      <vt:lpstr>Marijuana (cont)</vt:lpstr>
      <vt:lpstr>Modesty</vt:lpstr>
      <vt:lpstr>Modesty (cont.)</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2026-04-17T00:55:48Z</dcterms:modified>
</cp:coreProperties>
</file>