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3"/>
  </p:notesMasterIdLst>
  <p:sldIdLst>
    <p:sldId id="1060" r:id="rId3"/>
    <p:sldId id="1221" r:id="rId4"/>
    <p:sldId id="1222" r:id="rId5"/>
    <p:sldId id="1223" r:id="rId6"/>
    <p:sldId id="256" r:id="rId7"/>
    <p:sldId id="258" r:id="rId8"/>
    <p:sldId id="273" r:id="rId9"/>
    <p:sldId id="268" r:id="rId10"/>
    <p:sldId id="274" r:id="rId11"/>
    <p:sldId id="278" r:id="rId12"/>
    <p:sldId id="277" r:id="rId13"/>
    <p:sldId id="275" r:id="rId14"/>
    <p:sldId id="280" r:id="rId15"/>
    <p:sldId id="276" r:id="rId16"/>
    <p:sldId id="1224" r:id="rId17"/>
    <p:sldId id="282" r:id="rId18"/>
    <p:sldId id="283" r:id="rId19"/>
    <p:sldId id="279" r:id="rId20"/>
    <p:sldId id="284" r:id="rId21"/>
    <p:sldId id="1226" r:id="rId22"/>
    <p:sldId id="286" r:id="rId23"/>
    <p:sldId id="287" r:id="rId24"/>
    <p:sldId id="291" r:id="rId25"/>
    <p:sldId id="293" r:id="rId26"/>
    <p:sldId id="1225" r:id="rId27"/>
    <p:sldId id="313" r:id="rId28"/>
    <p:sldId id="314" r:id="rId29"/>
    <p:sldId id="296" r:id="rId30"/>
    <p:sldId id="297" r:id="rId31"/>
    <p:sldId id="299" r:id="rId32"/>
    <p:sldId id="300" r:id="rId33"/>
    <p:sldId id="303" r:id="rId34"/>
    <p:sldId id="1227" r:id="rId35"/>
    <p:sldId id="308" r:id="rId36"/>
    <p:sldId id="309" r:id="rId37"/>
    <p:sldId id="311" r:id="rId38"/>
    <p:sldId id="312" r:id="rId39"/>
    <p:sldId id="265" r:id="rId40"/>
    <p:sldId id="267" r:id="rId41"/>
    <p:sldId id="26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E72B8-DF8C-4753-8793-56E11D4929EF}" v="48" dt="2026-04-29T23:25:42.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2"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1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4-29T23:34:28.437" v="1277" actId="20577"/>
      <pc:docMkLst>
        <pc:docMk/>
      </pc:docMkLst>
      <pc:sldChg chg="modSp mod modNotes">
        <pc:chgData name="John Oakes" userId="1a36f0057432ea1f" providerId="LiveId" clId="{47381711-A8C6-487F-B478-F1510AC8C65D}" dt="2026-04-21T20:46:03.512" v="50" actId="1076"/>
        <pc:sldMkLst>
          <pc:docMk/>
          <pc:sldMk cId="614454284" sldId="256"/>
        </pc:sldMkLst>
        <pc:spChg chg="mod">
          <ac:chgData name="John Oakes" userId="1a36f0057432ea1f" providerId="LiveId" clId="{47381711-A8C6-487F-B478-F1510AC8C65D}" dt="2026-04-21T20:45:56.055" v="48" actId="14100"/>
          <ac:spMkLst>
            <pc:docMk/>
            <pc:sldMk cId="614454284" sldId="256"/>
            <ac:spMk id="2" creationId="{00000000-0000-0000-0000-000000000000}"/>
          </ac:spMkLst>
        </pc:spChg>
        <pc:spChg chg="mod">
          <ac:chgData name="John Oakes" userId="1a36f0057432ea1f" providerId="LiveId" clId="{47381711-A8C6-487F-B478-F1510AC8C65D}" dt="2026-04-21T20:45:34.369" v="41" actId="20577"/>
          <ac:spMkLst>
            <pc:docMk/>
            <pc:sldMk cId="614454284" sldId="256"/>
            <ac:spMk id="3" creationId="{00000000-0000-0000-0000-000000000000}"/>
          </ac:spMkLst>
        </pc:spChg>
        <pc:picChg chg="mod">
          <ac:chgData name="John Oakes" userId="1a36f0057432ea1f" providerId="LiveId" clId="{47381711-A8C6-487F-B478-F1510AC8C65D}" dt="2026-04-21T20:46:03.512" v="50" actId="1076"/>
          <ac:picMkLst>
            <pc:docMk/>
            <pc:sldMk cId="614454284" sldId="256"/>
            <ac:picMk id="1026" creationId="{00000000-0000-0000-0000-000000000000}"/>
          </ac:picMkLst>
        </pc:picChg>
      </pc:sldChg>
      <pc:sldChg chg="modSp mod modNotes">
        <pc:chgData name="John Oakes" userId="1a36f0057432ea1f" providerId="LiveId" clId="{47381711-A8C6-487F-B478-F1510AC8C65D}" dt="2026-04-29T23:07:46.797" v="1168"/>
        <pc:sldMkLst>
          <pc:docMk/>
          <pc:sldMk cId="2866984970" sldId="258"/>
        </pc:sldMkLst>
        <pc:spChg chg="mod">
          <ac:chgData name="John Oakes" userId="1a36f0057432ea1f" providerId="LiveId" clId="{47381711-A8C6-487F-B478-F1510AC8C65D}" dt="2026-04-29T23:07:46.797" v="1168"/>
          <ac:spMkLst>
            <pc:docMk/>
            <pc:sldMk cId="2866984970" sldId="258"/>
            <ac:spMk id="2" creationId="{00000000-0000-0000-0000-000000000000}"/>
          </ac:spMkLst>
        </pc:spChg>
        <pc:spChg chg="mod">
          <ac:chgData name="John Oakes" userId="1a36f0057432ea1f" providerId="LiveId" clId="{47381711-A8C6-487F-B478-F1510AC8C65D}" dt="2026-04-21T20:46:57.449" v="61" actId="14100"/>
          <ac:spMkLst>
            <pc:docMk/>
            <pc:sldMk cId="2866984970" sldId="258"/>
            <ac:spMk id="3" creationId="{00000000-0000-0000-0000-000000000000}"/>
          </ac:spMkLst>
        </pc:spChg>
        <pc:spChg chg="mod">
          <ac:chgData name="John Oakes" userId="1a36f0057432ea1f" providerId="LiveId" clId="{47381711-A8C6-487F-B478-F1510AC8C65D}" dt="2026-04-21T20:46:41.757" v="56" actId="14100"/>
          <ac:spMkLst>
            <pc:docMk/>
            <pc:sldMk cId="2866984970" sldId="258"/>
            <ac:spMk id="4" creationId="{00000000-0000-0000-0000-000000000000}"/>
          </ac:spMkLst>
        </pc:spChg>
        <pc:picChg chg="mod">
          <ac:chgData name="John Oakes" userId="1a36f0057432ea1f" providerId="LiveId" clId="{47381711-A8C6-487F-B478-F1510AC8C65D}" dt="2026-04-21T20:46:54.253" v="60" actId="1076"/>
          <ac:picMkLst>
            <pc:docMk/>
            <pc:sldMk cId="2866984970" sldId="258"/>
            <ac:picMk id="2050" creationId="{00000000-0000-0000-0000-000000000000}"/>
          </ac:picMkLst>
        </pc:picChg>
      </pc:sldChg>
      <pc:sldChg chg="modSp modNotes">
        <pc:chgData name="John Oakes" userId="1a36f0057432ea1f" providerId="LiveId" clId="{47381711-A8C6-487F-B478-F1510AC8C65D}" dt="2026-04-29T23:07:46.797" v="1168"/>
        <pc:sldMkLst>
          <pc:docMk/>
          <pc:sldMk cId="4056261759" sldId="265"/>
        </pc:sldMkLst>
        <pc:spChg chg="mod">
          <ac:chgData name="John Oakes" userId="1a36f0057432ea1f" providerId="LiveId" clId="{47381711-A8C6-487F-B478-F1510AC8C65D}" dt="2026-04-29T23:07:46.797" v="1168"/>
          <ac:spMkLst>
            <pc:docMk/>
            <pc:sldMk cId="4056261759" sldId="265"/>
            <ac:spMk id="2" creationId="{00000000-0000-0000-0000-000000000000}"/>
          </ac:spMkLst>
        </pc:spChg>
        <pc:spChg chg="mod">
          <ac:chgData name="John Oakes" userId="1a36f0057432ea1f" providerId="LiveId" clId="{47381711-A8C6-487F-B478-F1510AC8C65D}" dt="2026-04-21T20:44:53.191" v="0"/>
          <ac:spMkLst>
            <pc:docMk/>
            <pc:sldMk cId="4056261759" sldId="265"/>
            <ac:spMk id="3" creationId="{00000000-0000-0000-0000-000000000000}"/>
          </ac:spMkLst>
        </pc:spChg>
      </pc:sldChg>
      <pc:sldChg chg="modSp modNotes">
        <pc:chgData name="John Oakes" userId="1a36f0057432ea1f" providerId="LiveId" clId="{47381711-A8C6-487F-B478-F1510AC8C65D}" dt="2026-04-29T23:07:46.797" v="1168"/>
        <pc:sldMkLst>
          <pc:docMk/>
          <pc:sldMk cId="514855514" sldId="266"/>
        </pc:sldMkLst>
        <pc:spChg chg="mod">
          <ac:chgData name="John Oakes" userId="1a36f0057432ea1f" providerId="LiveId" clId="{47381711-A8C6-487F-B478-F1510AC8C65D}" dt="2026-04-29T23:07:46.797" v="1168"/>
          <ac:spMkLst>
            <pc:docMk/>
            <pc:sldMk cId="514855514" sldId="266"/>
            <ac:spMk id="2" creationId="{00000000-0000-0000-0000-000000000000}"/>
          </ac:spMkLst>
        </pc:spChg>
        <pc:spChg chg="mod">
          <ac:chgData name="John Oakes" userId="1a36f0057432ea1f" providerId="LiveId" clId="{47381711-A8C6-487F-B478-F1510AC8C65D}" dt="2026-04-29T23:07:46.797" v="1168"/>
          <ac:spMkLst>
            <pc:docMk/>
            <pc:sldMk cId="514855514" sldId="266"/>
            <ac:spMk id="3" creationId="{00000000-0000-0000-0000-000000000000}"/>
          </ac:spMkLst>
        </pc:spChg>
      </pc:sldChg>
      <pc:sldChg chg="modSp modNotes">
        <pc:chgData name="John Oakes" userId="1a36f0057432ea1f" providerId="LiveId" clId="{47381711-A8C6-487F-B478-F1510AC8C65D}" dt="2026-04-29T23:07:46.797" v="1168"/>
        <pc:sldMkLst>
          <pc:docMk/>
          <pc:sldMk cId="648060031" sldId="267"/>
        </pc:sldMkLst>
        <pc:spChg chg="mod">
          <ac:chgData name="John Oakes" userId="1a36f0057432ea1f" providerId="LiveId" clId="{47381711-A8C6-487F-B478-F1510AC8C65D}" dt="2026-04-29T23:07:46.797" v="1168"/>
          <ac:spMkLst>
            <pc:docMk/>
            <pc:sldMk cId="648060031" sldId="267"/>
            <ac:spMk id="2" creationId="{00000000-0000-0000-0000-000000000000}"/>
          </ac:spMkLst>
        </pc:spChg>
        <pc:spChg chg="mod">
          <ac:chgData name="John Oakes" userId="1a36f0057432ea1f" providerId="LiveId" clId="{47381711-A8C6-487F-B478-F1510AC8C65D}" dt="2026-04-21T20:44:53.191" v="0"/>
          <ac:spMkLst>
            <pc:docMk/>
            <pc:sldMk cId="648060031" sldId="267"/>
            <ac:spMk id="3" creationId="{00000000-0000-0000-0000-000000000000}"/>
          </ac:spMkLst>
        </pc:spChg>
      </pc:sldChg>
      <pc:sldChg chg="modSp">
        <pc:chgData name="John Oakes" userId="1a36f0057432ea1f" providerId="LiveId" clId="{47381711-A8C6-487F-B478-F1510AC8C65D}" dt="2026-04-21T20:44:53.191" v="0"/>
        <pc:sldMkLst>
          <pc:docMk/>
          <pc:sldMk cId="721888010" sldId="268"/>
        </pc:sldMkLst>
        <pc:spChg chg="mod">
          <ac:chgData name="John Oakes" userId="1a36f0057432ea1f" providerId="LiveId" clId="{47381711-A8C6-487F-B478-F1510AC8C65D}" dt="2026-04-21T20:44:53.191" v="0"/>
          <ac:spMkLst>
            <pc:docMk/>
            <pc:sldMk cId="721888010" sldId="268"/>
            <ac:spMk id="2" creationId="{207514F6-8530-4388-9245-1FF36AFEEBDC}"/>
          </ac:spMkLst>
        </pc:spChg>
        <pc:picChg chg="mod">
          <ac:chgData name="John Oakes" userId="1a36f0057432ea1f" providerId="LiveId" clId="{47381711-A8C6-487F-B478-F1510AC8C65D}" dt="2026-04-21T20:44:53.191" v="0"/>
          <ac:picMkLst>
            <pc:docMk/>
            <pc:sldMk cId="721888010" sldId="268"/>
            <ac:picMk id="6" creationId="{46AB6920-7535-40CA-B723-182BD75B204C}"/>
          </ac:picMkLst>
        </pc:picChg>
      </pc:sldChg>
      <pc:sldChg chg="modSp mod">
        <pc:chgData name="John Oakes" userId="1a36f0057432ea1f" providerId="LiveId" clId="{47381711-A8C6-487F-B478-F1510AC8C65D}" dt="2026-04-29T23:07:46.955" v="1171" actId="27636"/>
        <pc:sldMkLst>
          <pc:docMk/>
          <pc:sldMk cId="2453612238" sldId="273"/>
        </pc:sldMkLst>
        <pc:spChg chg="mod">
          <ac:chgData name="John Oakes" userId="1a36f0057432ea1f" providerId="LiveId" clId="{47381711-A8C6-487F-B478-F1510AC8C65D}" dt="2026-04-29T23:07:46.955" v="1171" actId="27636"/>
          <ac:spMkLst>
            <pc:docMk/>
            <pc:sldMk cId="2453612238" sldId="273"/>
            <ac:spMk id="2" creationId="{07F4E3C5-8B92-4FF2-945D-598C01A7E934}"/>
          </ac:spMkLst>
        </pc:spChg>
        <pc:picChg chg="mod">
          <ac:chgData name="John Oakes" userId="1a36f0057432ea1f" providerId="LiveId" clId="{47381711-A8C6-487F-B478-F1510AC8C65D}" dt="2026-04-21T20:47:22.183" v="64" actId="1076"/>
          <ac:picMkLst>
            <pc:docMk/>
            <pc:sldMk cId="2453612238" sldId="273"/>
            <ac:picMk id="1028" creationId="{5AAFF20C-BB36-42BE-ACE4-AAA903CDA752}"/>
          </ac:picMkLst>
        </pc:picChg>
      </pc:sldChg>
      <pc:sldChg chg="modSp">
        <pc:chgData name="John Oakes" userId="1a36f0057432ea1f" providerId="LiveId" clId="{47381711-A8C6-487F-B478-F1510AC8C65D}" dt="2026-04-21T20:44:53.191" v="0"/>
        <pc:sldMkLst>
          <pc:docMk/>
          <pc:sldMk cId="815186546" sldId="274"/>
        </pc:sldMkLst>
        <pc:spChg chg="mod">
          <ac:chgData name="John Oakes" userId="1a36f0057432ea1f" providerId="LiveId" clId="{47381711-A8C6-487F-B478-F1510AC8C65D}" dt="2026-04-21T20:44:53.191" v="0"/>
          <ac:spMkLst>
            <pc:docMk/>
            <pc:sldMk cId="815186546" sldId="274"/>
            <ac:spMk id="2" creationId="{CD31D899-29EB-4CF0-BD55-05CE9E9ACA5C}"/>
          </ac:spMkLst>
        </pc:spChg>
        <pc:picChg chg="mod">
          <ac:chgData name="John Oakes" userId="1a36f0057432ea1f" providerId="LiveId" clId="{47381711-A8C6-487F-B478-F1510AC8C65D}" dt="2026-04-21T20:44:53.191" v="0"/>
          <ac:picMkLst>
            <pc:docMk/>
            <pc:sldMk cId="815186546" sldId="274"/>
            <ac:picMk id="3" creationId="{41C0A0FD-72BF-406E-A039-3CCEFD68E0F3}"/>
          </ac:picMkLst>
        </pc:picChg>
      </pc:sldChg>
      <pc:sldChg chg="addSp modSp mod">
        <pc:chgData name="John Oakes" userId="1a36f0057432ea1f" providerId="LiveId" clId="{47381711-A8C6-487F-B478-F1510AC8C65D}" dt="2026-04-21T21:50:51.886" v="355" actId="5793"/>
        <pc:sldMkLst>
          <pc:docMk/>
          <pc:sldMk cId="134656203" sldId="275"/>
        </pc:sldMkLst>
        <pc:spChg chg="mod">
          <ac:chgData name="John Oakes" userId="1a36f0057432ea1f" providerId="LiveId" clId="{47381711-A8C6-487F-B478-F1510AC8C65D}" dt="2026-04-21T21:49:40.932" v="293" actId="27636"/>
          <ac:spMkLst>
            <pc:docMk/>
            <pc:sldMk cId="134656203" sldId="275"/>
            <ac:spMk id="2" creationId="{E01881DD-92FD-4C28-A5CA-6AC84E236770}"/>
          </ac:spMkLst>
        </pc:spChg>
        <pc:spChg chg="add mod">
          <ac:chgData name="John Oakes" userId="1a36f0057432ea1f" providerId="LiveId" clId="{47381711-A8C6-487F-B478-F1510AC8C65D}" dt="2026-04-21T21:50:51.886" v="355" actId="5793"/>
          <ac:spMkLst>
            <pc:docMk/>
            <pc:sldMk cId="134656203" sldId="275"/>
            <ac:spMk id="3" creationId="{DD4D0D04-8CF5-A074-0ABF-939CBF8DBC3D}"/>
          </ac:spMkLst>
        </pc:spChg>
        <pc:picChg chg="mod">
          <ac:chgData name="John Oakes" userId="1a36f0057432ea1f" providerId="LiveId" clId="{47381711-A8C6-487F-B478-F1510AC8C65D}" dt="2026-04-21T21:49:36.614" v="291" actId="1076"/>
          <ac:picMkLst>
            <pc:docMk/>
            <pc:sldMk cId="134656203" sldId="275"/>
            <ac:picMk id="5124" creationId="{34740125-B6A1-483D-85A9-B85B12B5368D}"/>
          </ac:picMkLst>
        </pc:picChg>
      </pc:sldChg>
      <pc:sldChg chg="modSp mod">
        <pc:chgData name="John Oakes" userId="1a36f0057432ea1f" providerId="LiveId" clId="{47381711-A8C6-487F-B478-F1510AC8C65D}" dt="2026-04-21T21:55:10.658" v="375" actId="20577"/>
        <pc:sldMkLst>
          <pc:docMk/>
          <pc:sldMk cId="3390961797" sldId="276"/>
        </pc:sldMkLst>
        <pc:spChg chg="mod">
          <ac:chgData name="John Oakes" userId="1a36f0057432ea1f" providerId="LiveId" clId="{47381711-A8C6-487F-B478-F1510AC8C65D}" dt="2026-04-21T21:55:10.658" v="375" actId="20577"/>
          <ac:spMkLst>
            <pc:docMk/>
            <pc:sldMk cId="3390961797" sldId="276"/>
            <ac:spMk id="2" creationId="{AFB102B0-B726-465D-8AF8-BBBE92515665}"/>
          </ac:spMkLst>
        </pc:spChg>
        <pc:picChg chg="mod">
          <ac:chgData name="John Oakes" userId="1a36f0057432ea1f" providerId="LiveId" clId="{47381711-A8C6-487F-B478-F1510AC8C65D}" dt="2026-04-21T20:44:53.191" v="0"/>
          <ac:picMkLst>
            <pc:docMk/>
            <pc:sldMk cId="3390961797" sldId="276"/>
            <ac:picMk id="2052" creationId="{0DD56ABF-68E6-4EC3-AB98-D80078C4C836}"/>
          </ac:picMkLst>
        </pc:picChg>
      </pc:sldChg>
      <pc:sldChg chg="addSp modSp mod">
        <pc:chgData name="John Oakes" userId="1a36f0057432ea1f" providerId="LiveId" clId="{47381711-A8C6-487F-B478-F1510AC8C65D}" dt="2026-04-21T21:49:16.655" v="290" actId="14100"/>
        <pc:sldMkLst>
          <pc:docMk/>
          <pc:sldMk cId="607508769" sldId="277"/>
        </pc:sldMkLst>
        <pc:spChg chg="mod">
          <ac:chgData name="John Oakes" userId="1a36f0057432ea1f" providerId="LiveId" clId="{47381711-A8C6-487F-B478-F1510AC8C65D}" dt="2026-04-21T21:47:05.923" v="105" actId="14100"/>
          <ac:spMkLst>
            <pc:docMk/>
            <pc:sldMk cId="607508769" sldId="277"/>
            <ac:spMk id="2" creationId="{315F1DC7-4767-44E8-A1B8-C360329C3837}"/>
          </ac:spMkLst>
        </pc:spChg>
        <pc:spChg chg="add mod">
          <ac:chgData name="John Oakes" userId="1a36f0057432ea1f" providerId="LiveId" clId="{47381711-A8C6-487F-B478-F1510AC8C65D}" dt="2026-04-21T21:49:16.655" v="290" actId="14100"/>
          <ac:spMkLst>
            <pc:docMk/>
            <pc:sldMk cId="607508769" sldId="277"/>
            <ac:spMk id="3" creationId="{EF0B9D5B-7C51-0E05-C630-6D899B7D86E4}"/>
          </ac:spMkLst>
        </pc:spChg>
        <pc:picChg chg="mod">
          <ac:chgData name="John Oakes" userId="1a36f0057432ea1f" providerId="LiveId" clId="{47381711-A8C6-487F-B478-F1510AC8C65D}" dt="2026-04-21T21:47:08.453" v="106" actId="1076"/>
          <ac:picMkLst>
            <pc:docMk/>
            <pc:sldMk cId="607508769" sldId="277"/>
            <ac:picMk id="4100" creationId="{E491AAB3-B085-4E14-A3E8-DA64979F0FA4}"/>
          </ac:picMkLst>
        </pc:picChg>
      </pc:sldChg>
      <pc:sldChg chg="modSp">
        <pc:chgData name="John Oakes" userId="1a36f0057432ea1f" providerId="LiveId" clId="{47381711-A8C6-487F-B478-F1510AC8C65D}" dt="2026-04-21T20:44:53.191" v="0"/>
        <pc:sldMkLst>
          <pc:docMk/>
          <pc:sldMk cId="3668180145" sldId="278"/>
        </pc:sldMkLst>
        <pc:spChg chg="mod">
          <ac:chgData name="John Oakes" userId="1a36f0057432ea1f" providerId="LiveId" clId="{47381711-A8C6-487F-B478-F1510AC8C65D}" dt="2026-04-21T20:44:53.191" v="0"/>
          <ac:spMkLst>
            <pc:docMk/>
            <pc:sldMk cId="3668180145" sldId="278"/>
            <ac:spMk id="2" creationId="{E6D5E5C7-323F-4AF1-A90E-1F7BB1A5D154}"/>
          </ac:spMkLst>
        </pc:spChg>
        <pc:picChg chg="mod">
          <ac:chgData name="John Oakes" userId="1a36f0057432ea1f" providerId="LiveId" clId="{47381711-A8C6-487F-B478-F1510AC8C65D}" dt="2026-04-21T20:44:53.191" v="0"/>
          <ac:picMkLst>
            <pc:docMk/>
            <pc:sldMk cId="3668180145" sldId="278"/>
            <ac:picMk id="12290" creationId="{7EF833F4-E6F5-47E7-98D6-17DC169DBFFC}"/>
          </ac:picMkLst>
        </pc:picChg>
        <pc:picChg chg="mod">
          <ac:chgData name="John Oakes" userId="1a36f0057432ea1f" providerId="LiveId" clId="{47381711-A8C6-487F-B478-F1510AC8C65D}" dt="2026-04-21T20:44:53.191" v="0"/>
          <ac:picMkLst>
            <pc:docMk/>
            <pc:sldMk cId="3668180145" sldId="278"/>
            <ac:picMk id="12292" creationId="{F81A1E5D-CD18-42E4-8FF7-91FBDF7E3DF6}"/>
          </ac:picMkLst>
        </pc:picChg>
      </pc:sldChg>
      <pc:sldChg chg="modSp mod">
        <pc:chgData name="John Oakes" userId="1a36f0057432ea1f" providerId="LiveId" clId="{47381711-A8C6-487F-B478-F1510AC8C65D}" dt="2026-04-21T22:04:06.732" v="479" actId="14100"/>
        <pc:sldMkLst>
          <pc:docMk/>
          <pc:sldMk cId="2949806234" sldId="279"/>
        </pc:sldMkLst>
        <pc:spChg chg="mod">
          <ac:chgData name="John Oakes" userId="1a36f0057432ea1f" providerId="LiveId" clId="{47381711-A8C6-487F-B478-F1510AC8C65D}" dt="2026-04-21T22:04:06.732" v="479" actId="14100"/>
          <ac:spMkLst>
            <pc:docMk/>
            <pc:sldMk cId="2949806234" sldId="279"/>
            <ac:spMk id="2" creationId="{4F2E5FE7-E6F0-4E94-BE1A-5C0CB7FE65F4}"/>
          </ac:spMkLst>
        </pc:spChg>
      </pc:sldChg>
      <pc:sldChg chg="modSp mod">
        <pc:chgData name="John Oakes" userId="1a36f0057432ea1f" providerId="LiveId" clId="{47381711-A8C6-487F-B478-F1510AC8C65D}" dt="2026-04-21T21:54:38.206" v="368" actId="122"/>
        <pc:sldMkLst>
          <pc:docMk/>
          <pc:sldMk cId="2441009008" sldId="280"/>
        </pc:sldMkLst>
        <pc:spChg chg="mod">
          <ac:chgData name="John Oakes" userId="1a36f0057432ea1f" providerId="LiveId" clId="{47381711-A8C6-487F-B478-F1510AC8C65D}" dt="2026-04-21T21:54:38.206" v="368" actId="122"/>
          <ac:spMkLst>
            <pc:docMk/>
            <pc:sldMk cId="2441009008" sldId="280"/>
            <ac:spMk id="2" creationId="{1AC582A4-B7E7-47E9-921B-7FF43FBBE6A8}"/>
          </ac:spMkLst>
        </pc:spChg>
      </pc:sldChg>
      <pc:sldChg chg="addSp modSp mod">
        <pc:chgData name="John Oakes" userId="1a36f0057432ea1f" providerId="LiveId" clId="{47381711-A8C6-487F-B478-F1510AC8C65D}" dt="2026-04-21T21:58:47.697" v="427" actId="20577"/>
        <pc:sldMkLst>
          <pc:docMk/>
          <pc:sldMk cId="1990966565" sldId="282"/>
        </pc:sldMkLst>
        <pc:spChg chg="mod">
          <ac:chgData name="John Oakes" userId="1a36f0057432ea1f" providerId="LiveId" clId="{47381711-A8C6-487F-B478-F1510AC8C65D}" dt="2026-04-21T21:58:47.697" v="427" actId="20577"/>
          <ac:spMkLst>
            <pc:docMk/>
            <pc:sldMk cId="1990966565" sldId="282"/>
            <ac:spMk id="2" creationId="{9D95DA8D-2474-4DFF-863B-78323D7A22A5}"/>
          </ac:spMkLst>
        </pc:spChg>
        <pc:spChg chg="add mod">
          <ac:chgData name="John Oakes" userId="1a36f0057432ea1f" providerId="LiveId" clId="{47381711-A8C6-487F-B478-F1510AC8C65D}" dt="2026-04-21T21:58:18.269" v="425" actId="20577"/>
          <ac:spMkLst>
            <pc:docMk/>
            <pc:sldMk cId="1990966565" sldId="282"/>
            <ac:spMk id="3" creationId="{ECA11830-AF8E-F431-C876-0A1CCCDBB364}"/>
          </ac:spMkLst>
        </pc:spChg>
        <pc:picChg chg="mod">
          <ac:chgData name="John Oakes" userId="1a36f0057432ea1f" providerId="LiveId" clId="{47381711-A8C6-487F-B478-F1510AC8C65D}" dt="2026-04-21T21:57:48.836" v="408" actId="1076"/>
          <ac:picMkLst>
            <pc:docMk/>
            <pc:sldMk cId="1990966565" sldId="282"/>
            <ac:picMk id="6146" creationId="{FBD836B1-803B-4C2C-BCAB-2AA9846463E4}"/>
          </ac:picMkLst>
        </pc:picChg>
      </pc:sldChg>
      <pc:sldChg chg="modSp mod">
        <pc:chgData name="John Oakes" userId="1a36f0057432ea1f" providerId="LiveId" clId="{47381711-A8C6-487F-B478-F1510AC8C65D}" dt="2026-04-21T21:58:41.459" v="426" actId="20577"/>
        <pc:sldMkLst>
          <pc:docMk/>
          <pc:sldMk cId="738831072" sldId="283"/>
        </pc:sldMkLst>
        <pc:spChg chg="mod">
          <ac:chgData name="John Oakes" userId="1a36f0057432ea1f" providerId="LiveId" clId="{47381711-A8C6-487F-B478-F1510AC8C65D}" dt="2026-04-21T21:58:41.459" v="426" actId="20577"/>
          <ac:spMkLst>
            <pc:docMk/>
            <pc:sldMk cId="738831072" sldId="283"/>
            <ac:spMk id="2" creationId="{C26C3D14-AB35-4C8D-95E6-0A691FC9BFFD}"/>
          </ac:spMkLst>
        </pc:spChg>
        <pc:picChg chg="mod">
          <ac:chgData name="John Oakes" userId="1a36f0057432ea1f" providerId="LiveId" clId="{47381711-A8C6-487F-B478-F1510AC8C65D}" dt="2026-04-21T20:44:53.191" v="0"/>
          <ac:picMkLst>
            <pc:docMk/>
            <pc:sldMk cId="738831072" sldId="283"/>
            <ac:picMk id="8194" creationId="{1A874473-9E56-48FA-A80A-3157680B3179}"/>
          </ac:picMkLst>
        </pc:picChg>
      </pc:sldChg>
      <pc:sldChg chg="addSp modSp mod ord">
        <pc:chgData name="John Oakes" userId="1a36f0057432ea1f" providerId="LiveId" clId="{47381711-A8C6-487F-B478-F1510AC8C65D}" dt="2026-04-21T22:04:50.918" v="483" actId="20577"/>
        <pc:sldMkLst>
          <pc:docMk/>
          <pc:sldMk cId="3700870640" sldId="284"/>
        </pc:sldMkLst>
        <pc:spChg chg="mod">
          <ac:chgData name="John Oakes" userId="1a36f0057432ea1f" providerId="LiveId" clId="{47381711-A8C6-487F-B478-F1510AC8C65D}" dt="2026-04-21T22:04:50.918" v="483" actId="20577"/>
          <ac:spMkLst>
            <pc:docMk/>
            <pc:sldMk cId="3700870640" sldId="284"/>
            <ac:spMk id="2" creationId="{7D573706-1809-4F28-9903-F744A76D9430}"/>
          </ac:spMkLst>
        </pc:spChg>
        <pc:spChg chg="add mod">
          <ac:chgData name="John Oakes" userId="1a36f0057432ea1f" providerId="LiveId" clId="{47381711-A8C6-487F-B478-F1510AC8C65D}" dt="2026-04-21T22:02:45.410" v="476" actId="20577"/>
          <ac:spMkLst>
            <pc:docMk/>
            <pc:sldMk cId="3700870640" sldId="284"/>
            <ac:spMk id="3" creationId="{9B91D47C-799E-8C20-FBE9-EBE879D554D3}"/>
          </ac:spMkLst>
        </pc:spChg>
        <pc:picChg chg="mod">
          <ac:chgData name="John Oakes" userId="1a36f0057432ea1f" providerId="LiveId" clId="{47381711-A8C6-487F-B478-F1510AC8C65D}" dt="2026-04-21T22:02:05.619" v="438" actId="1076"/>
          <ac:picMkLst>
            <pc:docMk/>
            <pc:sldMk cId="3700870640" sldId="284"/>
            <ac:picMk id="9218" creationId="{6FA9A83C-7015-49CE-AE0E-C76E81B096E3}"/>
          </ac:picMkLst>
        </pc:picChg>
      </pc:sldChg>
      <pc:sldChg chg="modSp mod ord">
        <pc:chgData name="John Oakes" userId="1a36f0057432ea1f" providerId="LiveId" clId="{47381711-A8C6-487F-B478-F1510AC8C65D}" dt="2026-04-29T23:25:42.880" v="1193" actId="1076"/>
        <pc:sldMkLst>
          <pc:docMk/>
          <pc:sldMk cId="3107974208" sldId="286"/>
        </pc:sldMkLst>
        <pc:spChg chg="mod">
          <ac:chgData name="John Oakes" userId="1a36f0057432ea1f" providerId="LiveId" clId="{47381711-A8C6-487F-B478-F1510AC8C65D}" dt="2026-04-29T23:25:35.283" v="1191" actId="255"/>
          <ac:spMkLst>
            <pc:docMk/>
            <pc:sldMk cId="3107974208" sldId="286"/>
            <ac:spMk id="2" creationId="{C8DFA5B2-3FB3-4953-853C-0E3BAA1820D0}"/>
          </ac:spMkLst>
        </pc:spChg>
        <pc:picChg chg="mod">
          <ac:chgData name="John Oakes" userId="1a36f0057432ea1f" providerId="LiveId" clId="{47381711-A8C6-487F-B478-F1510AC8C65D}" dt="2026-04-29T23:25:42.880" v="1193" actId="1076"/>
          <ac:picMkLst>
            <pc:docMk/>
            <pc:sldMk cId="3107974208" sldId="286"/>
            <ac:picMk id="10242" creationId="{CE7ABA50-DA77-46C2-9448-80E63FA2573E}"/>
          </ac:picMkLst>
        </pc:picChg>
      </pc:sldChg>
      <pc:sldChg chg="modSp mod">
        <pc:chgData name="John Oakes" userId="1a36f0057432ea1f" providerId="LiveId" clId="{47381711-A8C6-487F-B478-F1510AC8C65D}" dt="2026-04-29T23:26:35.542" v="1238" actId="20577"/>
        <pc:sldMkLst>
          <pc:docMk/>
          <pc:sldMk cId="1662401114" sldId="287"/>
        </pc:sldMkLst>
        <pc:spChg chg="mod">
          <ac:chgData name="John Oakes" userId="1a36f0057432ea1f" providerId="LiveId" clId="{47381711-A8C6-487F-B478-F1510AC8C65D}" dt="2026-04-29T23:26:35.542" v="1238" actId="20577"/>
          <ac:spMkLst>
            <pc:docMk/>
            <pc:sldMk cId="1662401114" sldId="287"/>
            <ac:spMk id="2" creationId="{BFE38AE6-E513-4F50-B778-5B76B3511D05}"/>
          </ac:spMkLst>
        </pc:spChg>
      </pc:sldChg>
      <pc:sldChg chg="modSp del mod">
        <pc:chgData name="John Oakes" userId="1a36f0057432ea1f" providerId="LiveId" clId="{47381711-A8C6-487F-B478-F1510AC8C65D}" dt="2026-04-29T23:26:41.075" v="1239" actId="47"/>
        <pc:sldMkLst>
          <pc:docMk/>
          <pc:sldMk cId="3674888050" sldId="289"/>
        </pc:sldMkLst>
        <pc:spChg chg="mod">
          <ac:chgData name="John Oakes" userId="1a36f0057432ea1f" providerId="LiveId" clId="{47381711-A8C6-487F-B478-F1510AC8C65D}" dt="2026-04-29T23:26:14.679" v="1199" actId="20577"/>
          <ac:spMkLst>
            <pc:docMk/>
            <pc:sldMk cId="3674888050" sldId="289"/>
            <ac:spMk id="2" creationId="{4665A330-6749-4491-95C2-F21703F34E8B}"/>
          </ac:spMkLst>
        </pc:spChg>
      </pc:sldChg>
      <pc:sldChg chg="modSp mod">
        <pc:chgData name="John Oakes" userId="1a36f0057432ea1f" providerId="LiveId" clId="{47381711-A8C6-487F-B478-F1510AC8C65D}" dt="2026-04-29T23:26:45.339" v="1240" actId="20577"/>
        <pc:sldMkLst>
          <pc:docMk/>
          <pc:sldMk cId="4225823106" sldId="291"/>
        </pc:sldMkLst>
        <pc:spChg chg="mod">
          <ac:chgData name="John Oakes" userId="1a36f0057432ea1f" providerId="LiveId" clId="{47381711-A8C6-487F-B478-F1510AC8C65D}" dt="2026-04-29T23:26:45.339" v="1240" actId="20577"/>
          <ac:spMkLst>
            <pc:docMk/>
            <pc:sldMk cId="4225823106" sldId="291"/>
            <ac:spMk id="2" creationId="{C23B6ADC-352B-41FC-A90F-2D172624776B}"/>
          </ac:spMkLst>
        </pc:spChg>
      </pc:sldChg>
      <pc:sldChg chg="modSp mod">
        <pc:chgData name="John Oakes" userId="1a36f0057432ea1f" providerId="LiveId" clId="{47381711-A8C6-487F-B478-F1510AC8C65D}" dt="2026-04-29T23:27:10.382" v="1241" actId="20577"/>
        <pc:sldMkLst>
          <pc:docMk/>
          <pc:sldMk cId="2866177933" sldId="293"/>
        </pc:sldMkLst>
        <pc:spChg chg="mod">
          <ac:chgData name="John Oakes" userId="1a36f0057432ea1f" providerId="LiveId" clId="{47381711-A8C6-487F-B478-F1510AC8C65D}" dt="2026-04-29T23:27:10.382" v="1241" actId="20577"/>
          <ac:spMkLst>
            <pc:docMk/>
            <pc:sldMk cId="2866177933" sldId="293"/>
            <ac:spMk id="2" creationId="{F05D46DD-3F1C-4712-B59F-4724238893D7}"/>
          </ac:spMkLst>
        </pc:spChg>
        <pc:spChg chg="mod">
          <ac:chgData name="John Oakes" userId="1a36f0057432ea1f" providerId="LiveId" clId="{47381711-A8C6-487F-B478-F1510AC8C65D}" dt="2026-04-21T22:10:04.978" v="546" actId="14100"/>
          <ac:spMkLst>
            <pc:docMk/>
            <pc:sldMk cId="2866177933" sldId="293"/>
            <ac:spMk id="3" creationId="{742ACC75-4D05-A98E-C103-F17B0851E8C3}"/>
          </ac:spMkLst>
        </pc:spChg>
      </pc:sldChg>
      <pc:sldChg chg="modSp mod">
        <pc:chgData name="John Oakes" userId="1a36f0057432ea1f" providerId="LiveId" clId="{47381711-A8C6-487F-B478-F1510AC8C65D}" dt="2026-04-29T23:29:00.908" v="1248" actId="20577"/>
        <pc:sldMkLst>
          <pc:docMk/>
          <pc:sldMk cId="1401607796" sldId="296"/>
        </pc:sldMkLst>
        <pc:spChg chg="mod">
          <ac:chgData name="John Oakes" userId="1a36f0057432ea1f" providerId="LiveId" clId="{47381711-A8C6-487F-B478-F1510AC8C65D}" dt="2026-04-29T23:29:00.908" v="1248" actId="20577"/>
          <ac:spMkLst>
            <pc:docMk/>
            <pc:sldMk cId="1401607796" sldId="296"/>
            <ac:spMk id="2" creationId="{91D18531-C242-43FD-B854-FE7F79444550}"/>
          </ac:spMkLst>
        </pc:spChg>
        <pc:spChg chg="mod">
          <ac:chgData name="John Oakes" userId="1a36f0057432ea1f" providerId="LiveId" clId="{47381711-A8C6-487F-B478-F1510AC8C65D}" dt="2026-04-21T22:22:16.438" v="745" actId="14100"/>
          <ac:spMkLst>
            <pc:docMk/>
            <pc:sldMk cId="1401607796" sldId="296"/>
            <ac:spMk id="3" creationId="{F9B5F0FE-AFE5-A5E1-F49C-0F48D65E7860}"/>
          </ac:spMkLst>
        </pc:spChg>
        <pc:picChg chg="mod">
          <ac:chgData name="John Oakes" userId="1a36f0057432ea1f" providerId="LiveId" clId="{47381711-A8C6-487F-B478-F1510AC8C65D}" dt="2026-04-21T22:22:09.949" v="743" actId="1076"/>
          <ac:picMkLst>
            <pc:docMk/>
            <pc:sldMk cId="1401607796" sldId="296"/>
            <ac:picMk id="11266" creationId="{861231C3-79E4-4ECF-8E34-FE281A0890D8}"/>
          </ac:picMkLst>
        </pc:picChg>
      </pc:sldChg>
      <pc:sldChg chg="modSp mod">
        <pc:chgData name="John Oakes" userId="1a36f0057432ea1f" providerId="LiveId" clId="{47381711-A8C6-487F-B478-F1510AC8C65D}" dt="2026-04-29T23:34:28.437" v="1277" actId="20577"/>
        <pc:sldMkLst>
          <pc:docMk/>
          <pc:sldMk cId="2210873586" sldId="297"/>
        </pc:sldMkLst>
        <pc:spChg chg="mod">
          <ac:chgData name="John Oakes" userId="1a36f0057432ea1f" providerId="LiveId" clId="{47381711-A8C6-487F-B478-F1510AC8C65D}" dt="2026-04-29T23:34:28.437" v="1277" actId="20577"/>
          <ac:spMkLst>
            <pc:docMk/>
            <pc:sldMk cId="2210873586" sldId="297"/>
            <ac:spMk id="2" creationId="{870F2FA4-E003-43F1-98A1-A3720D5DA3D7}"/>
          </ac:spMkLst>
        </pc:spChg>
      </pc:sldChg>
      <pc:sldChg chg="modSp mod">
        <pc:chgData name="John Oakes" userId="1a36f0057432ea1f" providerId="LiveId" clId="{47381711-A8C6-487F-B478-F1510AC8C65D}" dt="2026-04-21T22:23:30.484" v="752" actId="20577"/>
        <pc:sldMkLst>
          <pc:docMk/>
          <pc:sldMk cId="1985928229" sldId="299"/>
        </pc:sldMkLst>
        <pc:spChg chg="mod">
          <ac:chgData name="John Oakes" userId="1a36f0057432ea1f" providerId="LiveId" clId="{47381711-A8C6-487F-B478-F1510AC8C65D}" dt="2026-04-21T22:23:30.484" v="752" actId="20577"/>
          <ac:spMkLst>
            <pc:docMk/>
            <pc:sldMk cId="1985928229" sldId="299"/>
            <ac:spMk id="2" creationId="{3B826B33-4C97-4327-B640-80209C44B7F1}"/>
          </ac:spMkLst>
        </pc:spChg>
      </pc:sldChg>
      <pc:sldChg chg="modSp mod">
        <pc:chgData name="John Oakes" userId="1a36f0057432ea1f" providerId="LiveId" clId="{47381711-A8C6-487F-B478-F1510AC8C65D}" dt="2026-04-21T22:23:37.583" v="754" actId="20577"/>
        <pc:sldMkLst>
          <pc:docMk/>
          <pc:sldMk cId="3688824329" sldId="300"/>
        </pc:sldMkLst>
        <pc:spChg chg="mod">
          <ac:chgData name="John Oakes" userId="1a36f0057432ea1f" providerId="LiveId" clId="{47381711-A8C6-487F-B478-F1510AC8C65D}" dt="2026-04-21T22:23:37.583" v="754" actId="20577"/>
          <ac:spMkLst>
            <pc:docMk/>
            <pc:sldMk cId="3688824329" sldId="300"/>
            <ac:spMk id="2" creationId="{FA051224-D8BE-40EF-80BA-FAADD8FAB307}"/>
          </ac:spMkLst>
        </pc:spChg>
        <pc:spChg chg="mod">
          <ac:chgData name="John Oakes" userId="1a36f0057432ea1f" providerId="LiveId" clId="{47381711-A8C6-487F-B478-F1510AC8C65D}" dt="2026-04-21T20:44:53.191" v="0"/>
          <ac:spMkLst>
            <pc:docMk/>
            <pc:sldMk cId="3688824329" sldId="300"/>
            <ac:spMk id="3" creationId="{39112E67-6C3B-C421-BD15-26B77706F1F4}"/>
          </ac:spMkLst>
        </pc:spChg>
      </pc:sldChg>
      <pc:sldChg chg="modSp mod">
        <pc:chgData name="John Oakes" userId="1a36f0057432ea1f" providerId="LiveId" clId="{47381711-A8C6-487F-B478-F1510AC8C65D}" dt="2026-04-21T22:24:40.661" v="765" actId="20577"/>
        <pc:sldMkLst>
          <pc:docMk/>
          <pc:sldMk cId="2018936169" sldId="303"/>
        </pc:sldMkLst>
        <pc:spChg chg="mod">
          <ac:chgData name="John Oakes" userId="1a36f0057432ea1f" providerId="LiveId" clId="{47381711-A8C6-487F-B478-F1510AC8C65D}" dt="2026-04-21T22:24:40.661" v="765" actId="20577"/>
          <ac:spMkLst>
            <pc:docMk/>
            <pc:sldMk cId="2018936169" sldId="303"/>
            <ac:spMk id="2" creationId="{A41FA1E2-B72B-4852-BBAC-BEF517528442}"/>
          </ac:spMkLst>
        </pc:spChg>
        <pc:spChg chg="mod">
          <ac:chgData name="John Oakes" userId="1a36f0057432ea1f" providerId="LiveId" clId="{47381711-A8C6-487F-B478-F1510AC8C65D}" dt="2026-04-21T20:44:53.191" v="0"/>
          <ac:spMkLst>
            <pc:docMk/>
            <pc:sldMk cId="2018936169" sldId="303"/>
            <ac:spMk id="4" creationId="{DA1D9EAA-FE73-4EEE-DF22-733C0C3DE8B7}"/>
          </ac:spMkLst>
        </pc:spChg>
      </pc:sldChg>
      <pc:sldChg chg="modSp del mod">
        <pc:chgData name="John Oakes" userId="1a36f0057432ea1f" providerId="LiveId" clId="{47381711-A8C6-487F-B478-F1510AC8C65D}" dt="2026-04-29T23:33:11.666" v="1249" actId="47"/>
        <pc:sldMkLst>
          <pc:docMk/>
          <pc:sldMk cId="3526591632" sldId="306"/>
        </pc:sldMkLst>
      </pc:sldChg>
      <pc:sldChg chg="modSp">
        <pc:chgData name="John Oakes" userId="1a36f0057432ea1f" providerId="LiveId" clId="{47381711-A8C6-487F-B478-F1510AC8C65D}" dt="2026-04-29T23:07:46.797" v="1168"/>
        <pc:sldMkLst>
          <pc:docMk/>
          <pc:sldMk cId="51906295" sldId="308"/>
        </pc:sldMkLst>
        <pc:spChg chg="mod">
          <ac:chgData name="John Oakes" userId="1a36f0057432ea1f" providerId="LiveId" clId="{47381711-A8C6-487F-B478-F1510AC8C65D}" dt="2026-04-29T23:07:46.797" v="1168"/>
          <ac:spMkLst>
            <pc:docMk/>
            <pc:sldMk cId="51906295" sldId="308"/>
            <ac:spMk id="2" creationId="{C5D1B8D2-6635-4915-BB36-E245048198CD}"/>
          </ac:spMkLst>
        </pc:spChg>
        <pc:spChg chg="mod">
          <ac:chgData name="John Oakes" userId="1a36f0057432ea1f" providerId="LiveId" clId="{47381711-A8C6-487F-B478-F1510AC8C65D}" dt="2026-04-29T23:07:46.797" v="1168"/>
          <ac:spMkLst>
            <pc:docMk/>
            <pc:sldMk cId="51906295" sldId="308"/>
            <ac:spMk id="3" creationId="{4645ABAE-563D-4F62-AA6E-275F0C4E312F}"/>
          </ac:spMkLst>
        </pc:spChg>
      </pc:sldChg>
      <pc:sldChg chg="modSp mod">
        <pc:chgData name="John Oakes" userId="1a36f0057432ea1f" providerId="LiveId" clId="{47381711-A8C6-487F-B478-F1510AC8C65D}" dt="2026-04-29T23:07:46.940" v="1169" actId="27636"/>
        <pc:sldMkLst>
          <pc:docMk/>
          <pc:sldMk cId="3779069184" sldId="309"/>
        </pc:sldMkLst>
        <pc:spChg chg="mod">
          <ac:chgData name="John Oakes" userId="1a36f0057432ea1f" providerId="LiveId" clId="{47381711-A8C6-487F-B478-F1510AC8C65D}" dt="2026-04-29T23:07:46.797" v="1168"/>
          <ac:spMkLst>
            <pc:docMk/>
            <pc:sldMk cId="3779069184" sldId="309"/>
            <ac:spMk id="2" creationId="{2051F6CC-89A8-4A61-BAF3-003CCDE47F99}"/>
          </ac:spMkLst>
        </pc:spChg>
        <pc:spChg chg="mod">
          <ac:chgData name="John Oakes" userId="1a36f0057432ea1f" providerId="LiveId" clId="{47381711-A8C6-487F-B478-F1510AC8C65D}" dt="2026-04-29T23:07:46.940" v="1169" actId="27636"/>
          <ac:spMkLst>
            <pc:docMk/>
            <pc:sldMk cId="3779069184" sldId="309"/>
            <ac:spMk id="3" creationId="{91B22C12-62F3-4769-BF7C-7D3D07B6F893}"/>
          </ac:spMkLst>
        </pc:spChg>
      </pc:sldChg>
      <pc:sldChg chg="modSp">
        <pc:chgData name="John Oakes" userId="1a36f0057432ea1f" providerId="LiveId" clId="{47381711-A8C6-487F-B478-F1510AC8C65D}" dt="2026-04-29T23:07:46.797" v="1168"/>
        <pc:sldMkLst>
          <pc:docMk/>
          <pc:sldMk cId="1915840470" sldId="311"/>
        </pc:sldMkLst>
        <pc:spChg chg="mod">
          <ac:chgData name="John Oakes" userId="1a36f0057432ea1f" providerId="LiveId" clId="{47381711-A8C6-487F-B478-F1510AC8C65D}" dt="2026-04-29T23:07:46.797" v="1168"/>
          <ac:spMkLst>
            <pc:docMk/>
            <pc:sldMk cId="1915840470" sldId="311"/>
            <ac:spMk id="2" creationId="{DA44BE37-C031-4C26-B9E5-B88486896339}"/>
          </ac:spMkLst>
        </pc:spChg>
        <pc:spChg chg="mod">
          <ac:chgData name="John Oakes" userId="1a36f0057432ea1f" providerId="LiveId" clId="{47381711-A8C6-487F-B478-F1510AC8C65D}" dt="2026-04-29T23:07:46.797" v="1168"/>
          <ac:spMkLst>
            <pc:docMk/>
            <pc:sldMk cId="1915840470" sldId="311"/>
            <ac:spMk id="3" creationId="{18696F5E-396B-4F9D-A63A-C1DBCC281F55}"/>
          </ac:spMkLst>
        </pc:spChg>
      </pc:sldChg>
      <pc:sldChg chg="modSp mod">
        <pc:chgData name="John Oakes" userId="1a36f0057432ea1f" providerId="LiveId" clId="{47381711-A8C6-487F-B478-F1510AC8C65D}" dt="2026-04-29T23:07:46.955" v="1170" actId="27636"/>
        <pc:sldMkLst>
          <pc:docMk/>
          <pc:sldMk cId="1137303698" sldId="312"/>
        </pc:sldMkLst>
        <pc:spChg chg="mod">
          <ac:chgData name="John Oakes" userId="1a36f0057432ea1f" providerId="LiveId" clId="{47381711-A8C6-487F-B478-F1510AC8C65D}" dt="2026-04-29T23:07:46.797" v="1168"/>
          <ac:spMkLst>
            <pc:docMk/>
            <pc:sldMk cId="1137303698" sldId="312"/>
            <ac:spMk id="2" creationId="{3C9C7759-A52E-4FD0-BE1E-5623385A7C7A}"/>
          </ac:spMkLst>
        </pc:spChg>
        <pc:spChg chg="mod">
          <ac:chgData name="John Oakes" userId="1a36f0057432ea1f" providerId="LiveId" clId="{47381711-A8C6-487F-B478-F1510AC8C65D}" dt="2026-04-29T23:07:46.955" v="1170" actId="27636"/>
          <ac:spMkLst>
            <pc:docMk/>
            <pc:sldMk cId="1137303698" sldId="312"/>
            <ac:spMk id="3" creationId="{0A6BC249-16B0-4FCD-BFF2-CCDFBB4BD0B4}"/>
          </ac:spMkLst>
        </pc:spChg>
      </pc:sldChg>
      <pc:sldChg chg="modSp mod">
        <pc:chgData name="John Oakes" userId="1a36f0057432ea1f" providerId="LiveId" clId="{47381711-A8C6-487F-B478-F1510AC8C65D}" dt="2026-04-29T23:27:38.761" v="1242" actId="20577"/>
        <pc:sldMkLst>
          <pc:docMk/>
          <pc:sldMk cId="3924851656" sldId="313"/>
        </pc:sldMkLst>
        <pc:spChg chg="mod">
          <ac:chgData name="John Oakes" userId="1a36f0057432ea1f" providerId="LiveId" clId="{47381711-A8C6-487F-B478-F1510AC8C65D}" dt="2026-04-29T23:27:38.761" v="1242" actId="20577"/>
          <ac:spMkLst>
            <pc:docMk/>
            <pc:sldMk cId="3924851656" sldId="313"/>
            <ac:spMk id="2" creationId="{52EDB2DB-9743-0AAC-9016-E0555EAB12F2}"/>
          </ac:spMkLst>
        </pc:spChg>
        <pc:spChg chg="mod">
          <ac:chgData name="John Oakes" userId="1a36f0057432ea1f" providerId="LiveId" clId="{47381711-A8C6-487F-B478-F1510AC8C65D}" dt="2026-04-21T22:17:00.505" v="677" actId="6549"/>
          <ac:spMkLst>
            <pc:docMk/>
            <pc:sldMk cId="3924851656" sldId="313"/>
            <ac:spMk id="3" creationId="{0683F797-627C-67D4-E049-07380AF727BB}"/>
          </ac:spMkLst>
        </pc:spChg>
      </pc:sldChg>
      <pc:sldChg chg="addSp modSp mod">
        <pc:chgData name="John Oakes" userId="1a36f0057432ea1f" providerId="LiveId" clId="{47381711-A8C6-487F-B478-F1510AC8C65D}" dt="2026-04-21T22:19:59.219" v="737" actId="14100"/>
        <pc:sldMkLst>
          <pc:docMk/>
          <pc:sldMk cId="2552374346" sldId="314"/>
        </pc:sldMkLst>
        <pc:spChg chg="mod">
          <ac:chgData name="John Oakes" userId="1a36f0057432ea1f" providerId="LiveId" clId="{47381711-A8C6-487F-B478-F1510AC8C65D}" dt="2026-04-21T22:18:33.733" v="725" actId="27636"/>
          <ac:spMkLst>
            <pc:docMk/>
            <pc:sldMk cId="2552374346" sldId="314"/>
            <ac:spMk id="2" creationId="{52EDB2DB-9743-0AAC-9016-E0555EAB12F2}"/>
          </ac:spMkLst>
        </pc:spChg>
        <pc:spChg chg="mod">
          <ac:chgData name="John Oakes" userId="1a36f0057432ea1f" providerId="LiveId" clId="{47381711-A8C6-487F-B478-F1510AC8C65D}" dt="2026-04-21T22:19:59.219" v="737" actId="14100"/>
          <ac:spMkLst>
            <pc:docMk/>
            <pc:sldMk cId="2552374346" sldId="314"/>
            <ac:spMk id="3" creationId="{0683F797-627C-67D4-E049-07380AF727BB}"/>
          </ac:spMkLst>
        </pc:spChg>
        <pc:picChg chg="add mod">
          <ac:chgData name="John Oakes" userId="1a36f0057432ea1f" providerId="LiveId" clId="{47381711-A8C6-487F-B478-F1510AC8C65D}" dt="2026-04-21T22:19:55.484" v="736" actId="1076"/>
          <ac:picMkLst>
            <pc:docMk/>
            <pc:sldMk cId="2552374346" sldId="314"/>
            <ac:picMk id="1026" creationId="{4B8EC56C-76D9-A831-C50E-96DD51F3A93A}"/>
          </ac:picMkLst>
        </pc:picChg>
      </pc:sldChg>
      <pc:sldChg chg="add del">
        <pc:chgData name="John Oakes" userId="1a36f0057432ea1f" providerId="LiveId" clId="{47381711-A8C6-487F-B478-F1510AC8C65D}" dt="2026-04-29T22:26:44.744" v="917"/>
        <pc:sldMkLst>
          <pc:docMk/>
          <pc:sldMk cId="4054011394" sldId="1060"/>
        </pc:sldMkLst>
      </pc:sldChg>
      <pc:sldChg chg="addSp delSp modSp add mod">
        <pc:chgData name="John Oakes" userId="1a36f0057432ea1f" providerId="LiveId" clId="{47381711-A8C6-487F-B478-F1510AC8C65D}" dt="2026-04-29T22:31:39.731" v="1075" actId="313"/>
        <pc:sldMkLst>
          <pc:docMk/>
          <pc:sldMk cId="0" sldId="1221"/>
        </pc:sldMkLst>
        <pc:spChg chg="mod">
          <ac:chgData name="John Oakes" userId="1a36f0057432ea1f" providerId="LiveId" clId="{47381711-A8C6-487F-B478-F1510AC8C65D}" dt="2026-04-29T22:31:39.731" v="1075" actId="313"/>
          <ac:spMkLst>
            <pc:docMk/>
            <pc:sldMk cId="0" sldId="1221"/>
            <ac:spMk id="3" creationId="{5C1E8E8A-4DBF-9195-4C77-96891CB2660A}"/>
          </ac:spMkLst>
        </pc:spChg>
        <pc:picChg chg="del">
          <ac:chgData name="John Oakes" userId="1a36f0057432ea1f" providerId="LiveId" clId="{47381711-A8C6-487F-B478-F1510AC8C65D}" dt="2026-04-29T22:30:19.354" v="1037" actId="478"/>
          <ac:picMkLst>
            <pc:docMk/>
            <pc:sldMk cId="0" sldId="1221"/>
            <ac:picMk id="6" creationId="{89990335-52A6-63F3-CB92-71684122C663}"/>
          </ac:picMkLst>
        </pc:picChg>
        <pc:picChg chg="add mod">
          <ac:chgData name="John Oakes" userId="1a36f0057432ea1f" providerId="LiveId" clId="{47381711-A8C6-487F-B478-F1510AC8C65D}" dt="2026-04-29T22:31:18.691" v="1042" actId="1076"/>
          <ac:picMkLst>
            <pc:docMk/>
            <pc:sldMk cId="0" sldId="1221"/>
            <ac:picMk id="1026" creationId="{9A0DDC12-14E2-6F18-1AC3-A09A33AC4FD9}"/>
          </ac:picMkLst>
        </pc:picChg>
      </pc:sldChg>
      <pc:sldChg chg="modSp add mod">
        <pc:chgData name="John Oakes" userId="1a36f0057432ea1f" providerId="LiveId" clId="{47381711-A8C6-487F-B478-F1510AC8C65D}" dt="2026-04-29T22:33:02.366" v="1167" actId="1076"/>
        <pc:sldMkLst>
          <pc:docMk/>
          <pc:sldMk cId="0" sldId="1222"/>
        </pc:sldMkLst>
        <pc:spChg chg="mod">
          <ac:chgData name="John Oakes" userId="1a36f0057432ea1f" providerId="LiveId" clId="{47381711-A8C6-487F-B478-F1510AC8C65D}" dt="2026-04-29T22:32:46.995" v="1166" actId="6549"/>
          <ac:spMkLst>
            <pc:docMk/>
            <pc:sldMk cId="0" sldId="1222"/>
            <ac:spMk id="3" creationId="{7B1D1B68-7B97-B921-FFA3-B0427FE38561}"/>
          </ac:spMkLst>
        </pc:spChg>
        <pc:picChg chg="mod">
          <ac:chgData name="John Oakes" userId="1a36f0057432ea1f" providerId="LiveId" clId="{47381711-A8C6-487F-B478-F1510AC8C65D}" dt="2026-04-29T22:33:02.366" v="1167" actId="1076"/>
          <ac:picMkLst>
            <pc:docMk/>
            <pc:sldMk cId="0" sldId="1222"/>
            <ac:picMk id="5" creationId="{FF07B0EC-C4F3-D6B1-A376-9F16004B2B03}"/>
          </ac:picMkLst>
        </pc:picChg>
      </pc:sldChg>
      <pc:sldChg chg="add">
        <pc:chgData name="John Oakes" userId="1a36f0057432ea1f" providerId="LiveId" clId="{47381711-A8C6-487F-B478-F1510AC8C65D}" dt="2026-04-29T22:27:19.220" v="918"/>
        <pc:sldMkLst>
          <pc:docMk/>
          <pc:sldMk cId="863195853" sldId="1223"/>
        </pc:sldMkLst>
      </pc:sldChg>
      <pc:sldChg chg="modSp new mod">
        <pc:chgData name="John Oakes" userId="1a36f0057432ea1f" providerId="LiveId" clId="{47381711-A8C6-487F-B478-F1510AC8C65D}" dt="2026-04-29T23:07:46.797" v="1168"/>
        <pc:sldMkLst>
          <pc:docMk/>
          <pc:sldMk cId="1241173116" sldId="1224"/>
        </pc:sldMkLst>
        <pc:spChg chg="mod">
          <ac:chgData name="John Oakes" userId="1a36f0057432ea1f" providerId="LiveId" clId="{47381711-A8C6-487F-B478-F1510AC8C65D}" dt="2026-04-29T23:07:46.797" v="1168"/>
          <ac:spMkLst>
            <pc:docMk/>
            <pc:sldMk cId="1241173116" sldId="1224"/>
            <ac:spMk id="2" creationId="{E8CDD89E-A58C-B19B-B896-1491938DC571}"/>
          </ac:spMkLst>
        </pc:spChg>
        <pc:spChg chg="mod">
          <ac:chgData name="John Oakes" userId="1a36f0057432ea1f" providerId="LiveId" clId="{47381711-A8C6-487F-B478-F1510AC8C65D}" dt="2026-04-21T21:56:57.396" v="404" actId="14100"/>
          <ac:spMkLst>
            <pc:docMk/>
            <pc:sldMk cId="1241173116" sldId="1224"/>
            <ac:spMk id="3" creationId="{E729F9FA-DC11-4EA9-681E-DDE46A305027}"/>
          </ac:spMkLst>
        </pc:spChg>
      </pc:sldChg>
      <pc:sldChg chg="modSp new mod">
        <pc:chgData name="John Oakes" userId="1a36f0057432ea1f" providerId="LiveId" clId="{47381711-A8C6-487F-B478-F1510AC8C65D}" dt="2026-04-29T23:07:46.797" v="1168"/>
        <pc:sldMkLst>
          <pc:docMk/>
          <pc:sldMk cId="2042594150" sldId="1225"/>
        </pc:sldMkLst>
        <pc:spChg chg="mod">
          <ac:chgData name="John Oakes" userId="1a36f0057432ea1f" providerId="LiveId" clId="{47381711-A8C6-487F-B478-F1510AC8C65D}" dt="2026-04-29T23:07:46.797" v="1168"/>
          <ac:spMkLst>
            <pc:docMk/>
            <pc:sldMk cId="2042594150" sldId="1225"/>
            <ac:spMk id="2" creationId="{CF7672D6-D3DB-B1D7-70DB-B6019376CC67}"/>
          </ac:spMkLst>
        </pc:spChg>
        <pc:spChg chg="mod">
          <ac:chgData name="John Oakes" userId="1a36f0057432ea1f" providerId="LiveId" clId="{47381711-A8C6-487F-B478-F1510AC8C65D}" dt="2026-04-21T22:15:27.981" v="603" actId="14100"/>
          <ac:spMkLst>
            <pc:docMk/>
            <pc:sldMk cId="2042594150" sldId="1225"/>
            <ac:spMk id="3" creationId="{4BFCB321-9AC4-C5A5-4032-4D080057F339}"/>
          </ac:spMkLst>
        </pc:spChg>
      </pc:sldChg>
      <pc:sldChg chg="modSp new mod">
        <pc:chgData name="John Oakes" userId="1a36f0057432ea1f" providerId="LiveId" clId="{47381711-A8C6-487F-B478-F1510AC8C65D}" dt="2026-04-29T23:07:46.797" v="1168"/>
        <pc:sldMkLst>
          <pc:docMk/>
          <pc:sldMk cId="1959478449" sldId="1226"/>
        </pc:sldMkLst>
        <pc:spChg chg="mod">
          <ac:chgData name="John Oakes" userId="1a36f0057432ea1f" providerId="LiveId" clId="{47381711-A8C6-487F-B478-F1510AC8C65D}" dt="2026-04-29T23:07:46.797" v="1168"/>
          <ac:spMkLst>
            <pc:docMk/>
            <pc:sldMk cId="1959478449" sldId="1226"/>
            <ac:spMk id="2" creationId="{8835DFB3-9422-59C1-0C7E-098C62F745CC}"/>
          </ac:spMkLst>
        </pc:spChg>
        <pc:spChg chg="mod">
          <ac:chgData name="John Oakes" userId="1a36f0057432ea1f" providerId="LiveId" clId="{47381711-A8C6-487F-B478-F1510AC8C65D}" dt="2026-04-23T01:41:40.137" v="915" actId="14100"/>
          <ac:spMkLst>
            <pc:docMk/>
            <pc:sldMk cId="1959478449" sldId="1226"/>
            <ac:spMk id="3" creationId="{A062274D-DE08-2B5E-CEB4-1F0E99161CFC}"/>
          </ac:spMkLst>
        </pc:spChg>
      </pc:sldChg>
      <pc:sldChg chg="modSp new mod">
        <pc:chgData name="John Oakes" userId="1a36f0057432ea1f" providerId="LiveId" clId="{47381711-A8C6-487F-B478-F1510AC8C65D}" dt="2026-04-29T23:34:05.137" v="1276" actId="14100"/>
        <pc:sldMkLst>
          <pc:docMk/>
          <pc:sldMk cId="1109245838" sldId="1227"/>
        </pc:sldMkLst>
        <pc:spChg chg="mod">
          <ac:chgData name="John Oakes" userId="1a36f0057432ea1f" providerId="LiveId" clId="{47381711-A8C6-487F-B478-F1510AC8C65D}" dt="2026-04-29T23:33:46.639" v="1272" actId="20577"/>
          <ac:spMkLst>
            <pc:docMk/>
            <pc:sldMk cId="1109245838" sldId="1227"/>
            <ac:spMk id="2" creationId="{2B9D1DF1-32C4-B471-DC88-2EEBC5079983}"/>
          </ac:spMkLst>
        </pc:spChg>
        <pc:spChg chg="mod">
          <ac:chgData name="John Oakes" userId="1a36f0057432ea1f" providerId="LiveId" clId="{47381711-A8C6-487F-B478-F1510AC8C65D}" dt="2026-04-29T23:34:05.137" v="1276" actId="14100"/>
          <ac:spMkLst>
            <pc:docMk/>
            <pc:sldMk cId="1109245838" sldId="1227"/>
            <ac:spMk id="3" creationId="{D56EC53B-2F60-3831-DE37-4B5D4D5405E2}"/>
          </ac:spMkLst>
        </pc:spChg>
      </pc:sldChg>
      <pc:sldChg chg="new del">
        <pc:chgData name="John Oakes" userId="1a36f0057432ea1f" providerId="LiveId" clId="{47381711-A8C6-487F-B478-F1510AC8C65D}" dt="2026-04-29T23:33:32.289" v="1251" actId="47"/>
        <pc:sldMkLst>
          <pc:docMk/>
          <pc:sldMk cId="2628579895" sldId="12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33F02-BB96-4900-ACC5-E4EC71893B36}" type="datetimeFigureOut">
              <a:rPr lang="en-US" smtClean="0"/>
              <a:t>4/29/2026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1F5B0-683A-44C0-B502-F2D126276A72}" type="slidenum">
              <a:rPr lang="en-US" smtClean="0"/>
              <a:t>‹#›</a:t>
            </a:fld>
            <a:endParaRPr lang="en-US"/>
          </a:p>
        </p:txBody>
      </p:sp>
    </p:spTree>
    <p:extLst>
      <p:ext uri="{BB962C8B-B14F-4D97-AF65-F5344CB8AC3E}">
        <p14:creationId xmlns:p14="http://schemas.microsoft.com/office/powerpoint/2010/main" val="82556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F5B0-683A-44C0-B502-F2D126276A72}" type="slidenum">
              <a:rPr lang="en-US" smtClean="0"/>
              <a:t>5</a:t>
            </a:fld>
            <a:endParaRPr lang="en-US"/>
          </a:p>
        </p:txBody>
      </p:sp>
    </p:spTree>
    <p:extLst>
      <p:ext uri="{BB962C8B-B14F-4D97-AF65-F5344CB8AC3E}">
        <p14:creationId xmlns:p14="http://schemas.microsoft.com/office/powerpoint/2010/main" val="358367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F5B0-683A-44C0-B502-F2D126276A72}" type="slidenum">
              <a:rPr lang="en-US" smtClean="0"/>
              <a:t>6</a:t>
            </a:fld>
            <a:endParaRPr lang="en-US"/>
          </a:p>
        </p:txBody>
      </p:sp>
    </p:spTree>
    <p:extLst>
      <p:ext uri="{BB962C8B-B14F-4D97-AF65-F5344CB8AC3E}">
        <p14:creationId xmlns:p14="http://schemas.microsoft.com/office/powerpoint/2010/main" val="111561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F5B0-683A-44C0-B502-F2D126276A72}" type="slidenum">
              <a:rPr lang="en-US" smtClean="0"/>
              <a:t>38</a:t>
            </a:fld>
            <a:endParaRPr lang="en-US"/>
          </a:p>
        </p:txBody>
      </p:sp>
    </p:spTree>
    <p:extLst>
      <p:ext uri="{BB962C8B-B14F-4D97-AF65-F5344CB8AC3E}">
        <p14:creationId xmlns:p14="http://schemas.microsoft.com/office/powerpoint/2010/main" val="60847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F5B0-683A-44C0-B502-F2D126276A72}" type="slidenum">
              <a:rPr lang="en-US" smtClean="0"/>
              <a:t>39</a:t>
            </a:fld>
            <a:endParaRPr lang="en-US"/>
          </a:p>
        </p:txBody>
      </p:sp>
    </p:spTree>
    <p:extLst>
      <p:ext uri="{BB962C8B-B14F-4D97-AF65-F5344CB8AC3E}">
        <p14:creationId xmlns:p14="http://schemas.microsoft.com/office/powerpoint/2010/main" val="60847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F5B0-683A-44C0-B502-F2D126276A72}" type="slidenum">
              <a:rPr lang="en-US" smtClean="0"/>
              <a:t>40</a:t>
            </a:fld>
            <a:endParaRPr lang="en-US"/>
          </a:p>
        </p:txBody>
      </p:sp>
    </p:spTree>
    <p:extLst>
      <p:ext uri="{BB962C8B-B14F-4D97-AF65-F5344CB8AC3E}">
        <p14:creationId xmlns:p14="http://schemas.microsoft.com/office/powerpoint/2010/main" val="205492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426153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4584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325953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AB3230F-AD2A-B57A-DF53-7CB8BA808F76}"/>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A2BF9942-ED22-80B1-6A78-016E7A94143F}"/>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1A9FBABF-0ACC-8562-810C-59981E9BE67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06CA903F-1C01-EE1D-BFB2-A86A5B02542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F8592B7F-B3C4-3D16-89AE-4553A0B7759F}"/>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750E5B7E-C84C-DA42-26C9-C9BD217614C7}"/>
                  </a:ext>
                </a:extLst>
              </p:cNvPr>
              <p:cNvSpPr>
                <a:spLocks/>
              </p:cNvSpPr>
              <p:nvPr userDrawn="1"/>
            </p:nvSpPr>
            <p:spPr bwMode="hidden">
              <a:xfrm>
                <a:off x="2790" y="0"/>
                <a:ext cx="71"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13C26B8F-2EF6-79AE-C59D-71DED307D68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D736A9CE-BCD9-9B0E-B212-A5DFFF7B6D8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7E9A0A5E-1BB3-491C-DC52-4BE098224BE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2534A910-A427-D913-6B51-BCE550AC6268}"/>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3D0AE9BA-A6C3-90A9-5984-A7EEEC599907}"/>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A07BC1FE-7CF1-29B5-7940-B50C9D0C647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43A6492C-AD2E-C11A-60A5-B6ED97254226}"/>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A8819474-4320-3FEB-875E-5EA8E99C300F}"/>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0CFF9C5D-A2DE-E90B-D6B0-1A9122AC1EF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D6FD8B98-40E6-CE2A-439E-E8EC4762F384}"/>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81D0AE87-48B0-60D8-7476-6DBE16B44AFD}"/>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B6F0CCCD-E332-7741-AF97-B67B4678CF10}"/>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B80B5E72-9806-4D47-D7BB-95DF67265B1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0E01921D-89A7-D75D-3F68-94F92690F91D}"/>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CE800CED-EE44-017F-F80D-4F549C4DFE7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143D60E9-8BAD-9439-648A-A3C4AE81A8ED}"/>
                </a:ext>
              </a:extLst>
            </p:cNvPr>
            <p:cNvSpPr>
              <a:spLocks/>
            </p:cNvSpPr>
            <p:nvPr/>
          </p:nvSpPr>
          <p:spPr bwMode="hidden">
            <a:xfrm>
              <a:off x="5041" y="0"/>
              <a:ext cx="719" cy="845"/>
            </a:xfrm>
            <a:custGeom>
              <a:avLst/>
              <a:gdLst>
                <a:gd name="T0" fmla="*/ 833 w 717"/>
                <a:gd name="T1" fmla="*/ 845 h 845"/>
                <a:gd name="T2" fmla="*/ 833 w 717"/>
                <a:gd name="T3" fmla="*/ 821 h 845"/>
                <a:gd name="T4" fmla="*/ 690 w 717"/>
                <a:gd name="T5" fmla="*/ 605 h 845"/>
                <a:gd name="T6" fmla="*/ 464 w 717"/>
                <a:gd name="T7" fmla="*/ 396 h 845"/>
                <a:gd name="T8" fmla="*/ 279 w 717"/>
                <a:gd name="T9" fmla="*/ 192 h 845"/>
                <a:gd name="T10" fmla="*/ 17 w 717"/>
                <a:gd name="T11" fmla="*/ 0 h 845"/>
                <a:gd name="T12" fmla="*/ 0 w 717"/>
                <a:gd name="T13" fmla="*/ 0 h 845"/>
                <a:gd name="T14" fmla="*/ 267 w 717"/>
                <a:gd name="T15" fmla="*/ 198 h 845"/>
                <a:gd name="T16" fmla="*/ 458 w 717"/>
                <a:gd name="T17" fmla="*/ 408 h 845"/>
                <a:gd name="T18" fmla="*/ 684 w 717"/>
                <a:gd name="T19" fmla="*/ 623 h 845"/>
                <a:gd name="T20" fmla="*/ 833 w 717"/>
                <a:gd name="T21" fmla="*/ 845 h 845"/>
                <a:gd name="T22" fmla="*/ 8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3932A90F-F0CF-2C0E-F10E-BEB98EA2AAAC}"/>
                </a:ext>
              </a:extLst>
            </p:cNvPr>
            <p:cNvSpPr>
              <a:spLocks/>
            </p:cNvSpPr>
            <p:nvPr/>
          </p:nvSpPr>
          <p:spPr bwMode="hidden">
            <a:xfrm>
              <a:off x="5352" y="0"/>
              <a:ext cx="408" cy="414"/>
            </a:xfrm>
            <a:custGeom>
              <a:avLst/>
              <a:gdLst>
                <a:gd name="T0" fmla="*/ 465 w 407"/>
                <a:gd name="T1" fmla="*/ 414 h 414"/>
                <a:gd name="T2" fmla="*/ 465 w 407"/>
                <a:gd name="T3" fmla="*/ 396 h 414"/>
                <a:gd name="T4" fmla="*/ 280 w 407"/>
                <a:gd name="T5" fmla="*/ 192 h 414"/>
                <a:gd name="T6" fmla="*/ 12 w 407"/>
                <a:gd name="T7" fmla="*/ 0 h 414"/>
                <a:gd name="T8" fmla="*/ 0 w 407"/>
                <a:gd name="T9" fmla="*/ 0 h 414"/>
                <a:gd name="T10" fmla="*/ 108 w 407"/>
                <a:gd name="T11" fmla="*/ 102 h 414"/>
                <a:gd name="T12" fmla="*/ 274 w 407"/>
                <a:gd name="T13" fmla="*/ 204 h 414"/>
                <a:gd name="T14" fmla="*/ 465 w 407"/>
                <a:gd name="T15" fmla="*/ 414 h 414"/>
                <a:gd name="T16" fmla="*/ 46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67AAC591-59D3-4FC9-D45F-9B2CC71EE85B}"/>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788FEEFF-B263-243D-6038-5ADF149DEF62}"/>
                </a:ext>
              </a:extLst>
            </p:cNvPr>
            <p:cNvSpPr>
              <a:spLocks/>
            </p:cNvSpPr>
            <p:nvPr/>
          </p:nvSpPr>
          <p:spPr bwMode="hidden">
            <a:xfrm>
              <a:off x="6" y="0"/>
              <a:ext cx="588" cy="599"/>
            </a:xfrm>
            <a:custGeom>
              <a:avLst/>
              <a:gdLst>
                <a:gd name="T0" fmla="*/ 702 w 586"/>
                <a:gd name="T1" fmla="*/ 0 h 599"/>
                <a:gd name="T2" fmla="*/ 684 w 586"/>
                <a:gd name="T3" fmla="*/ 0 h 599"/>
                <a:gd name="T4" fmla="*/ 490 w 586"/>
                <a:gd name="T5" fmla="*/ 132 h 599"/>
                <a:gd name="T6" fmla="*/ 315 w 586"/>
                <a:gd name="T7" fmla="*/ 270 h 599"/>
                <a:gd name="T8" fmla="*/ 120 w 586"/>
                <a:gd name="T9" fmla="*/ 420 h 599"/>
                <a:gd name="T10" fmla="*/ 0 w 586"/>
                <a:gd name="T11" fmla="*/ 575 h 599"/>
                <a:gd name="T12" fmla="*/ 0 w 586"/>
                <a:gd name="T13" fmla="*/ 599 h 599"/>
                <a:gd name="T14" fmla="*/ 120 w 586"/>
                <a:gd name="T15" fmla="*/ 432 h 599"/>
                <a:gd name="T16" fmla="*/ 315 w 586"/>
                <a:gd name="T17" fmla="*/ 282 h 599"/>
                <a:gd name="T18" fmla="*/ 502 w 586"/>
                <a:gd name="T19" fmla="*/ 138 h 599"/>
                <a:gd name="T20" fmla="*/ 702 w 586"/>
                <a:gd name="T21" fmla="*/ 0 h 599"/>
                <a:gd name="T22" fmla="*/ 7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0FDABE07-25A5-C04D-88E5-957855B2449C}"/>
                </a:ext>
              </a:extLst>
            </p:cNvPr>
            <p:cNvSpPr>
              <a:spLocks/>
            </p:cNvSpPr>
            <p:nvPr/>
          </p:nvSpPr>
          <p:spPr bwMode="hidden">
            <a:xfrm>
              <a:off x="6" y="0"/>
              <a:ext cx="270" cy="252"/>
            </a:xfrm>
            <a:custGeom>
              <a:avLst/>
              <a:gdLst>
                <a:gd name="T0" fmla="*/ 327 w 269"/>
                <a:gd name="T1" fmla="*/ 0 h 252"/>
                <a:gd name="T2" fmla="*/ 30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27 w 269"/>
                <a:gd name="T15" fmla="*/ 0 h 252"/>
                <a:gd name="T16" fmla="*/ 32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24739EA4-137D-0DED-7001-ED36DA55085B}"/>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A83E8D2F-D9C7-F18F-A603-00BADE464A2E}"/>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D150DA9F-E62A-4172-DFC0-A5D2C14731B2}"/>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33FD751A-2B0C-2FD0-07B9-A11673DBC8DE}"/>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84A6345D-E6C7-C409-6901-2D6B61EECEB4}"/>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5127F877-9291-C5A1-70CC-957F0C2720D6}"/>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3E37A3D7-1239-7ED3-34CA-802BFF22D7B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AE8AC25D-0901-3A73-6BF8-2510E6D2C7E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7E978102-CD5B-D805-06DB-5FBA9D521F9D}"/>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3DAF02EF-2AB5-4153-778B-E4D3A8308DBC}"/>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E76FB1B0-7894-3C67-3E0C-DF3AFD67DEA3}"/>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D0392D54-5C82-AC17-C07A-304FFD33216F}"/>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0C87EBCD-8EFF-9BE1-7B3E-5D580E9EF79F}"/>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9004A2A3-8E00-BE89-32E3-7E70E63DC1A8}"/>
              </a:ext>
            </a:extLst>
          </p:cNvPr>
          <p:cNvSpPr>
            <a:spLocks noGrp="1" noChangeArrowheads="1"/>
          </p:cNvSpPr>
          <p:nvPr>
            <p:ph type="sldNum" sz="quarter" idx="12"/>
          </p:nvPr>
        </p:nvSpPr>
        <p:spPr/>
        <p:txBody>
          <a:bodyPr/>
          <a:lstStyle>
            <a:lvl1pPr>
              <a:defRPr/>
            </a:lvl1pPr>
          </a:lstStyle>
          <a:p>
            <a:pPr>
              <a:defRPr/>
            </a:pPr>
            <a:fld id="{2C89778C-67DB-4098-97FE-C4F6FAE3C32F}" type="slidenum">
              <a:rPr lang="en-US" altLang="en-US"/>
              <a:pPr>
                <a:defRPr/>
              </a:pPr>
              <a:t>‹#›</a:t>
            </a:fld>
            <a:endParaRPr lang="en-US" altLang="en-US"/>
          </a:p>
        </p:txBody>
      </p:sp>
    </p:spTree>
    <p:extLst>
      <p:ext uri="{BB962C8B-B14F-4D97-AF65-F5344CB8AC3E}">
        <p14:creationId xmlns:p14="http://schemas.microsoft.com/office/powerpoint/2010/main" val="3119581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E36D68D-82B8-5AF1-00E8-1048C9D6BD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B0D5806-B802-1E20-E80B-19E072AE4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9F3D7796-707C-583A-4E5C-92A89C6334D8}"/>
              </a:ext>
            </a:extLst>
          </p:cNvPr>
          <p:cNvSpPr>
            <a:spLocks noGrp="1" noChangeArrowheads="1"/>
          </p:cNvSpPr>
          <p:nvPr>
            <p:ph type="sldNum" sz="quarter" idx="12"/>
          </p:nvPr>
        </p:nvSpPr>
        <p:spPr>
          <a:ln/>
        </p:spPr>
        <p:txBody>
          <a:bodyPr/>
          <a:lstStyle>
            <a:lvl1pPr>
              <a:defRPr/>
            </a:lvl1pPr>
          </a:lstStyle>
          <a:p>
            <a:pPr>
              <a:defRPr/>
            </a:pPr>
            <a:fld id="{E897A5ED-4D2C-4CB1-9308-73EDD72E0274}" type="slidenum">
              <a:rPr lang="en-US" altLang="en-US"/>
              <a:pPr>
                <a:defRPr/>
              </a:pPr>
              <a:t>‹#›</a:t>
            </a:fld>
            <a:endParaRPr lang="en-US" altLang="en-US"/>
          </a:p>
        </p:txBody>
      </p:sp>
    </p:spTree>
    <p:extLst>
      <p:ext uri="{BB962C8B-B14F-4D97-AF65-F5344CB8AC3E}">
        <p14:creationId xmlns:p14="http://schemas.microsoft.com/office/powerpoint/2010/main" val="214448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5BC2E9B1-76B5-1DF6-A8AC-5CA0AEFC35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134B0D73-1378-5973-BCCC-42A38CDE0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15B02DAE-3A78-B18F-CFA5-FE8371BDA401}"/>
              </a:ext>
            </a:extLst>
          </p:cNvPr>
          <p:cNvSpPr>
            <a:spLocks noGrp="1" noChangeArrowheads="1"/>
          </p:cNvSpPr>
          <p:nvPr>
            <p:ph type="sldNum" sz="quarter" idx="12"/>
          </p:nvPr>
        </p:nvSpPr>
        <p:spPr>
          <a:ln/>
        </p:spPr>
        <p:txBody>
          <a:bodyPr/>
          <a:lstStyle>
            <a:lvl1pPr>
              <a:defRPr/>
            </a:lvl1pPr>
          </a:lstStyle>
          <a:p>
            <a:pPr>
              <a:defRPr/>
            </a:pPr>
            <a:fld id="{7594E5E9-40FF-48A3-9419-DAB1479F171B}" type="slidenum">
              <a:rPr lang="en-US" altLang="en-US"/>
              <a:pPr>
                <a:defRPr/>
              </a:pPr>
              <a:t>‹#›</a:t>
            </a:fld>
            <a:endParaRPr lang="en-US" altLang="en-US"/>
          </a:p>
        </p:txBody>
      </p:sp>
    </p:spTree>
    <p:extLst>
      <p:ext uri="{BB962C8B-B14F-4D97-AF65-F5344CB8AC3E}">
        <p14:creationId xmlns:p14="http://schemas.microsoft.com/office/powerpoint/2010/main" val="1213156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60F06D4E-2BCA-ED9A-5309-AD7387D166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C346F9A-A53D-5D95-29B0-6E3D8B246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F3D740F4-BB29-4475-5CB2-87B6CB0B0DFF}"/>
              </a:ext>
            </a:extLst>
          </p:cNvPr>
          <p:cNvSpPr>
            <a:spLocks noGrp="1" noChangeArrowheads="1"/>
          </p:cNvSpPr>
          <p:nvPr>
            <p:ph type="sldNum" sz="quarter" idx="12"/>
          </p:nvPr>
        </p:nvSpPr>
        <p:spPr>
          <a:ln/>
        </p:spPr>
        <p:txBody>
          <a:bodyPr/>
          <a:lstStyle>
            <a:lvl1pPr>
              <a:defRPr/>
            </a:lvl1pPr>
          </a:lstStyle>
          <a:p>
            <a:pPr>
              <a:defRPr/>
            </a:pPr>
            <a:fld id="{D52174BF-14BB-4331-B442-5ED6939218D3}" type="slidenum">
              <a:rPr lang="en-US" altLang="en-US"/>
              <a:pPr>
                <a:defRPr/>
              </a:pPr>
              <a:t>‹#›</a:t>
            </a:fld>
            <a:endParaRPr lang="en-US" altLang="en-US"/>
          </a:p>
        </p:txBody>
      </p:sp>
    </p:spTree>
    <p:extLst>
      <p:ext uri="{BB962C8B-B14F-4D97-AF65-F5344CB8AC3E}">
        <p14:creationId xmlns:p14="http://schemas.microsoft.com/office/powerpoint/2010/main" val="3816346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C5C3878-6E0A-1E82-24AB-D3B252AD79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6E9C60FB-1C96-528A-BB5E-6B352DD1C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90CC64C3-DC6D-E5DE-0504-625406E92B82}"/>
              </a:ext>
            </a:extLst>
          </p:cNvPr>
          <p:cNvSpPr>
            <a:spLocks noGrp="1" noChangeArrowheads="1"/>
          </p:cNvSpPr>
          <p:nvPr>
            <p:ph type="sldNum" sz="quarter" idx="12"/>
          </p:nvPr>
        </p:nvSpPr>
        <p:spPr>
          <a:ln/>
        </p:spPr>
        <p:txBody>
          <a:bodyPr/>
          <a:lstStyle>
            <a:lvl1pPr>
              <a:defRPr/>
            </a:lvl1pPr>
          </a:lstStyle>
          <a:p>
            <a:pPr>
              <a:defRPr/>
            </a:pPr>
            <a:fld id="{4AE97635-2513-4120-89D7-4AF3A9A287D1}" type="slidenum">
              <a:rPr lang="en-US" altLang="en-US"/>
              <a:pPr>
                <a:defRPr/>
              </a:pPr>
              <a:t>‹#›</a:t>
            </a:fld>
            <a:endParaRPr lang="en-US" altLang="en-US"/>
          </a:p>
        </p:txBody>
      </p:sp>
    </p:spTree>
    <p:extLst>
      <p:ext uri="{BB962C8B-B14F-4D97-AF65-F5344CB8AC3E}">
        <p14:creationId xmlns:p14="http://schemas.microsoft.com/office/powerpoint/2010/main" val="1216554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B3C624CD-2D6B-A3F9-9FE3-CA31BCE0BB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C9059D1D-C343-3C29-FC53-DD6F058D09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AEA6977-C85F-8519-F079-5F105836CC4C}"/>
              </a:ext>
            </a:extLst>
          </p:cNvPr>
          <p:cNvSpPr>
            <a:spLocks noGrp="1" noChangeArrowheads="1"/>
          </p:cNvSpPr>
          <p:nvPr>
            <p:ph type="sldNum" sz="quarter" idx="12"/>
          </p:nvPr>
        </p:nvSpPr>
        <p:spPr>
          <a:ln/>
        </p:spPr>
        <p:txBody>
          <a:bodyPr/>
          <a:lstStyle>
            <a:lvl1pPr>
              <a:defRPr/>
            </a:lvl1pPr>
          </a:lstStyle>
          <a:p>
            <a:pPr>
              <a:defRPr/>
            </a:pPr>
            <a:fld id="{D6ACE5A3-8BAF-44C9-9EB1-C5CDAB66666C}" type="slidenum">
              <a:rPr lang="en-US" altLang="en-US"/>
              <a:pPr>
                <a:defRPr/>
              </a:pPr>
              <a:t>‹#›</a:t>
            </a:fld>
            <a:endParaRPr lang="en-US" altLang="en-US"/>
          </a:p>
        </p:txBody>
      </p:sp>
    </p:spTree>
    <p:extLst>
      <p:ext uri="{BB962C8B-B14F-4D97-AF65-F5344CB8AC3E}">
        <p14:creationId xmlns:p14="http://schemas.microsoft.com/office/powerpoint/2010/main" val="3327057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AFCA007F-8E0F-3FA4-1377-A18B4A37CB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368F3BD2-B131-CE03-0B4E-7038AEBD6B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F7A741EA-8704-945C-6FEF-5FCBBFDD8FF3}"/>
              </a:ext>
            </a:extLst>
          </p:cNvPr>
          <p:cNvSpPr>
            <a:spLocks noGrp="1" noChangeArrowheads="1"/>
          </p:cNvSpPr>
          <p:nvPr>
            <p:ph type="sldNum" sz="quarter" idx="12"/>
          </p:nvPr>
        </p:nvSpPr>
        <p:spPr>
          <a:ln/>
        </p:spPr>
        <p:txBody>
          <a:bodyPr/>
          <a:lstStyle>
            <a:lvl1pPr>
              <a:defRPr/>
            </a:lvl1pPr>
          </a:lstStyle>
          <a:p>
            <a:pPr>
              <a:defRPr/>
            </a:pPr>
            <a:fld id="{544E59A4-7854-4EEA-972A-DBEEB6BF8EFE}" type="slidenum">
              <a:rPr lang="en-US" altLang="en-US"/>
              <a:pPr>
                <a:defRPr/>
              </a:pPr>
              <a:t>‹#›</a:t>
            </a:fld>
            <a:endParaRPr lang="en-US" altLang="en-US"/>
          </a:p>
        </p:txBody>
      </p:sp>
    </p:spTree>
    <p:extLst>
      <p:ext uri="{BB962C8B-B14F-4D97-AF65-F5344CB8AC3E}">
        <p14:creationId xmlns:p14="http://schemas.microsoft.com/office/powerpoint/2010/main" val="284391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DDBB9B1-7C30-20FF-E60D-8A4DC8B9E9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4732896-5307-108C-8B4A-18FE68A340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D9828BD7-6DA4-95FF-2675-B348B642C717}"/>
              </a:ext>
            </a:extLst>
          </p:cNvPr>
          <p:cNvSpPr>
            <a:spLocks noGrp="1" noChangeArrowheads="1"/>
          </p:cNvSpPr>
          <p:nvPr>
            <p:ph type="sldNum" sz="quarter" idx="12"/>
          </p:nvPr>
        </p:nvSpPr>
        <p:spPr>
          <a:ln/>
        </p:spPr>
        <p:txBody>
          <a:bodyPr/>
          <a:lstStyle>
            <a:lvl1pPr>
              <a:defRPr/>
            </a:lvl1pPr>
          </a:lstStyle>
          <a:p>
            <a:pPr>
              <a:defRPr/>
            </a:pPr>
            <a:fld id="{1701CE52-17D8-498E-AD43-17881E2B832E}" type="slidenum">
              <a:rPr lang="en-US" altLang="en-US"/>
              <a:pPr>
                <a:defRPr/>
              </a:pPr>
              <a:t>‹#›</a:t>
            </a:fld>
            <a:endParaRPr lang="en-US" altLang="en-US"/>
          </a:p>
        </p:txBody>
      </p:sp>
    </p:spTree>
    <p:extLst>
      <p:ext uri="{BB962C8B-B14F-4D97-AF65-F5344CB8AC3E}">
        <p14:creationId xmlns:p14="http://schemas.microsoft.com/office/powerpoint/2010/main" val="373428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270388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0157F72A-7416-8DB8-6379-379D79E919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D7188380-A241-DB82-2416-F6FF9933E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60587C65-1318-1D19-9006-891D8705FC6A}"/>
              </a:ext>
            </a:extLst>
          </p:cNvPr>
          <p:cNvSpPr>
            <a:spLocks noGrp="1" noChangeArrowheads="1"/>
          </p:cNvSpPr>
          <p:nvPr>
            <p:ph type="sldNum" sz="quarter" idx="12"/>
          </p:nvPr>
        </p:nvSpPr>
        <p:spPr>
          <a:ln/>
        </p:spPr>
        <p:txBody>
          <a:bodyPr/>
          <a:lstStyle>
            <a:lvl1pPr>
              <a:defRPr/>
            </a:lvl1pPr>
          </a:lstStyle>
          <a:p>
            <a:pPr>
              <a:defRPr/>
            </a:pPr>
            <a:fld id="{706362EF-236F-4F0C-AF88-6A795ADDC762}" type="slidenum">
              <a:rPr lang="en-US" altLang="en-US"/>
              <a:pPr>
                <a:defRPr/>
              </a:pPr>
              <a:t>‹#›</a:t>
            </a:fld>
            <a:endParaRPr lang="en-US" altLang="en-US"/>
          </a:p>
        </p:txBody>
      </p:sp>
    </p:spTree>
    <p:extLst>
      <p:ext uri="{BB962C8B-B14F-4D97-AF65-F5344CB8AC3E}">
        <p14:creationId xmlns:p14="http://schemas.microsoft.com/office/powerpoint/2010/main" val="2480251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C066B4C-B0AE-E810-3DA2-45D8444FC2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DC1BEA3-E939-8E8B-BC07-E00DB39EF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ABA4BC1-A718-2657-F368-39F0897BC637}"/>
              </a:ext>
            </a:extLst>
          </p:cNvPr>
          <p:cNvSpPr>
            <a:spLocks noGrp="1" noChangeArrowheads="1"/>
          </p:cNvSpPr>
          <p:nvPr>
            <p:ph type="sldNum" sz="quarter" idx="12"/>
          </p:nvPr>
        </p:nvSpPr>
        <p:spPr>
          <a:ln/>
        </p:spPr>
        <p:txBody>
          <a:bodyPr/>
          <a:lstStyle>
            <a:lvl1pPr>
              <a:defRPr/>
            </a:lvl1pPr>
          </a:lstStyle>
          <a:p>
            <a:pPr>
              <a:defRPr/>
            </a:pPr>
            <a:fld id="{1BA5DAA2-9E41-423B-97D2-1DF38FD5874B}" type="slidenum">
              <a:rPr lang="en-US" altLang="en-US"/>
              <a:pPr>
                <a:defRPr/>
              </a:pPr>
              <a:t>‹#›</a:t>
            </a:fld>
            <a:endParaRPr lang="en-US" altLang="en-US"/>
          </a:p>
        </p:txBody>
      </p:sp>
    </p:spTree>
    <p:extLst>
      <p:ext uri="{BB962C8B-B14F-4D97-AF65-F5344CB8AC3E}">
        <p14:creationId xmlns:p14="http://schemas.microsoft.com/office/powerpoint/2010/main" val="423930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C76F310F-A778-24C7-BF47-A7D5A84B4E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5223F87-67D2-2BE6-1E77-B69E73F0A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1F7A1B2-5071-4E52-0886-BCF886CB6BD0}"/>
              </a:ext>
            </a:extLst>
          </p:cNvPr>
          <p:cNvSpPr>
            <a:spLocks noGrp="1" noChangeArrowheads="1"/>
          </p:cNvSpPr>
          <p:nvPr>
            <p:ph type="sldNum" sz="quarter" idx="12"/>
          </p:nvPr>
        </p:nvSpPr>
        <p:spPr>
          <a:ln/>
        </p:spPr>
        <p:txBody>
          <a:bodyPr/>
          <a:lstStyle>
            <a:lvl1pPr>
              <a:defRPr/>
            </a:lvl1pPr>
          </a:lstStyle>
          <a:p>
            <a:pPr>
              <a:defRPr/>
            </a:pPr>
            <a:fld id="{6BCB17E7-5FFC-4945-907F-037D6C072F8A}" type="slidenum">
              <a:rPr lang="en-US" altLang="en-US"/>
              <a:pPr>
                <a:defRPr/>
              </a:pPr>
              <a:t>‹#›</a:t>
            </a:fld>
            <a:endParaRPr lang="en-US" altLang="en-US"/>
          </a:p>
        </p:txBody>
      </p:sp>
    </p:spTree>
    <p:extLst>
      <p:ext uri="{BB962C8B-B14F-4D97-AF65-F5344CB8AC3E}">
        <p14:creationId xmlns:p14="http://schemas.microsoft.com/office/powerpoint/2010/main" val="414346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20128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48212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9005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7787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3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3026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025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84495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A21E3A9-F630-8F40-5D6C-9404ACB9AAC8}"/>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2C75BF82-B302-86B3-C68C-78406D56318E}"/>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7C3F856E-AEDD-7C7C-ABE8-74C319328464}"/>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D03E1AD7-2C19-BC52-8A2A-550483240DA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5131" name="Group 6">
              <a:extLst>
                <a:ext uri="{FF2B5EF4-FFF2-40B4-BE49-F238E27FC236}">
                  <a16:creationId xmlns:a16="http://schemas.microsoft.com/office/drawing/2014/main" id="{1BF545F4-672B-7D9C-8C42-F8F192758277}"/>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2E673DAE-A6F7-C86C-269C-B660D66C9887}"/>
                  </a:ext>
                </a:extLst>
              </p:cNvPr>
              <p:cNvSpPr>
                <a:spLocks/>
              </p:cNvSpPr>
              <p:nvPr userDrawn="1"/>
            </p:nvSpPr>
            <p:spPr bwMode="hidden">
              <a:xfrm>
                <a:off x="2790" y="0"/>
                <a:ext cx="71"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032513D8-B655-35BD-3D29-0846F8EEB57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C58C13E6-627C-4338-9003-F462FCF8B236}"/>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78D019F7-5945-B350-DBFE-BC243AAB4F77}"/>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B7D28AD9-784D-CB14-5F76-C608ED489F3A}"/>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056FE361-B84C-FC2B-2D85-A6F39AAEF27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BD077FD2-30CD-E0E6-5D20-69EFD55BA7EE}"/>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CB788D5D-7513-F476-6AC6-916220B774C5}"/>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49FD3D74-B60F-6A2C-B348-E6F4DD5B5265}"/>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E77D77A6-EC10-4900-843C-95DB5C99916A}"/>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137E8BD0-41EF-E869-2909-B81DA192E67E}"/>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9D39F594-9490-4161-CC4C-2F55B3A9A83A}"/>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3B88B594-B977-01B3-921E-12B332B6E46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F2D1DFE8-693D-76F1-077D-EA2456EB03B2}"/>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A8A2AF90-0197-81D8-D6F2-C2C68AFBC038}"/>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AD87370B-B7D9-8FFF-405C-0400D4E6B011}"/>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135" name="Freeform 23">
              <a:extLst>
                <a:ext uri="{FF2B5EF4-FFF2-40B4-BE49-F238E27FC236}">
                  <a16:creationId xmlns:a16="http://schemas.microsoft.com/office/drawing/2014/main" id="{B2AAFAFE-D9E1-7490-55DB-53F4E52E55FA}"/>
                </a:ext>
              </a:extLst>
            </p:cNvPr>
            <p:cNvSpPr>
              <a:spLocks/>
            </p:cNvSpPr>
            <p:nvPr/>
          </p:nvSpPr>
          <p:spPr bwMode="hidden">
            <a:xfrm>
              <a:off x="5041" y="0"/>
              <a:ext cx="719" cy="845"/>
            </a:xfrm>
            <a:custGeom>
              <a:avLst/>
              <a:gdLst>
                <a:gd name="T0" fmla="*/ 833 w 717"/>
                <a:gd name="T1" fmla="*/ 845 h 845"/>
                <a:gd name="T2" fmla="*/ 833 w 717"/>
                <a:gd name="T3" fmla="*/ 821 h 845"/>
                <a:gd name="T4" fmla="*/ 690 w 717"/>
                <a:gd name="T5" fmla="*/ 605 h 845"/>
                <a:gd name="T6" fmla="*/ 464 w 717"/>
                <a:gd name="T7" fmla="*/ 396 h 845"/>
                <a:gd name="T8" fmla="*/ 279 w 717"/>
                <a:gd name="T9" fmla="*/ 192 h 845"/>
                <a:gd name="T10" fmla="*/ 17 w 717"/>
                <a:gd name="T11" fmla="*/ 0 h 845"/>
                <a:gd name="T12" fmla="*/ 0 w 717"/>
                <a:gd name="T13" fmla="*/ 0 h 845"/>
                <a:gd name="T14" fmla="*/ 267 w 717"/>
                <a:gd name="T15" fmla="*/ 198 h 845"/>
                <a:gd name="T16" fmla="*/ 458 w 717"/>
                <a:gd name="T17" fmla="*/ 408 h 845"/>
                <a:gd name="T18" fmla="*/ 684 w 717"/>
                <a:gd name="T19" fmla="*/ 623 h 845"/>
                <a:gd name="T20" fmla="*/ 833 w 717"/>
                <a:gd name="T21" fmla="*/ 845 h 845"/>
                <a:gd name="T22" fmla="*/ 8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4">
              <a:extLst>
                <a:ext uri="{FF2B5EF4-FFF2-40B4-BE49-F238E27FC236}">
                  <a16:creationId xmlns:a16="http://schemas.microsoft.com/office/drawing/2014/main" id="{58713306-28A1-5DBE-C8E9-85218AABE51B}"/>
                </a:ext>
              </a:extLst>
            </p:cNvPr>
            <p:cNvSpPr>
              <a:spLocks/>
            </p:cNvSpPr>
            <p:nvPr/>
          </p:nvSpPr>
          <p:spPr bwMode="hidden">
            <a:xfrm>
              <a:off x="5352" y="0"/>
              <a:ext cx="408" cy="414"/>
            </a:xfrm>
            <a:custGeom>
              <a:avLst/>
              <a:gdLst>
                <a:gd name="T0" fmla="*/ 465 w 407"/>
                <a:gd name="T1" fmla="*/ 414 h 414"/>
                <a:gd name="T2" fmla="*/ 465 w 407"/>
                <a:gd name="T3" fmla="*/ 396 h 414"/>
                <a:gd name="T4" fmla="*/ 280 w 407"/>
                <a:gd name="T5" fmla="*/ 192 h 414"/>
                <a:gd name="T6" fmla="*/ 12 w 407"/>
                <a:gd name="T7" fmla="*/ 0 h 414"/>
                <a:gd name="T8" fmla="*/ 0 w 407"/>
                <a:gd name="T9" fmla="*/ 0 h 414"/>
                <a:gd name="T10" fmla="*/ 108 w 407"/>
                <a:gd name="T11" fmla="*/ 102 h 414"/>
                <a:gd name="T12" fmla="*/ 274 w 407"/>
                <a:gd name="T13" fmla="*/ 204 h 414"/>
                <a:gd name="T14" fmla="*/ 465 w 407"/>
                <a:gd name="T15" fmla="*/ 414 h 414"/>
                <a:gd name="T16" fmla="*/ 46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6619F90A-7BDE-C3FB-F398-FCEE65EDFA0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138" name="Freeform 26">
              <a:extLst>
                <a:ext uri="{FF2B5EF4-FFF2-40B4-BE49-F238E27FC236}">
                  <a16:creationId xmlns:a16="http://schemas.microsoft.com/office/drawing/2014/main" id="{1915F88F-9AE7-F7CF-BA5D-878FB1F554D2}"/>
                </a:ext>
              </a:extLst>
            </p:cNvPr>
            <p:cNvSpPr>
              <a:spLocks/>
            </p:cNvSpPr>
            <p:nvPr/>
          </p:nvSpPr>
          <p:spPr bwMode="hidden">
            <a:xfrm>
              <a:off x="6" y="0"/>
              <a:ext cx="588" cy="599"/>
            </a:xfrm>
            <a:custGeom>
              <a:avLst/>
              <a:gdLst>
                <a:gd name="T0" fmla="*/ 702 w 586"/>
                <a:gd name="T1" fmla="*/ 0 h 599"/>
                <a:gd name="T2" fmla="*/ 684 w 586"/>
                <a:gd name="T3" fmla="*/ 0 h 599"/>
                <a:gd name="T4" fmla="*/ 490 w 586"/>
                <a:gd name="T5" fmla="*/ 132 h 599"/>
                <a:gd name="T6" fmla="*/ 315 w 586"/>
                <a:gd name="T7" fmla="*/ 270 h 599"/>
                <a:gd name="T8" fmla="*/ 120 w 586"/>
                <a:gd name="T9" fmla="*/ 420 h 599"/>
                <a:gd name="T10" fmla="*/ 0 w 586"/>
                <a:gd name="T11" fmla="*/ 575 h 599"/>
                <a:gd name="T12" fmla="*/ 0 w 586"/>
                <a:gd name="T13" fmla="*/ 599 h 599"/>
                <a:gd name="T14" fmla="*/ 120 w 586"/>
                <a:gd name="T15" fmla="*/ 432 h 599"/>
                <a:gd name="T16" fmla="*/ 315 w 586"/>
                <a:gd name="T17" fmla="*/ 282 h 599"/>
                <a:gd name="T18" fmla="*/ 502 w 586"/>
                <a:gd name="T19" fmla="*/ 138 h 599"/>
                <a:gd name="T20" fmla="*/ 702 w 586"/>
                <a:gd name="T21" fmla="*/ 0 h 599"/>
                <a:gd name="T22" fmla="*/ 7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7">
              <a:extLst>
                <a:ext uri="{FF2B5EF4-FFF2-40B4-BE49-F238E27FC236}">
                  <a16:creationId xmlns:a16="http://schemas.microsoft.com/office/drawing/2014/main" id="{9E18ACB8-1ED0-23FD-06B4-A883DE213584}"/>
                </a:ext>
              </a:extLst>
            </p:cNvPr>
            <p:cNvSpPr>
              <a:spLocks/>
            </p:cNvSpPr>
            <p:nvPr/>
          </p:nvSpPr>
          <p:spPr bwMode="hidden">
            <a:xfrm>
              <a:off x="6" y="0"/>
              <a:ext cx="270" cy="252"/>
            </a:xfrm>
            <a:custGeom>
              <a:avLst/>
              <a:gdLst>
                <a:gd name="T0" fmla="*/ 327 w 269"/>
                <a:gd name="T1" fmla="*/ 0 h 252"/>
                <a:gd name="T2" fmla="*/ 30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27 w 269"/>
                <a:gd name="T15" fmla="*/ 0 h 252"/>
                <a:gd name="T16" fmla="*/ 32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Line 28">
              <a:extLst>
                <a:ext uri="{FF2B5EF4-FFF2-40B4-BE49-F238E27FC236}">
                  <a16:creationId xmlns:a16="http://schemas.microsoft.com/office/drawing/2014/main" id="{10D33CB9-3F23-5201-ECBA-DA1666D9F14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9">
              <a:extLst>
                <a:ext uri="{FF2B5EF4-FFF2-40B4-BE49-F238E27FC236}">
                  <a16:creationId xmlns:a16="http://schemas.microsoft.com/office/drawing/2014/main" id="{63737542-98B5-ECB5-D970-9BB67C4B6238}"/>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Line 30">
              <a:extLst>
                <a:ext uri="{FF2B5EF4-FFF2-40B4-BE49-F238E27FC236}">
                  <a16:creationId xmlns:a16="http://schemas.microsoft.com/office/drawing/2014/main" id="{DA85AEF5-DCCE-F660-CA16-40BCDB6D4E8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43" name="Group 31">
              <a:extLst>
                <a:ext uri="{FF2B5EF4-FFF2-40B4-BE49-F238E27FC236}">
                  <a16:creationId xmlns:a16="http://schemas.microsoft.com/office/drawing/2014/main" id="{EB6CC87A-F638-8A26-EB27-31ABCCA320C3}"/>
                </a:ext>
              </a:extLst>
            </p:cNvPr>
            <p:cNvGrpSpPr>
              <a:grpSpLocks/>
            </p:cNvGrpSpPr>
            <p:nvPr/>
          </p:nvGrpSpPr>
          <p:grpSpPr bwMode="auto">
            <a:xfrm>
              <a:off x="1" y="392"/>
              <a:ext cx="5758" cy="1571"/>
              <a:chOff x="1" y="392"/>
              <a:chExt cx="5758" cy="1571"/>
            </a:xfrm>
          </p:grpSpPr>
          <p:sp>
            <p:nvSpPr>
              <p:cNvPr id="5146" name="Line 32">
                <a:extLst>
                  <a:ext uri="{FF2B5EF4-FFF2-40B4-BE49-F238E27FC236}">
                    <a16:creationId xmlns:a16="http://schemas.microsoft.com/office/drawing/2014/main" id="{036E8CA3-18CD-E67B-A718-9F46BEB25B33}"/>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Line 33">
                <a:extLst>
                  <a:ext uri="{FF2B5EF4-FFF2-40B4-BE49-F238E27FC236}">
                    <a16:creationId xmlns:a16="http://schemas.microsoft.com/office/drawing/2014/main" id="{C36B3F1D-11D4-1CC6-BEA6-F5BFAE9BADC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34">
                <a:extLst>
                  <a:ext uri="{FF2B5EF4-FFF2-40B4-BE49-F238E27FC236}">
                    <a16:creationId xmlns:a16="http://schemas.microsoft.com/office/drawing/2014/main" id="{5163A08E-861F-2FBA-261C-2F53B39071D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35">
                <a:extLst>
                  <a:ext uri="{FF2B5EF4-FFF2-40B4-BE49-F238E27FC236}">
                    <a16:creationId xmlns:a16="http://schemas.microsoft.com/office/drawing/2014/main" id="{EBDF26A5-3705-36E4-1F6F-9CAC57346D06}"/>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36">
                <a:extLst>
                  <a:ext uri="{FF2B5EF4-FFF2-40B4-BE49-F238E27FC236}">
                    <a16:creationId xmlns:a16="http://schemas.microsoft.com/office/drawing/2014/main" id="{D4DDFCE9-BB86-8CC1-951D-A8FDCCCA0DBC}"/>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4" name="Line 37">
              <a:extLst>
                <a:ext uri="{FF2B5EF4-FFF2-40B4-BE49-F238E27FC236}">
                  <a16:creationId xmlns:a16="http://schemas.microsoft.com/office/drawing/2014/main" id="{70318BFF-BDC9-BA6D-F5E6-E5CA30127D0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38">
              <a:extLst>
                <a:ext uri="{FF2B5EF4-FFF2-40B4-BE49-F238E27FC236}">
                  <a16:creationId xmlns:a16="http://schemas.microsoft.com/office/drawing/2014/main" id="{93644E3A-A21A-A966-FAD7-FF939D341F9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14DEF324-8373-97CC-ACEA-F9794D794FCE}"/>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1BD20907-A22C-4A10-2264-2B4B1EC64395}"/>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9CDAD082-BDAE-AED0-C4F5-664FAF3DCF1F}"/>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BF8A043E-BF2E-18E5-68F1-643D55A91767}"/>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D27B556A-BFF3-44DB-93ED-8593DA3E36F6}" type="slidenum">
              <a:rPr lang="en-US" altLang="en-US"/>
              <a:pPr>
                <a:defRPr/>
              </a:pPr>
              <a:t>‹#›</a:t>
            </a:fld>
            <a:endParaRPr lang="en-US" altLang="en-US"/>
          </a:p>
        </p:txBody>
      </p:sp>
      <p:sp>
        <p:nvSpPr>
          <p:cNvPr id="82987" name="Rectangle 43">
            <a:extLst>
              <a:ext uri="{FF2B5EF4-FFF2-40B4-BE49-F238E27FC236}">
                <a16:creationId xmlns:a16="http://schemas.microsoft.com/office/drawing/2014/main" id="{698AC1CB-E079-B0BF-A78D-39054591D6B7}"/>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00810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E5C7-323F-4AF1-A90E-1F7BB1A5D154}"/>
              </a:ext>
            </a:extLst>
          </p:cNvPr>
          <p:cNvSpPr>
            <a:spLocks noGrp="1"/>
          </p:cNvSpPr>
          <p:nvPr>
            <p:ph type="title"/>
          </p:nvPr>
        </p:nvSpPr>
        <p:spPr>
          <a:xfrm>
            <a:off x="1600200" y="274638"/>
            <a:ext cx="8610600" cy="3535362"/>
          </a:xfrm>
        </p:spPr>
        <p:txBody>
          <a:bodyPr>
            <a:normAutofit/>
          </a:bodyPr>
          <a:lstStyle/>
          <a:p>
            <a:pPr marL="137160"/>
            <a:r>
              <a:rPr lang="en-US" sz="4400" dirty="0">
                <a:effectLst>
                  <a:outerShdw blurRad="38100" dist="38100" dir="2700000" algn="tl">
                    <a:srgbClr val="000000">
                      <a:alpha val="43137"/>
                    </a:srgbClr>
                  </a:outerShdw>
                </a:effectLst>
              </a:rPr>
              <a:t>IV.  The Kingdom of God is revealed in parables (because it has to be)</a:t>
            </a:r>
            <a:br>
              <a:rPr lang="en-US" sz="4400"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pic>
        <p:nvPicPr>
          <p:cNvPr id="12290" name="Picture 2" descr="Image result for mustard seed">
            <a:extLst>
              <a:ext uri="{FF2B5EF4-FFF2-40B4-BE49-F238E27FC236}">
                <a16:creationId xmlns:a16="http://schemas.microsoft.com/office/drawing/2014/main" id="{7EF833F4-E6F5-47E7-98D6-17DC169DB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54864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ustard seed">
            <a:extLst>
              <a:ext uri="{FF2B5EF4-FFF2-40B4-BE49-F238E27FC236}">
                <a16:creationId xmlns:a16="http://schemas.microsoft.com/office/drawing/2014/main" id="{F81A1E5D-CD18-42E4-8FF7-91FBDF7E3D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973" y="2971800"/>
            <a:ext cx="2730137" cy="409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8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1DC7-4767-44E8-A1B8-C360329C3837}"/>
              </a:ext>
            </a:extLst>
          </p:cNvPr>
          <p:cNvSpPr>
            <a:spLocks noGrp="1"/>
          </p:cNvSpPr>
          <p:nvPr>
            <p:ph type="title"/>
          </p:nvPr>
        </p:nvSpPr>
        <p:spPr>
          <a:xfrm>
            <a:off x="-228600" y="0"/>
            <a:ext cx="7907867" cy="2895600"/>
          </a:xfrm>
        </p:spPr>
        <p:txBody>
          <a:bodyPr/>
          <a:lstStyle/>
          <a:p>
            <a:pPr marL="137160"/>
            <a:r>
              <a:rPr lang="en-US" sz="3600" dirty="0">
                <a:solidFill>
                  <a:schemeClr val="tx1"/>
                </a:solidFill>
              </a:rPr>
              <a:t>V.  The Kingdom of God is something which breaks out suddenly and dramatically.</a:t>
            </a:r>
            <a:br>
              <a:rPr lang="en-US" sz="4400" dirty="0">
                <a:solidFill>
                  <a:schemeClr val="tx1"/>
                </a:solidFill>
              </a:rPr>
            </a:br>
            <a:endParaRPr lang="en-US" dirty="0">
              <a:solidFill>
                <a:schemeClr val="tx1"/>
              </a:solidFill>
            </a:endParaRPr>
          </a:p>
        </p:txBody>
      </p:sp>
      <p:pic>
        <p:nvPicPr>
          <p:cNvPr id="4100" name="Picture 4" descr="Image result for sodom and gomorrah">
            <a:extLst>
              <a:ext uri="{FF2B5EF4-FFF2-40B4-BE49-F238E27FC236}">
                <a16:creationId xmlns:a16="http://schemas.microsoft.com/office/drawing/2014/main" id="{E491AAB3-B085-4E14-A3E8-DA64979F0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 y="2362200"/>
            <a:ext cx="7450667"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0B9D5B-7C51-0E05-C630-6D899B7D86E4}"/>
              </a:ext>
            </a:extLst>
          </p:cNvPr>
          <p:cNvSpPr txBox="1"/>
          <p:nvPr/>
        </p:nvSpPr>
        <p:spPr>
          <a:xfrm>
            <a:off x="8153400" y="1676400"/>
            <a:ext cx="3810000" cy="4832092"/>
          </a:xfrm>
          <a:prstGeom prst="rect">
            <a:avLst/>
          </a:prstGeom>
          <a:noFill/>
        </p:spPr>
        <p:txBody>
          <a:bodyPr wrap="square" rtlCol="0">
            <a:spAutoFit/>
          </a:bodyPr>
          <a:lstStyle/>
          <a:p>
            <a:r>
              <a:rPr lang="en-US" sz="2800" b="1" dirty="0"/>
              <a:t>The Flood</a:t>
            </a:r>
          </a:p>
          <a:p>
            <a:r>
              <a:rPr lang="en-US" sz="2800" b="1" dirty="0"/>
              <a:t>Sodom and Gomorrah</a:t>
            </a:r>
          </a:p>
          <a:p>
            <a:r>
              <a:rPr lang="en-US" sz="2800" b="1" dirty="0"/>
              <a:t>Passover, Exodus</a:t>
            </a:r>
          </a:p>
          <a:p>
            <a:r>
              <a:rPr lang="en-US" sz="2800" b="1" dirty="0"/>
              <a:t>Mt. Sinai</a:t>
            </a:r>
          </a:p>
          <a:p>
            <a:r>
              <a:rPr lang="en-US" sz="2800" b="1" dirty="0"/>
              <a:t>Jordan River</a:t>
            </a:r>
          </a:p>
          <a:p>
            <a:r>
              <a:rPr lang="en-US" sz="2800" b="1" dirty="0"/>
              <a:t>Assyria takes Samaria</a:t>
            </a:r>
          </a:p>
          <a:p>
            <a:r>
              <a:rPr lang="en-US" sz="2800" b="1" dirty="0"/>
              <a:t>Babylon takes Judah</a:t>
            </a:r>
          </a:p>
          <a:p>
            <a:r>
              <a:rPr lang="en-US" sz="2800" b="1" dirty="0"/>
              <a:t>Cyrus takes Babylon</a:t>
            </a:r>
          </a:p>
          <a:p>
            <a:r>
              <a:rPr lang="en-US" sz="2800" b="1" dirty="0"/>
              <a:t>Pentecost</a:t>
            </a:r>
          </a:p>
          <a:p>
            <a:r>
              <a:rPr lang="en-US" sz="2800" b="1" dirty="0"/>
              <a:t>Second Coming of Jesus</a:t>
            </a:r>
          </a:p>
        </p:txBody>
      </p:sp>
    </p:spTree>
    <p:extLst>
      <p:ext uri="{BB962C8B-B14F-4D97-AF65-F5344CB8AC3E}">
        <p14:creationId xmlns:p14="http://schemas.microsoft.com/office/powerpoint/2010/main" val="60750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81DD-92FD-4C28-A5CA-6AC84E236770}"/>
              </a:ext>
            </a:extLst>
          </p:cNvPr>
          <p:cNvSpPr>
            <a:spLocks noGrp="1"/>
          </p:cNvSpPr>
          <p:nvPr>
            <p:ph type="title"/>
          </p:nvPr>
        </p:nvSpPr>
        <p:spPr>
          <a:xfrm>
            <a:off x="1371600" y="274638"/>
            <a:ext cx="8839200" cy="1858962"/>
          </a:xfrm>
        </p:spPr>
        <p:txBody>
          <a:bodyPr>
            <a:normAutofit fontScale="90000"/>
          </a:bodyPr>
          <a:lstStyle/>
          <a:p>
            <a:r>
              <a:rPr lang="en-US" sz="4400" dirty="0">
                <a:solidFill>
                  <a:prstClr val="white"/>
                </a:solidFill>
                <a:effectLst/>
              </a:rPr>
              <a:t>VI.  The Kingdom of God is revealed in history.</a:t>
            </a:r>
            <a:br>
              <a:rPr lang="en-US" sz="4400" dirty="0"/>
            </a:br>
            <a:endParaRPr lang="en-US" dirty="0"/>
          </a:p>
        </p:txBody>
      </p:sp>
      <p:pic>
        <p:nvPicPr>
          <p:cNvPr id="5124" name="Picture 4" descr="Image result for crossing the red sea">
            <a:extLst>
              <a:ext uri="{FF2B5EF4-FFF2-40B4-BE49-F238E27FC236}">
                <a16:creationId xmlns:a16="http://schemas.microsoft.com/office/drawing/2014/main" id="{34740125-B6A1-483D-85A9-B85B12B53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667000"/>
            <a:ext cx="4762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4D0D04-8CF5-A074-0ABF-939CBF8DBC3D}"/>
              </a:ext>
            </a:extLst>
          </p:cNvPr>
          <p:cNvSpPr txBox="1"/>
          <p:nvPr/>
        </p:nvSpPr>
        <p:spPr>
          <a:xfrm>
            <a:off x="990600" y="2667000"/>
            <a:ext cx="4495800" cy="1815882"/>
          </a:xfrm>
          <a:prstGeom prst="rect">
            <a:avLst/>
          </a:prstGeom>
          <a:noFill/>
        </p:spPr>
        <p:txBody>
          <a:bodyPr wrap="square" rtlCol="0">
            <a:spAutoFit/>
          </a:bodyPr>
          <a:lstStyle/>
          <a:p>
            <a:r>
              <a:rPr lang="en-US" sz="2800" b="1" dirty="0"/>
              <a:t>Hebrews 1:1</a:t>
            </a:r>
          </a:p>
          <a:p>
            <a:r>
              <a:rPr lang="en-US" sz="2800" b="1" dirty="0"/>
              <a:t>Matthew 3:2</a:t>
            </a:r>
          </a:p>
          <a:p>
            <a:r>
              <a:rPr lang="en-US" sz="2800" b="1" dirty="0"/>
              <a:t>Isaiah 2:1-4</a:t>
            </a:r>
          </a:p>
          <a:p>
            <a:r>
              <a:rPr lang="en-US" sz="2800" b="1" dirty="0"/>
              <a:t>In these last days…</a:t>
            </a:r>
          </a:p>
        </p:txBody>
      </p:sp>
    </p:spTree>
    <p:extLst>
      <p:ext uri="{BB962C8B-B14F-4D97-AF65-F5344CB8AC3E}">
        <p14:creationId xmlns:p14="http://schemas.microsoft.com/office/powerpoint/2010/main" val="13465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82A4-B7E7-47E9-921B-7FF43FBBE6A8}"/>
              </a:ext>
            </a:extLst>
          </p:cNvPr>
          <p:cNvSpPr>
            <a:spLocks noGrp="1"/>
          </p:cNvSpPr>
          <p:nvPr>
            <p:ph type="title"/>
          </p:nvPr>
        </p:nvSpPr>
        <p:spPr>
          <a:xfrm>
            <a:off x="381000" y="685800"/>
            <a:ext cx="10896600" cy="4648200"/>
          </a:xfrm>
        </p:spPr>
        <p:txBody>
          <a:bodyPr>
            <a:normAutofit fontScale="90000"/>
          </a:bodyPr>
          <a:lstStyle/>
          <a:p>
            <a:pPr marL="137160"/>
            <a:r>
              <a:rPr lang="en-US" sz="4000" dirty="0">
                <a:solidFill>
                  <a:prstClr val="white"/>
                </a:solidFill>
              </a:rPr>
              <a:t>VII. The Kingdom of God is not coextensive with or equal to the church.</a:t>
            </a:r>
            <a:br>
              <a:rPr lang="en-US" sz="4000" dirty="0">
                <a:solidFill>
                  <a:prstClr val="white"/>
                </a:solidFill>
              </a:rPr>
            </a:br>
            <a:br>
              <a:rPr lang="en-US" sz="4000" dirty="0">
                <a:solidFill>
                  <a:prstClr val="white"/>
                </a:solidFill>
              </a:rPr>
            </a:br>
            <a:r>
              <a:rPr lang="en-US" sz="3100" dirty="0">
                <a:solidFill>
                  <a:prstClr val="white"/>
                </a:solidFill>
              </a:rPr>
              <a:t>The Kingdom of God came with Christ's death and Resurrection and must be further extended by Christians until it has been brought into perfection by Christ at the end of time. The Christian does this by living the way Christ lived, by thinking the way Christ thought, and by promoting peace and justice. This can be accomplished by discerning how the Holy Spirit (God) is calling one to act in the concrete circumstances of one's life.</a:t>
            </a:r>
            <a:endParaRPr lang="en-US" sz="3100" dirty="0"/>
          </a:p>
        </p:txBody>
      </p:sp>
    </p:spTree>
    <p:extLst>
      <p:ext uri="{BB962C8B-B14F-4D97-AF65-F5344CB8AC3E}">
        <p14:creationId xmlns:p14="http://schemas.microsoft.com/office/powerpoint/2010/main" val="244100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02B0-B726-465D-8AF8-BBBE92515665}"/>
              </a:ext>
            </a:extLst>
          </p:cNvPr>
          <p:cNvSpPr>
            <a:spLocks noGrp="1"/>
          </p:cNvSpPr>
          <p:nvPr>
            <p:ph type="title"/>
          </p:nvPr>
        </p:nvSpPr>
        <p:spPr>
          <a:xfrm>
            <a:off x="1981200" y="274638"/>
            <a:ext cx="8229600" cy="2163762"/>
          </a:xfrm>
        </p:spPr>
        <p:txBody>
          <a:bodyPr>
            <a:normAutofit/>
          </a:bodyPr>
          <a:lstStyle/>
          <a:p>
            <a:r>
              <a:rPr lang="en-US" sz="4400" dirty="0">
                <a:latin typeface="Times New Roman"/>
                <a:ea typeface="Times New Roman"/>
              </a:rPr>
              <a:t>VIII.  The Kingdom of God is already but not yet.</a:t>
            </a:r>
            <a:br>
              <a:rPr lang="en-US" sz="4400" dirty="0">
                <a:latin typeface="Times New Roman"/>
                <a:ea typeface="Times New Roman"/>
              </a:rPr>
            </a:br>
            <a:endParaRPr lang="en-US" dirty="0"/>
          </a:p>
        </p:txBody>
      </p:sp>
      <p:pic>
        <p:nvPicPr>
          <p:cNvPr id="2052" name="Picture 4" descr="Image result for kingdom">
            <a:extLst>
              <a:ext uri="{FF2B5EF4-FFF2-40B4-BE49-F238E27FC236}">
                <a16:creationId xmlns:a16="http://schemas.microsoft.com/office/drawing/2014/main" id="{0DD56ABF-68E6-4EC3-AB98-D80078C4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47889"/>
            <a:ext cx="8077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96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D89E-A58C-B19B-B896-1491938DC571}"/>
              </a:ext>
            </a:extLst>
          </p:cNvPr>
          <p:cNvSpPr>
            <a:spLocks noGrp="1"/>
          </p:cNvSpPr>
          <p:nvPr>
            <p:ph type="title"/>
          </p:nvPr>
        </p:nvSpPr>
        <p:spPr/>
        <p:txBody>
          <a:bodyPr>
            <a:normAutofit/>
          </a:bodyPr>
          <a:lstStyle/>
          <a:p>
            <a:r>
              <a:rPr lang="en-US" sz="4000" dirty="0"/>
              <a:t>Already But Not Yet</a:t>
            </a:r>
          </a:p>
        </p:txBody>
      </p:sp>
      <p:sp>
        <p:nvSpPr>
          <p:cNvPr id="3" name="Content Placeholder 2">
            <a:extLst>
              <a:ext uri="{FF2B5EF4-FFF2-40B4-BE49-F238E27FC236}">
                <a16:creationId xmlns:a16="http://schemas.microsoft.com/office/drawing/2014/main" id="{E729F9FA-DC11-4EA9-681E-DDE46A305027}"/>
              </a:ext>
            </a:extLst>
          </p:cNvPr>
          <p:cNvSpPr>
            <a:spLocks noGrp="1"/>
          </p:cNvSpPr>
          <p:nvPr>
            <p:ph idx="1"/>
          </p:nvPr>
        </p:nvSpPr>
        <p:spPr>
          <a:xfrm>
            <a:off x="609600" y="2133600"/>
            <a:ext cx="10972800" cy="4175760"/>
          </a:xfrm>
        </p:spPr>
        <p:txBody>
          <a:bodyPr>
            <a:normAutofit/>
          </a:bodyPr>
          <a:lstStyle/>
          <a:p>
            <a:pPr marL="0" marR="0">
              <a:buNone/>
            </a:pPr>
            <a:r>
              <a:rPr lang="en-US" sz="2800" b="1" dirty="0">
                <a:effectLst/>
                <a:latin typeface="Times New Roman" panose="02020603050405020304" pitchFamily="18" charset="0"/>
                <a:ea typeface="Times New Roman" panose="02020603050405020304" pitchFamily="18" charset="0"/>
              </a:rPr>
              <a:t>“God’s colonial outpost, the church, lives as a witness, in the present, of things to come.  Through Christ we have experienced resurrection, though we will face death.  Because of Golgotha, we have salvation, yet we wait in hope for the revelation of our redemption.  We have the “first fruits” (Rom 8:23) of the Spirit as God’s pledge of the rest of the harvest.”   [Kingdom Come, Hicks and Valentine]</a:t>
            </a:r>
          </a:p>
          <a:p>
            <a:pPr marL="137160" indent="0">
              <a:buNone/>
            </a:pPr>
            <a:endParaRPr lang="en-US" b="1" dirty="0"/>
          </a:p>
        </p:txBody>
      </p:sp>
    </p:spTree>
    <p:extLst>
      <p:ext uri="{BB962C8B-B14F-4D97-AF65-F5344CB8AC3E}">
        <p14:creationId xmlns:p14="http://schemas.microsoft.com/office/powerpoint/2010/main" val="1241173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DA8D-2474-4DFF-863B-78323D7A22A5}"/>
              </a:ext>
            </a:extLst>
          </p:cNvPr>
          <p:cNvSpPr>
            <a:spLocks noGrp="1"/>
          </p:cNvSpPr>
          <p:nvPr>
            <p:ph type="title"/>
          </p:nvPr>
        </p:nvSpPr>
        <p:spPr>
          <a:xfrm>
            <a:off x="1828800" y="274638"/>
            <a:ext cx="8305800" cy="2011362"/>
          </a:xfrm>
        </p:spPr>
        <p:txBody>
          <a:bodyPr>
            <a:normAutofit/>
          </a:bodyPr>
          <a:lstStyle/>
          <a:p>
            <a:r>
              <a:rPr lang="en-US" dirty="0"/>
              <a:t> IX.  Nature—the physical earth is the Kingdom of God. </a:t>
            </a:r>
          </a:p>
        </p:txBody>
      </p:sp>
      <p:pic>
        <p:nvPicPr>
          <p:cNvPr id="6146" name="Picture 2" descr="Image result for nature">
            <a:extLst>
              <a:ext uri="{FF2B5EF4-FFF2-40B4-BE49-F238E27FC236}">
                <a16:creationId xmlns:a16="http://schemas.microsoft.com/office/drawing/2014/main" id="{FBD836B1-803B-4C2C-BCAB-2AA984646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74125"/>
            <a:ext cx="5867400" cy="44122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A11830-AF8E-F431-C876-0A1CCCDBB364}"/>
              </a:ext>
            </a:extLst>
          </p:cNvPr>
          <p:cNvSpPr txBox="1"/>
          <p:nvPr/>
        </p:nvSpPr>
        <p:spPr>
          <a:xfrm>
            <a:off x="990600" y="3657600"/>
            <a:ext cx="3276600" cy="584775"/>
          </a:xfrm>
          <a:prstGeom prst="rect">
            <a:avLst/>
          </a:prstGeom>
          <a:noFill/>
        </p:spPr>
        <p:txBody>
          <a:bodyPr wrap="square" rtlCol="0">
            <a:spAutoFit/>
          </a:bodyPr>
          <a:lstStyle/>
          <a:p>
            <a:r>
              <a:rPr lang="en-US" sz="3200" b="1" dirty="0"/>
              <a:t>Romans 8:18-21</a:t>
            </a:r>
          </a:p>
        </p:txBody>
      </p:sp>
    </p:spTree>
    <p:extLst>
      <p:ext uri="{BB962C8B-B14F-4D97-AF65-F5344CB8AC3E}">
        <p14:creationId xmlns:p14="http://schemas.microsoft.com/office/powerpoint/2010/main" val="199096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3D14-AB35-4C8D-95E6-0A691FC9BFFD}"/>
              </a:ext>
            </a:extLst>
          </p:cNvPr>
          <p:cNvSpPr>
            <a:spLocks noGrp="1"/>
          </p:cNvSpPr>
          <p:nvPr>
            <p:ph type="title"/>
          </p:nvPr>
        </p:nvSpPr>
        <p:spPr>
          <a:xfrm>
            <a:off x="1752600" y="274638"/>
            <a:ext cx="8458200" cy="3154362"/>
          </a:xfrm>
        </p:spPr>
        <p:txBody>
          <a:bodyPr>
            <a:normAutofit/>
          </a:bodyPr>
          <a:lstStyle/>
          <a:p>
            <a:r>
              <a:rPr lang="en-US" dirty="0"/>
              <a:t>X.  Israel is the Kingdom of God.</a:t>
            </a:r>
          </a:p>
        </p:txBody>
      </p:sp>
      <p:pic>
        <p:nvPicPr>
          <p:cNvPr id="8194" name="Picture 2" descr="Image result for king david">
            <a:extLst>
              <a:ext uri="{FF2B5EF4-FFF2-40B4-BE49-F238E27FC236}">
                <a16:creationId xmlns:a16="http://schemas.microsoft.com/office/drawing/2014/main" id="{1A874473-9E56-48FA-A80A-3157680B3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6" y="2914683"/>
            <a:ext cx="652462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3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5FE7-E6F0-4E94-BE1A-5C0CB7FE65F4}"/>
              </a:ext>
            </a:extLst>
          </p:cNvPr>
          <p:cNvSpPr>
            <a:spLocks noGrp="1"/>
          </p:cNvSpPr>
          <p:nvPr>
            <p:ph type="title"/>
          </p:nvPr>
        </p:nvSpPr>
        <p:spPr>
          <a:xfrm>
            <a:off x="838200" y="274638"/>
            <a:ext cx="10287000" cy="6507162"/>
          </a:xfrm>
        </p:spPr>
        <p:txBody>
          <a:bodyPr>
            <a:normAutofit/>
          </a:bodyPr>
          <a:lstStyle/>
          <a:p>
            <a:pPr algn="l"/>
            <a:r>
              <a:rPr lang="en-US" dirty="0"/>
              <a:t>XI.  The Church is the Kingdom of God.  (and I am not contradicting myself)</a:t>
            </a:r>
            <a:br>
              <a:rPr lang="en-US" dirty="0"/>
            </a:br>
            <a:br>
              <a:rPr lang="en-US" sz="2800" dirty="0"/>
            </a:br>
            <a:r>
              <a:rPr lang="en-US" sz="2800" dirty="0">
                <a:solidFill>
                  <a:schemeClr val="tx1"/>
                </a:solidFill>
              </a:rPr>
              <a:t>The church is an outpost of the Kingdom of God.</a:t>
            </a:r>
            <a:br>
              <a:rPr lang="en-US" sz="2800" dirty="0">
                <a:solidFill>
                  <a:schemeClr val="tx1"/>
                </a:solidFill>
              </a:rPr>
            </a:br>
            <a:r>
              <a:rPr lang="en-US" sz="2800" dirty="0">
                <a:solidFill>
                  <a:schemeClr val="tx1"/>
                </a:solidFill>
              </a:rPr>
              <a:t>The church is a city on a hill.</a:t>
            </a:r>
            <a:br>
              <a:rPr lang="en-US" sz="2800" dirty="0">
                <a:solidFill>
                  <a:schemeClr val="tx1"/>
                </a:solidFill>
              </a:rPr>
            </a:br>
            <a:r>
              <a:rPr lang="en-US" sz="2800" dirty="0">
                <a:solidFill>
                  <a:schemeClr val="tx1"/>
                </a:solidFill>
              </a:rPr>
              <a:t>The church is the best chance many non-believers have of seeing the kingdom.</a:t>
            </a:r>
            <a:br>
              <a:rPr lang="en-US" dirty="0"/>
            </a:br>
            <a:endParaRPr lang="en-US" dirty="0"/>
          </a:p>
        </p:txBody>
      </p:sp>
    </p:spTree>
    <p:extLst>
      <p:ext uri="{BB962C8B-B14F-4D97-AF65-F5344CB8AC3E}">
        <p14:creationId xmlns:p14="http://schemas.microsoft.com/office/powerpoint/2010/main" val="294980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3706-1809-4F28-9903-F744A76D9430}"/>
              </a:ext>
            </a:extLst>
          </p:cNvPr>
          <p:cNvSpPr>
            <a:spLocks noGrp="1"/>
          </p:cNvSpPr>
          <p:nvPr>
            <p:ph type="title"/>
          </p:nvPr>
        </p:nvSpPr>
        <p:spPr>
          <a:xfrm>
            <a:off x="1524000" y="274638"/>
            <a:ext cx="9001124" cy="2468562"/>
          </a:xfrm>
        </p:spPr>
        <p:txBody>
          <a:bodyPr>
            <a:normAutofit fontScale="90000"/>
          </a:bodyPr>
          <a:lstStyle/>
          <a:p>
            <a:pPr>
              <a:spcBef>
                <a:spcPts val="0"/>
              </a:spcBef>
            </a:pPr>
            <a:r>
              <a:rPr lang="en-US" sz="4400" dirty="0">
                <a:latin typeface="Times New Roman"/>
                <a:ea typeface="Times New Roman"/>
              </a:rPr>
              <a:t>XII.  The Garden of Eden is the Kingdom of God.</a:t>
            </a:r>
            <a:br>
              <a:rPr lang="en-US" sz="4400" dirty="0">
                <a:latin typeface="Times New Roman"/>
                <a:ea typeface="Times New Roman"/>
              </a:rPr>
            </a:br>
            <a:r>
              <a:rPr lang="en-US" sz="4400" dirty="0">
                <a:latin typeface="Times New Roman"/>
                <a:ea typeface="Times New Roman"/>
              </a:rPr>
              <a:t> </a:t>
            </a:r>
            <a:br>
              <a:rPr lang="en-US" sz="4400" dirty="0">
                <a:latin typeface="Times New Roman"/>
                <a:ea typeface="Times New Roman"/>
              </a:rPr>
            </a:br>
            <a:endParaRPr lang="en-US" dirty="0"/>
          </a:p>
        </p:txBody>
      </p:sp>
      <p:pic>
        <p:nvPicPr>
          <p:cNvPr id="9218" name="Picture 2" descr="Image result for the garden of eden">
            <a:extLst>
              <a:ext uri="{FF2B5EF4-FFF2-40B4-BE49-F238E27FC236}">
                <a16:creationId xmlns:a16="http://schemas.microsoft.com/office/drawing/2014/main" id="{6FA9A83C-7015-49CE-AE0E-C76E81B09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10981373" cy="3486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91D47C-799E-8C20-FBE9-EBE879D554D3}"/>
              </a:ext>
            </a:extLst>
          </p:cNvPr>
          <p:cNvSpPr txBox="1"/>
          <p:nvPr/>
        </p:nvSpPr>
        <p:spPr>
          <a:xfrm>
            <a:off x="2819400" y="5867400"/>
            <a:ext cx="8153400" cy="523220"/>
          </a:xfrm>
          <a:prstGeom prst="rect">
            <a:avLst/>
          </a:prstGeom>
          <a:noFill/>
        </p:spPr>
        <p:txBody>
          <a:bodyPr wrap="square" rtlCol="0">
            <a:spAutoFit/>
          </a:bodyPr>
          <a:lstStyle/>
          <a:p>
            <a:r>
              <a:rPr lang="en-US" sz="2800" b="1" dirty="0"/>
              <a:t>Revelation 22:1-5,  Ezekiel 47:1-12</a:t>
            </a:r>
          </a:p>
        </p:txBody>
      </p:sp>
    </p:spTree>
    <p:extLst>
      <p:ext uri="{BB962C8B-B14F-4D97-AF65-F5344CB8AC3E}">
        <p14:creationId xmlns:p14="http://schemas.microsoft.com/office/powerpoint/2010/main" val="370087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9937-0FDD-978F-5F3C-6324D279F31E}"/>
              </a:ext>
            </a:extLst>
          </p:cNvPr>
          <p:cNvSpPr>
            <a:spLocks noGrp="1"/>
          </p:cNvSpPr>
          <p:nvPr>
            <p:ph type="title"/>
          </p:nvPr>
        </p:nvSpPr>
        <p:spPr>
          <a:xfrm>
            <a:off x="609600" y="274638"/>
            <a:ext cx="5410200" cy="792162"/>
          </a:xfrm>
        </p:spPr>
        <p:txBody>
          <a:bodyPr/>
          <a:lstStyle/>
          <a:p>
            <a:pPr>
              <a:defRPr/>
            </a:pPr>
            <a:r>
              <a:rPr lang="en-US" dirty="0"/>
              <a:t>Announcements</a:t>
            </a:r>
          </a:p>
        </p:txBody>
      </p:sp>
      <p:sp>
        <p:nvSpPr>
          <p:cNvPr id="3" name="Content Placeholder 2">
            <a:extLst>
              <a:ext uri="{FF2B5EF4-FFF2-40B4-BE49-F238E27FC236}">
                <a16:creationId xmlns:a16="http://schemas.microsoft.com/office/drawing/2014/main" id="{5C1E8E8A-4DBF-9195-4C77-96891CB2660A}"/>
              </a:ext>
            </a:extLst>
          </p:cNvPr>
          <p:cNvSpPr>
            <a:spLocks noGrp="1"/>
          </p:cNvSpPr>
          <p:nvPr>
            <p:ph idx="1"/>
          </p:nvPr>
        </p:nvSpPr>
        <p:spPr>
          <a:xfrm>
            <a:off x="304800" y="1219200"/>
            <a:ext cx="6705600" cy="5638800"/>
          </a:xfrm>
        </p:spPr>
        <p:txBody>
          <a:bodyPr/>
          <a:lstStyle/>
          <a:p>
            <a:pPr marL="0" indent="0">
              <a:buFont typeface="Wingdings" panose="05000000000000000000" pitchFamily="2" charset="2"/>
              <a:buNone/>
              <a:defRPr/>
            </a:pPr>
            <a:r>
              <a:rPr lang="en-US" sz="2800" b="1" dirty="0"/>
              <a:t>Bible Talks</a:t>
            </a:r>
          </a:p>
          <a:p>
            <a:pPr marL="0" indent="0">
              <a:buFont typeface="Wingdings" panose="05000000000000000000" pitchFamily="2" charset="2"/>
              <a:buNone/>
              <a:defRPr/>
            </a:pPr>
            <a:r>
              <a:rPr lang="en-US" sz="2800" b="1" dirty="0"/>
              <a:t>Mon 6:30 106 Mulberry Atwater</a:t>
            </a:r>
          </a:p>
          <a:p>
            <a:pPr marL="0" indent="0">
              <a:buFont typeface="Wingdings" panose="05000000000000000000" pitchFamily="2" charset="2"/>
              <a:buNone/>
              <a:defRPr/>
            </a:pPr>
            <a:r>
              <a:rPr lang="en-US" sz="2800" b="1" dirty="0"/>
              <a:t>Mon 7:30 Lantern Café UCM</a:t>
            </a:r>
          </a:p>
          <a:p>
            <a:pPr marL="0" indent="0">
              <a:buFont typeface="Wingdings" panose="05000000000000000000" pitchFamily="2" charset="2"/>
              <a:buNone/>
              <a:defRPr/>
            </a:pPr>
            <a:r>
              <a:rPr lang="en-US" sz="2800" b="1" dirty="0"/>
              <a:t>Tues 6:30 1195 Pinnacle Dr.</a:t>
            </a:r>
          </a:p>
          <a:p>
            <a:pPr marL="0" indent="0">
              <a:buFont typeface="Wingdings" panose="05000000000000000000" pitchFamily="2" charset="2"/>
              <a:buNone/>
              <a:defRPr/>
            </a:pPr>
            <a:r>
              <a:rPr lang="en-US" sz="2800" b="1" dirty="0"/>
              <a:t>Th 12:00 Merced College</a:t>
            </a:r>
          </a:p>
          <a:p>
            <a:pPr marL="0" indent="0">
              <a:buFont typeface="Wingdings" panose="05000000000000000000" pitchFamily="2" charset="2"/>
              <a:buNone/>
              <a:defRPr/>
            </a:pPr>
            <a:r>
              <a:rPr lang="en-US" sz="2800" b="1" dirty="0"/>
              <a:t>Fri 3:00 Move-in for Rodriguez’</a:t>
            </a:r>
          </a:p>
          <a:p>
            <a:pPr marL="0" indent="0">
              <a:buFont typeface="Wingdings" panose="05000000000000000000" pitchFamily="2" charset="2"/>
              <a:buNone/>
              <a:defRPr/>
            </a:pPr>
            <a:r>
              <a:rPr lang="en-US" sz="2800" b="1" dirty="0"/>
              <a:t>Fri 6:00 Driving Range 3536 N. Santa Fe Ave.  Game night after.</a:t>
            </a:r>
          </a:p>
          <a:p>
            <a:pPr marL="0" indent="0">
              <a:buFont typeface="Wingdings" panose="05000000000000000000" pitchFamily="2" charset="2"/>
              <a:buNone/>
              <a:defRPr/>
            </a:pPr>
            <a:r>
              <a:rPr lang="en-US" sz="2800" b="1" dirty="0"/>
              <a:t>Worship Sun 11:00 500 Buena Vista Ad. </a:t>
            </a:r>
            <a:r>
              <a:rPr lang="en-US" sz="2800" b="1" dirty="0" err="1"/>
              <a:t>Bldg</a:t>
            </a:r>
            <a:r>
              <a:rPr lang="en-US" sz="2800" b="1" dirty="0"/>
              <a:t>, Rm 4</a:t>
            </a:r>
          </a:p>
        </p:txBody>
      </p:sp>
      <p:pic>
        <p:nvPicPr>
          <p:cNvPr id="1026" name="Picture 2" descr="The Golf Complex Driving Range">
            <a:extLst>
              <a:ext uri="{FF2B5EF4-FFF2-40B4-BE49-F238E27FC236}">
                <a16:creationId xmlns:a16="http://schemas.microsoft.com/office/drawing/2014/main" id="{9A0DDC12-14E2-6F18-1AC3-A09A33AC4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14400"/>
            <a:ext cx="4953000" cy="526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DFB3-9422-59C1-0C7E-098C62F745CC}"/>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A062274D-DE08-2B5E-CEB4-1F0E99161CFC}"/>
              </a:ext>
            </a:extLst>
          </p:cNvPr>
          <p:cNvSpPr>
            <a:spLocks noGrp="1"/>
          </p:cNvSpPr>
          <p:nvPr>
            <p:ph idx="1"/>
          </p:nvPr>
        </p:nvSpPr>
        <p:spPr>
          <a:xfrm>
            <a:off x="609600" y="1905000"/>
            <a:ext cx="10972800" cy="4404360"/>
          </a:xfrm>
        </p:spPr>
        <p:txBody>
          <a:bodyPr/>
          <a:lstStyle/>
          <a:p>
            <a:pPr marL="137160" indent="0">
              <a:buNone/>
            </a:pPr>
            <a:r>
              <a:rPr lang="en-US" b="1" dirty="0"/>
              <a:t>1. In your own words, “The Kingdom of God is…”</a:t>
            </a:r>
          </a:p>
          <a:p>
            <a:pPr marL="137160" indent="0">
              <a:buNone/>
            </a:pPr>
            <a:endParaRPr lang="en-US" b="1" dirty="0"/>
          </a:p>
          <a:p>
            <a:pPr marL="137160" indent="0">
              <a:buNone/>
            </a:pPr>
            <a:r>
              <a:rPr lang="en-US" b="1" dirty="0"/>
              <a:t>2. What did you learn about the Kingdom of God tonight?</a:t>
            </a:r>
          </a:p>
        </p:txBody>
      </p:sp>
    </p:spTree>
    <p:extLst>
      <p:ext uri="{BB962C8B-B14F-4D97-AF65-F5344CB8AC3E}">
        <p14:creationId xmlns:p14="http://schemas.microsoft.com/office/powerpoint/2010/main" val="195947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A5B2-3FB3-4953-853C-0E3BAA1820D0}"/>
              </a:ext>
            </a:extLst>
          </p:cNvPr>
          <p:cNvSpPr>
            <a:spLocks noGrp="1"/>
          </p:cNvSpPr>
          <p:nvPr>
            <p:ph type="title"/>
          </p:nvPr>
        </p:nvSpPr>
        <p:spPr>
          <a:xfrm>
            <a:off x="457200" y="1066800"/>
            <a:ext cx="4648200" cy="5638800"/>
          </a:xfrm>
        </p:spPr>
        <p:txBody>
          <a:bodyPr>
            <a:normAutofit/>
          </a:bodyPr>
          <a:lstStyle/>
          <a:p>
            <a:r>
              <a:rPr lang="en-US" sz="3600" dirty="0">
                <a:latin typeface="Times New Roman"/>
                <a:ea typeface="Times New Roman"/>
              </a:rPr>
              <a:t>XIII.  The Kingdom of God is heaven on earth.  Rev 21:1-4</a:t>
            </a:r>
            <a:endParaRPr lang="en-US" sz="3600" dirty="0"/>
          </a:p>
        </p:txBody>
      </p:sp>
      <p:pic>
        <p:nvPicPr>
          <p:cNvPr id="10242" name="Picture 2" descr="Image result for heaven">
            <a:extLst>
              <a:ext uri="{FF2B5EF4-FFF2-40B4-BE49-F238E27FC236}">
                <a16:creationId xmlns:a16="http://schemas.microsoft.com/office/drawing/2014/main" id="{CE7ABA50-DA77-46C2-9448-80E63FA25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14400"/>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7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8AE6-E513-4F50-B778-5B76B3511D05}"/>
              </a:ext>
            </a:extLst>
          </p:cNvPr>
          <p:cNvSpPr>
            <a:spLocks noGrp="1"/>
          </p:cNvSpPr>
          <p:nvPr>
            <p:ph type="title"/>
          </p:nvPr>
        </p:nvSpPr>
        <p:spPr>
          <a:xfrm>
            <a:off x="1676400" y="274638"/>
            <a:ext cx="8534400" cy="5440362"/>
          </a:xfrm>
        </p:spPr>
        <p:txBody>
          <a:bodyPr>
            <a:normAutofit/>
          </a:bodyPr>
          <a:lstStyle/>
          <a:p>
            <a:r>
              <a:rPr lang="en-US" sz="4400" dirty="0">
                <a:solidFill>
                  <a:schemeClr val="tx1"/>
                </a:solidFill>
                <a:latin typeface="Times New Roman"/>
                <a:ea typeface="Times New Roman"/>
              </a:rPr>
              <a:t>XIV.  The Kingdom of God is within (among) us.  It is not a physical place.  It has no borders.</a:t>
            </a:r>
            <a:br>
              <a:rPr lang="en-US" sz="4400" dirty="0">
                <a:solidFill>
                  <a:schemeClr val="tx1"/>
                </a:solidFill>
                <a:latin typeface="Times New Roman"/>
                <a:ea typeface="Times New Roman"/>
              </a:rPr>
            </a:br>
            <a:br>
              <a:rPr lang="en-US" sz="4400" dirty="0">
                <a:solidFill>
                  <a:schemeClr val="tx1"/>
                </a:solidFill>
                <a:latin typeface="Times New Roman"/>
                <a:ea typeface="Times New Roman"/>
              </a:rPr>
            </a:br>
            <a:r>
              <a:rPr lang="en-US" sz="3600" dirty="0">
                <a:solidFill>
                  <a:schemeClr val="tx1"/>
                </a:solidFill>
                <a:latin typeface="Times New Roman"/>
                <a:ea typeface="Times New Roman"/>
              </a:rPr>
              <a:t>Luke 17:21</a:t>
            </a:r>
            <a:br>
              <a:rPr lang="en-US" sz="3600" dirty="0">
                <a:solidFill>
                  <a:schemeClr val="tx1"/>
                </a:solidFill>
                <a:latin typeface="Times New Roman"/>
                <a:ea typeface="Times New Roman"/>
              </a:rPr>
            </a:br>
            <a:br>
              <a:rPr lang="en-US" sz="3600" dirty="0">
                <a:solidFill>
                  <a:schemeClr val="tx1"/>
                </a:solidFill>
                <a:latin typeface="Times New Roman"/>
                <a:ea typeface="Times New Roman"/>
              </a:rPr>
            </a:br>
            <a:r>
              <a:rPr lang="en-US" sz="3600" dirty="0">
                <a:solidFill>
                  <a:schemeClr val="tx1"/>
                </a:solidFill>
                <a:latin typeface="Times New Roman"/>
                <a:ea typeface="Times New Roman"/>
              </a:rPr>
              <a:t>It is not of this world  John 18:36</a:t>
            </a:r>
            <a:br>
              <a:rPr lang="en-US" sz="4400" dirty="0">
                <a:solidFill>
                  <a:schemeClr val="tx1"/>
                </a:solidFill>
                <a:latin typeface="Times New Roman"/>
                <a:ea typeface="Times New Roman"/>
              </a:rPr>
            </a:br>
            <a:endParaRPr lang="en-US" dirty="0">
              <a:solidFill>
                <a:schemeClr val="tx1"/>
              </a:solidFill>
            </a:endParaRPr>
          </a:p>
        </p:txBody>
      </p:sp>
    </p:spTree>
    <p:extLst>
      <p:ext uri="{BB962C8B-B14F-4D97-AF65-F5344CB8AC3E}">
        <p14:creationId xmlns:p14="http://schemas.microsoft.com/office/powerpoint/2010/main" val="166240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6ADC-352B-41FC-A90F-2D172624776B}"/>
              </a:ext>
            </a:extLst>
          </p:cNvPr>
          <p:cNvSpPr>
            <a:spLocks noGrp="1"/>
          </p:cNvSpPr>
          <p:nvPr>
            <p:ph type="title"/>
          </p:nvPr>
        </p:nvSpPr>
        <p:spPr>
          <a:xfrm>
            <a:off x="1981200" y="274638"/>
            <a:ext cx="8229600" cy="5364162"/>
          </a:xfrm>
        </p:spPr>
        <p:txBody>
          <a:bodyPr>
            <a:normAutofit/>
          </a:bodyPr>
          <a:lstStyle/>
          <a:p>
            <a:pPr algn="l"/>
            <a:r>
              <a:rPr lang="en-US" sz="4400" dirty="0"/>
              <a:t>XV. The Kingdom of God is entered by being born again.</a:t>
            </a:r>
            <a:br>
              <a:rPr lang="en-US" sz="4400" dirty="0"/>
            </a:br>
            <a:br>
              <a:rPr lang="en-US" sz="4400" dirty="0"/>
            </a:br>
            <a:r>
              <a:rPr lang="en-US" sz="3600" dirty="0">
                <a:solidFill>
                  <a:schemeClr val="tx1"/>
                </a:solidFill>
              </a:rPr>
              <a:t>John 3:1-9</a:t>
            </a:r>
            <a:br>
              <a:rPr lang="en-US" sz="4400" dirty="0"/>
            </a:br>
            <a:endParaRPr lang="en-US" dirty="0"/>
          </a:p>
        </p:txBody>
      </p:sp>
    </p:spTree>
    <p:extLst>
      <p:ext uri="{BB962C8B-B14F-4D97-AF65-F5344CB8AC3E}">
        <p14:creationId xmlns:p14="http://schemas.microsoft.com/office/powerpoint/2010/main" val="422582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46DD-3F1C-4712-B59F-4724238893D7}"/>
              </a:ext>
            </a:extLst>
          </p:cNvPr>
          <p:cNvSpPr>
            <a:spLocks noGrp="1"/>
          </p:cNvSpPr>
          <p:nvPr>
            <p:ph type="title"/>
          </p:nvPr>
        </p:nvSpPr>
        <p:spPr>
          <a:xfrm>
            <a:off x="914400" y="274638"/>
            <a:ext cx="10134600" cy="2163762"/>
          </a:xfrm>
        </p:spPr>
        <p:txBody>
          <a:bodyPr>
            <a:normAutofit/>
          </a:bodyPr>
          <a:lstStyle/>
          <a:p>
            <a:pPr marL="137160"/>
            <a:r>
              <a:rPr lang="en-US" sz="4400" dirty="0">
                <a:solidFill>
                  <a:srgbClr val="FFFF00"/>
                </a:solidFill>
              </a:rPr>
              <a:t>XVI.  The Kingdom of God is a radical ethic in complete opposition to the worldly ethic.</a:t>
            </a:r>
            <a:endParaRPr lang="en-US" dirty="0"/>
          </a:p>
        </p:txBody>
      </p:sp>
      <p:sp>
        <p:nvSpPr>
          <p:cNvPr id="3" name="TextBox 2">
            <a:extLst>
              <a:ext uri="{FF2B5EF4-FFF2-40B4-BE49-F238E27FC236}">
                <a16:creationId xmlns:a16="http://schemas.microsoft.com/office/drawing/2014/main" id="{742ACC75-4D05-A98E-C103-F17B0851E8C3}"/>
              </a:ext>
            </a:extLst>
          </p:cNvPr>
          <p:cNvSpPr txBox="1"/>
          <p:nvPr/>
        </p:nvSpPr>
        <p:spPr>
          <a:xfrm>
            <a:off x="1066800" y="3276601"/>
            <a:ext cx="9448800" cy="2246769"/>
          </a:xfrm>
          <a:prstGeom prst="rect">
            <a:avLst/>
          </a:prstGeom>
          <a:noFill/>
        </p:spPr>
        <p:txBody>
          <a:bodyPr wrap="square" rtlCol="0">
            <a:spAutoFit/>
          </a:bodyPr>
          <a:lstStyle/>
          <a:p>
            <a:r>
              <a:rPr lang="en-US" sz="2800" b="1" dirty="0"/>
              <a:t>Hebrews 11:13-16 Foreigners and Strangers</a:t>
            </a:r>
          </a:p>
          <a:p>
            <a:endParaRPr lang="en-US" sz="2800" b="1" dirty="0"/>
          </a:p>
          <a:p>
            <a:r>
              <a:rPr lang="en-US" sz="2800" b="1" dirty="0"/>
              <a:t>Hebrews 11:8-10  like a stranger in a foreign country.</a:t>
            </a:r>
          </a:p>
          <a:p>
            <a:endParaRPr lang="en-US" sz="2800" b="1" dirty="0"/>
          </a:p>
          <a:p>
            <a:r>
              <a:rPr lang="en-US" sz="2800" b="1" dirty="0"/>
              <a:t>Philippians 3:20   Citizens of heaven.</a:t>
            </a:r>
          </a:p>
        </p:txBody>
      </p:sp>
    </p:spTree>
    <p:extLst>
      <p:ext uri="{BB962C8B-B14F-4D97-AF65-F5344CB8AC3E}">
        <p14:creationId xmlns:p14="http://schemas.microsoft.com/office/powerpoint/2010/main" val="286617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72D6-D3DB-B1D7-70DB-B6019376CC67}"/>
              </a:ext>
            </a:extLst>
          </p:cNvPr>
          <p:cNvSpPr>
            <a:spLocks noGrp="1"/>
          </p:cNvSpPr>
          <p:nvPr>
            <p:ph type="title"/>
          </p:nvPr>
        </p:nvSpPr>
        <p:spPr/>
        <p:txBody>
          <a:bodyPr/>
          <a:lstStyle/>
          <a:p>
            <a:r>
              <a:rPr lang="en-US" dirty="0"/>
              <a:t>A Counter-Cultural Kingdom</a:t>
            </a:r>
          </a:p>
        </p:txBody>
      </p:sp>
      <p:sp>
        <p:nvSpPr>
          <p:cNvPr id="3" name="Content Placeholder 2">
            <a:extLst>
              <a:ext uri="{FF2B5EF4-FFF2-40B4-BE49-F238E27FC236}">
                <a16:creationId xmlns:a16="http://schemas.microsoft.com/office/drawing/2014/main" id="{4BFCB321-9AC4-C5A5-4032-4D080057F339}"/>
              </a:ext>
            </a:extLst>
          </p:cNvPr>
          <p:cNvSpPr>
            <a:spLocks noGrp="1"/>
          </p:cNvSpPr>
          <p:nvPr>
            <p:ph idx="1"/>
          </p:nvPr>
        </p:nvSpPr>
        <p:spPr>
          <a:xfrm>
            <a:off x="609600" y="1828800"/>
            <a:ext cx="10972800" cy="4480560"/>
          </a:xfrm>
        </p:spPr>
        <p:txBody>
          <a:bodyPr/>
          <a:lstStyle/>
          <a:p>
            <a:pPr marL="0" marR="0">
              <a:buNone/>
            </a:pPr>
            <a:r>
              <a:rPr lang="en-US" sz="2800" b="1" dirty="0">
                <a:effectLst/>
                <a:latin typeface="Times New Roman" panose="02020603050405020304" pitchFamily="18" charset="0"/>
                <a:ea typeface="Times New Roman" panose="02020603050405020304" pitchFamily="18" charset="0"/>
              </a:rPr>
              <a:t>David Lipscomb:  “God calls us to a radical alien mentality, but he provides the power for such a life through his indwelling and empowering Holy Spirit that transforms us into the image of his Son.”</a:t>
            </a:r>
          </a:p>
          <a:p>
            <a:pPr marL="0" marR="0">
              <a:buNone/>
            </a:pPr>
            <a:endParaRPr lang="en-US" sz="2800" b="1" dirty="0">
              <a:effectLst/>
              <a:latin typeface="Times New Roman" panose="02020603050405020304" pitchFamily="18" charset="0"/>
              <a:ea typeface="Times New Roman" panose="02020603050405020304" pitchFamily="18" charset="0"/>
            </a:endParaRPr>
          </a:p>
          <a:p>
            <a:pPr marL="0" marR="0">
              <a:buNone/>
            </a:pPr>
            <a:r>
              <a:rPr lang="en-US" sz="2800" b="1" dirty="0">
                <a:effectLst/>
                <a:latin typeface="Times New Roman" panose="02020603050405020304" pitchFamily="18" charset="0"/>
                <a:ea typeface="Times New Roman" panose="02020603050405020304" pitchFamily="18" charset="0"/>
              </a:rPr>
              <a:t>“To live in the shadow of the second coming is to take seriously the ethic of Jesus.  The peculiarity of disciples is not that they wear quaint clothing or don’t use modern technology.  Rather their strangeness is located in their embrace of an ethic the world considers nonsense.”  [Kingdom Come   Hicks and Valentine]</a:t>
            </a:r>
          </a:p>
          <a:p>
            <a:pPr marL="0" marR="0">
              <a:buNone/>
            </a:pPr>
            <a:endParaRPr lang="en-US" dirty="0">
              <a:latin typeface="Times New Roman" panose="02020603050405020304" pitchFamily="18" charset="0"/>
              <a:ea typeface="Times New Roman" panose="02020603050405020304" pitchFamily="18" charset="0"/>
            </a:endParaRPr>
          </a:p>
          <a:p>
            <a:pPr marL="0" marR="0">
              <a:buNone/>
            </a:pPr>
            <a:endParaRPr lang="en-US" sz="2800" dirty="0">
              <a:effectLst/>
              <a:latin typeface="Times New Roman" panose="02020603050405020304" pitchFamily="18" charset="0"/>
              <a:ea typeface="Times New Roman" panose="02020603050405020304" pitchFamily="18" charset="0"/>
            </a:endParaRPr>
          </a:p>
          <a:p>
            <a:pPr marL="137160" indent="0">
              <a:buNone/>
            </a:pPr>
            <a:endParaRPr lang="en-US" b="1" dirty="0"/>
          </a:p>
        </p:txBody>
      </p:sp>
    </p:spTree>
    <p:extLst>
      <p:ext uri="{BB962C8B-B14F-4D97-AF65-F5344CB8AC3E}">
        <p14:creationId xmlns:p14="http://schemas.microsoft.com/office/powerpoint/2010/main" val="2042594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B2DB-9743-0AAC-9016-E0555EAB12F2}"/>
              </a:ext>
            </a:extLst>
          </p:cNvPr>
          <p:cNvSpPr>
            <a:spLocks noGrp="1"/>
          </p:cNvSpPr>
          <p:nvPr>
            <p:ph type="title"/>
          </p:nvPr>
        </p:nvSpPr>
        <p:spPr>
          <a:xfrm>
            <a:off x="2057400" y="274638"/>
            <a:ext cx="8153400" cy="2316162"/>
          </a:xfrm>
        </p:spPr>
        <p:txBody>
          <a:bodyPr>
            <a:normAutofit fontScale="90000"/>
          </a:bodyPr>
          <a:lstStyle/>
          <a:p>
            <a:r>
              <a:rPr lang="en-US" sz="4000" dirty="0"/>
              <a:t>XVII</a:t>
            </a:r>
            <a:br>
              <a:rPr lang="en-US" sz="4000" dirty="0"/>
            </a:br>
            <a:r>
              <a:rPr lang="en-US" sz="4000" dirty="0"/>
              <a:t>The Kingdom of God is best understood from the Sermon on the Mount</a:t>
            </a:r>
            <a:endParaRPr lang="en-US" dirty="0"/>
          </a:p>
        </p:txBody>
      </p:sp>
      <p:sp>
        <p:nvSpPr>
          <p:cNvPr id="3" name="TextBox 2">
            <a:extLst>
              <a:ext uri="{FF2B5EF4-FFF2-40B4-BE49-F238E27FC236}">
                <a16:creationId xmlns:a16="http://schemas.microsoft.com/office/drawing/2014/main" id="{0683F797-627C-67D4-E049-07380AF727BB}"/>
              </a:ext>
            </a:extLst>
          </p:cNvPr>
          <p:cNvSpPr txBox="1"/>
          <p:nvPr/>
        </p:nvSpPr>
        <p:spPr>
          <a:xfrm>
            <a:off x="2209800" y="2743201"/>
            <a:ext cx="7620000" cy="3970318"/>
          </a:xfrm>
          <a:prstGeom prst="rect">
            <a:avLst/>
          </a:prstGeom>
          <a:noFill/>
        </p:spPr>
        <p:txBody>
          <a:bodyPr wrap="square" rtlCol="0">
            <a:spAutoFit/>
          </a:bodyPr>
          <a:lstStyle/>
          <a:p>
            <a:r>
              <a:rPr lang="en-US" sz="2800" b="1" dirty="0"/>
              <a:t>Matthew 5:3-10</a:t>
            </a:r>
          </a:p>
          <a:p>
            <a:r>
              <a:rPr lang="en-US" sz="2800" b="1" dirty="0"/>
              <a:t>poor</a:t>
            </a:r>
          </a:p>
          <a:p>
            <a:r>
              <a:rPr lang="en-US" sz="2800" b="1" dirty="0"/>
              <a:t>mourn</a:t>
            </a:r>
          </a:p>
          <a:p>
            <a:r>
              <a:rPr lang="en-US" sz="2800" b="1" dirty="0"/>
              <a:t>meek</a:t>
            </a:r>
          </a:p>
          <a:p>
            <a:r>
              <a:rPr lang="en-US" sz="2800" b="1" dirty="0"/>
              <a:t>hungry</a:t>
            </a:r>
          </a:p>
          <a:p>
            <a:r>
              <a:rPr lang="en-US" sz="2800" b="1" dirty="0"/>
              <a:t>merciful</a:t>
            </a:r>
          </a:p>
          <a:p>
            <a:r>
              <a:rPr lang="en-US" sz="2800" b="1" dirty="0"/>
              <a:t>peace-maker</a:t>
            </a:r>
          </a:p>
          <a:p>
            <a:r>
              <a:rPr lang="en-US" sz="2800" b="1" dirty="0"/>
              <a:t>persecuted</a:t>
            </a:r>
            <a:endParaRPr lang="en-US" sz="1200" b="1" dirty="0"/>
          </a:p>
          <a:p>
            <a:endParaRPr lang="en-US" sz="2800" b="1" dirty="0"/>
          </a:p>
        </p:txBody>
      </p:sp>
    </p:spTree>
    <p:extLst>
      <p:ext uri="{BB962C8B-B14F-4D97-AF65-F5344CB8AC3E}">
        <p14:creationId xmlns:p14="http://schemas.microsoft.com/office/powerpoint/2010/main" val="392485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B2DB-9743-0AAC-9016-E0555EAB12F2}"/>
              </a:ext>
            </a:extLst>
          </p:cNvPr>
          <p:cNvSpPr>
            <a:spLocks noGrp="1"/>
          </p:cNvSpPr>
          <p:nvPr>
            <p:ph type="title"/>
          </p:nvPr>
        </p:nvSpPr>
        <p:spPr>
          <a:xfrm>
            <a:off x="1143000" y="274638"/>
            <a:ext cx="9067800" cy="1020762"/>
          </a:xfrm>
        </p:spPr>
        <p:txBody>
          <a:bodyPr>
            <a:normAutofit fontScale="90000"/>
          </a:bodyPr>
          <a:lstStyle/>
          <a:p>
            <a:br>
              <a:rPr lang="en-US" sz="4000" dirty="0"/>
            </a:br>
            <a:r>
              <a:rPr lang="en-US" sz="4000" dirty="0"/>
              <a:t>The Sermon on the Mount</a:t>
            </a:r>
            <a:endParaRPr lang="en-US" dirty="0"/>
          </a:p>
        </p:txBody>
      </p:sp>
      <p:sp>
        <p:nvSpPr>
          <p:cNvPr id="3" name="TextBox 2">
            <a:extLst>
              <a:ext uri="{FF2B5EF4-FFF2-40B4-BE49-F238E27FC236}">
                <a16:creationId xmlns:a16="http://schemas.microsoft.com/office/drawing/2014/main" id="{0683F797-627C-67D4-E049-07380AF727BB}"/>
              </a:ext>
            </a:extLst>
          </p:cNvPr>
          <p:cNvSpPr txBox="1"/>
          <p:nvPr/>
        </p:nvSpPr>
        <p:spPr>
          <a:xfrm>
            <a:off x="6096000" y="1752600"/>
            <a:ext cx="5791200" cy="4955203"/>
          </a:xfrm>
          <a:prstGeom prst="rect">
            <a:avLst/>
          </a:prstGeom>
          <a:noFill/>
        </p:spPr>
        <p:txBody>
          <a:bodyPr wrap="square" rtlCol="0">
            <a:spAutoFit/>
          </a:bodyPr>
          <a:lstStyle/>
          <a:p>
            <a:r>
              <a:rPr lang="en-US" sz="2800" b="1" dirty="0"/>
              <a:t>Matthew 5:17-22, 38-48</a:t>
            </a:r>
          </a:p>
          <a:p>
            <a:endParaRPr lang="en-US" sz="1200" b="1" dirty="0"/>
          </a:p>
          <a:p>
            <a:r>
              <a:rPr lang="en-US" sz="2800" b="1" dirty="0"/>
              <a:t>Matthew 6:19-21  Treasure in the kingdom.</a:t>
            </a:r>
          </a:p>
          <a:p>
            <a:endParaRPr lang="en-US" sz="1200" b="1" dirty="0"/>
          </a:p>
          <a:p>
            <a:r>
              <a:rPr lang="en-US" sz="2800" b="1" dirty="0"/>
              <a:t>Matthew 6:22-23  The eye is the lamp</a:t>
            </a:r>
          </a:p>
          <a:p>
            <a:endParaRPr lang="en-US" sz="1200" b="1" dirty="0"/>
          </a:p>
          <a:p>
            <a:r>
              <a:rPr lang="en-US" sz="2800" b="1" dirty="0"/>
              <a:t>Matthew 6:25-33  Do not give a thought to your life…   Seek first his kingdom</a:t>
            </a:r>
          </a:p>
          <a:p>
            <a:endParaRPr lang="en-US" sz="2800" b="1" dirty="0"/>
          </a:p>
          <a:p>
            <a:endParaRPr lang="en-US" sz="2800" b="1" dirty="0"/>
          </a:p>
        </p:txBody>
      </p:sp>
      <p:pic>
        <p:nvPicPr>
          <p:cNvPr id="1026" name="Picture 2" descr="The Sermon on the Mount is about ...">
            <a:extLst>
              <a:ext uri="{FF2B5EF4-FFF2-40B4-BE49-F238E27FC236}">
                <a16:creationId xmlns:a16="http://schemas.microsoft.com/office/drawing/2014/main" id="{4B8EC56C-76D9-A831-C50E-96DD51F3A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5791200" cy="368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74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8531-C242-43FD-B854-FE7F79444550}"/>
              </a:ext>
            </a:extLst>
          </p:cNvPr>
          <p:cNvSpPr>
            <a:spLocks noGrp="1"/>
          </p:cNvSpPr>
          <p:nvPr>
            <p:ph type="title"/>
          </p:nvPr>
        </p:nvSpPr>
        <p:spPr>
          <a:xfrm>
            <a:off x="685800" y="274638"/>
            <a:ext cx="10744200" cy="2087562"/>
          </a:xfrm>
        </p:spPr>
        <p:txBody>
          <a:bodyPr>
            <a:normAutofit/>
          </a:bodyPr>
          <a:lstStyle/>
          <a:p>
            <a:r>
              <a:rPr lang="en-US" sz="4000" dirty="0"/>
              <a:t>XVIII.  The Kingdom of God is a “place” where things are as they ought to be.</a:t>
            </a:r>
          </a:p>
        </p:txBody>
      </p:sp>
      <p:pic>
        <p:nvPicPr>
          <p:cNvPr id="11266" name="Picture 2" descr="Image result for kingdom of god lion and lamb">
            <a:extLst>
              <a:ext uri="{FF2B5EF4-FFF2-40B4-BE49-F238E27FC236}">
                <a16:creationId xmlns:a16="http://schemas.microsoft.com/office/drawing/2014/main" id="{861231C3-79E4-4ECF-8E34-FE281A089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24" y="2265395"/>
            <a:ext cx="5750676" cy="43705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B5F0FE-AFE5-A5E1-F49C-0F48D65E7860}"/>
              </a:ext>
            </a:extLst>
          </p:cNvPr>
          <p:cNvSpPr txBox="1"/>
          <p:nvPr/>
        </p:nvSpPr>
        <p:spPr>
          <a:xfrm>
            <a:off x="7315200" y="2895601"/>
            <a:ext cx="4114800" cy="2246769"/>
          </a:xfrm>
          <a:prstGeom prst="rect">
            <a:avLst/>
          </a:prstGeom>
          <a:noFill/>
        </p:spPr>
        <p:txBody>
          <a:bodyPr wrap="square" rtlCol="0">
            <a:spAutoFit/>
          </a:bodyPr>
          <a:lstStyle/>
          <a:p>
            <a:r>
              <a:rPr lang="en-US" sz="2800" b="1" dirty="0"/>
              <a:t>Isaiah 11:6-9</a:t>
            </a:r>
          </a:p>
          <a:p>
            <a:endParaRPr lang="en-US" sz="2800" b="1" dirty="0"/>
          </a:p>
          <a:p>
            <a:r>
              <a:rPr lang="en-US" sz="2800" b="1" dirty="0"/>
              <a:t>Isaiah 65:17-25</a:t>
            </a:r>
          </a:p>
          <a:p>
            <a:endParaRPr lang="en-US" sz="2800" b="1" dirty="0"/>
          </a:p>
          <a:p>
            <a:r>
              <a:rPr lang="en-US" sz="2800" b="1" dirty="0"/>
              <a:t>Isaiah 2:3-4</a:t>
            </a:r>
          </a:p>
        </p:txBody>
      </p:sp>
    </p:spTree>
    <p:extLst>
      <p:ext uri="{BB962C8B-B14F-4D97-AF65-F5344CB8AC3E}">
        <p14:creationId xmlns:p14="http://schemas.microsoft.com/office/powerpoint/2010/main" val="140160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2FA4-E003-43F1-98A1-A3720D5DA3D7}"/>
              </a:ext>
            </a:extLst>
          </p:cNvPr>
          <p:cNvSpPr>
            <a:spLocks noGrp="1"/>
          </p:cNvSpPr>
          <p:nvPr>
            <p:ph type="title"/>
          </p:nvPr>
        </p:nvSpPr>
        <p:spPr>
          <a:xfrm>
            <a:off x="1752600" y="1219200"/>
            <a:ext cx="8458200" cy="5410200"/>
          </a:xfrm>
        </p:spPr>
        <p:txBody>
          <a:bodyPr>
            <a:normAutofit/>
          </a:bodyPr>
          <a:lstStyle/>
          <a:p>
            <a:r>
              <a:rPr lang="en-US" sz="4400" dirty="0"/>
              <a:t>XIX.  The Kingdom of God cannot be moved.</a:t>
            </a:r>
            <a:br>
              <a:rPr lang="en-US" sz="4400" dirty="0"/>
            </a:br>
            <a:br>
              <a:rPr lang="en-US" sz="4400" dirty="0"/>
            </a:br>
            <a:r>
              <a:rPr lang="en-US" sz="3600" dirty="0"/>
              <a:t>Hebrews 12:25-29</a:t>
            </a:r>
            <a:br>
              <a:rPr lang="en-US" sz="4400" dirty="0"/>
            </a:br>
            <a:endParaRPr lang="en-US" dirty="0"/>
          </a:p>
        </p:txBody>
      </p:sp>
    </p:spTree>
    <p:extLst>
      <p:ext uri="{BB962C8B-B14F-4D97-AF65-F5344CB8AC3E}">
        <p14:creationId xmlns:p14="http://schemas.microsoft.com/office/powerpoint/2010/main" val="221087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F6D3-7E38-229C-FF04-6E2C32DE648A}"/>
              </a:ext>
            </a:extLst>
          </p:cNvPr>
          <p:cNvSpPr>
            <a:spLocks noGrp="1"/>
          </p:cNvSpPr>
          <p:nvPr>
            <p:ph type="title"/>
          </p:nvPr>
        </p:nvSpPr>
        <p:spPr>
          <a:xfrm>
            <a:off x="685800" y="274638"/>
            <a:ext cx="4191000" cy="1143000"/>
          </a:xfrm>
        </p:spPr>
        <p:txBody>
          <a:bodyPr/>
          <a:lstStyle/>
          <a:p>
            <a:pPr>
              <a:defRPr/>
            </a:pPr>
            <a:r>
              <a:rPr lang="en-US" dirty="0"/>
              <a:t>Coming Up</a:t>
            </a:r>
          </a:p>
        </p:txBody>
      </p:sp>
      <p:sp>
        <p:nvSpPr>
          <p:cNvPr id="3" name="Content Placeholder 2">
            <a:extLst>
              <a:ext uri="{FF2B5EF4-FFF2-40B4-BE49-F238E27FC236}">
                <a16:creationId xmlns:a16="http://schemas.microsoft.com/office/drawing/2014/main" id="{7B1D1B68-7B97-B921-FFA3-B0427FE38561}"/>
              </a:ext>
            </a:extLst>
          </p:cNvPr>
          <p:cNvSpPr>
            <a:spLocks noGrp="1"/>
          </p:cNvSpPr>
          <p:nvPr>
            <p:ph idx="1"/>
          </p:nvPr>
        </p:nvSpPr>
        <p:spPr>
          <a:xfrm>
            <a:off x="381000" y="1417638"/>
            <a:ext cx="6629400" cy="4708525"/>
          </a:xfrm>
        </p:spPr>
        <p:txBody>
          <a:bodyPr/>
          <a:lstStyle/>
          <a:p>
            <a:pPr marL="0" indent="0">
              <a:buFont typeface="Wingdings" panose="05000000000000000000" pitchFamily="2" charset="2"/>
              <a:buNone/>
              <a:defRPr/>
            </a:pPr>
            <a:endParaRPr lang="en-US" sz="1000" b="1" dirty="0">
              <a:effectLst/>
            </a:endParaRPr>
          </a:p>
          <a:p>
            <a:pPr marL="0" indent="0">
              <a:buFont typeface="Wingdings" panose="05000000000000000000" pitchFamily="2" charset="2"/>
              <a:buNone/>
              <a:defRPr/>
            </a:pPr>
            <a:endParaRPr lang="en-US" sz="1000" b="1" dirty="0">
              <a:effectLst/>
            </a:endParaRPr>
          </a:p>
          <a:p>
            <a:pPr marL="0" indent="0">
              <a:buFont typeface="Wingdings" panose="05000000000000000000" pitchFamily="2" charset="2"/>
              <a:buNone/>
              <a:defRPr/>
            </a:pPr>
            <a:r>
              <a:rPr lang="en-US" sz="2800" b="1" dirty="0">
                <a:effectLst/>
              </a:rPr>
              <a:t>Serving at Catholic Charities Sat 5/9</a:t>
            </a:r>
          </a:p>
          <a:p>
            <a:pPr marL="0" indent="0">
              <a:buFont typeface="Wingdings" panose="05000000000000000000" pitchFamily="2" charset="2"/>
              <a:buNone/>
              <a:defRPr/>
            </a:pPr>
            <a:endParaRPr lang="en-US" sz="2800" b="1" dirty="0">
              <a:effectLst/>
            </a:endParaRPr>
          </a:p>
          <a:p>
            <a:pPr marL="0" indent="0">
              <a:buFont typeface="Wingdings" panose="05000000000000000000" pitchFamily="2" charset="2"/>
              <a:buNone/>
              <a:defRPr/>
            </a:pPr>
            <a:r>
              <a:rPr lang="en-US" sz="2800" b="1" dirty="0">
                <a:effectLst/>
              </a:rPr>
              <a:t>Women’s Day in Fresno May 9 10:00 “Lineage of Grace.”     $25   CVCC</a:t>
            </a:r>
          </a:p>
          <a:p>
            <a:pPr marL="0" indent="0">
              <a:buFont typeface="Wingdings" panose="05000000000000000000" pitchFamily="2" charset="2"/>
              <a:buNone/>
              <a:defRPr/>
            </a:pPr>
            <a:endParaRPr lang="en-US" sz="1400" b="1" dirty="0">
              <a:effectLst/>
            </a:endParaRPr>
          </a:p>
          <a:p>
            <a:pPr marL="0" indent="0">
              <a:buFont typeface="Wingdings" panose="05000000000000000000" pitchFamily="2" charset="2"/>
              <a:buNone/>
              <a:defRPr/>
            </a:pPr>
            <a:endParaRPr lang="en-US" sz="1400" b="1" dirty="0">
              <a:effectLst/>
            </a:endParaRPr>
          </a:p>
          <a:p>
            <a:pPr marL="0" indent="0">
              <a:buFont typeface="Wingdings" panose="05000000000000000000" pitchFamily="2" charset="2"/>
              <a:buNone/>
              <a:defRPr/>
            </a:pPr>
            <a:r>
              <a:rPr lang="en-US" sz="2800" b="1" dirty="0">
                <a:effectLst/>
              </a:rPr>
              <a:t>ICMC  Milwaukee July 30-Aug 2</a:t>
            </a:r>
          </a:p>
          <a:p>
            <a:pPr marL="0" indent="0">
              <a:buFont typeface="Wingdings" panose="05000000000000000000" pitchFamily="2" charset="2"/>
              <a:buNone/>
              <a:defRPr/>
            </a:pPr>
            <a:endParaRPr lang="en-US" sz="2400" b="1" dirty="0">
              <a:effectLst/>
            </a:endParaRPr>
          </a:p>
          <a:p>
            <a:pPr marL="0" indent="0">
              <a:buFont typeface="Wingdings" panose="05000000000000000000" pitchFamily="2" charset="2"/>
              <a:buNone/>
              <a:defRPr/>
            </a:pPr>
            <a:endParaRPr lang="en-US" sz="2400" b="1" dirty="0"/>
          </a:p>
        </p:txBody>
      </p:sp>
      <p:pic>
        <p:nvPicPr>
          <p:cNvPr id="5" name="Picture 4">
            <a:extLst>
              <a:ext uri="{FF2B5EF4-FFF2-40B4-BE49-F238E27FC236}">
                <a16:creationId xmlns:a16="http://schemas.microsoft.com/office/drawing/2014/main" id="{FF07B0EC-C4F3-D6B1-A376-9F16004B2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419100"/>
            <a:ext cx="4815840" cy="6019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6B33-4C97-4327-B640-80209C44B7F1}"/>
              </a:ext>
            </a:extLst>
          </p:cNvPr>
          <p:cNvSpPr>
            <a:spLocks noGrp="1"/>
          </p:cNvSpPr>
          <p:nvPr>
            <p:ph type="title"/>
          </p:nvPr>
        </p:nvSpPr>
        <p:spPr>
          <a:xfrm>
            <a:off x="1981200" y="274638"/>
            <a:ext cx="8229600" cy="4754562"/>
          </a:xfrm>
        </p:spPr>
        <p:txBody>
          <a:bodyPr>
            <a:normAutofit/>
          </a:bodyPr>
          <a:lstStyle/>
          <a:p>
            <a:r>
              <a:rPr lang="en-US" sz="4400" dirty="0"/>
              <a:t>XXI.  The Kingdom of God is a place where God’s will is done.</a:t>
            </a:r>
            <a:br>
              <a:rPr lang="en-US" sz="4400" dirty="0"/>
            </a:br>
            <a:br>
              <a:rPr lang="en-US" sz="4400" dirty="0"/>
            </a:br>
            <a:r>
              <a:rPr lang="en-US" sz="4400" dirty="0"/>
              <a:t>Matthew 6:10</a:t>
            </a:r>
            <a:endParaRPr lang="en-US" dirty="0"/>
          </a:p>
        </p:txBody>
      </p:sp>
    </p:spTree>
    <p:extLst>
      <p:ext uri="{BB962C8B-B14F-4D97-AF65-F5344CB8AC3E}">
        <p14:creationId xmlns:p14="http://schemas.microsoft.com/office/powerpoint/2010/main" val="198592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1224-D8BE-40EF-80BA-FAADD8FAB307}"/>
              </a:ext>
            </a:extLst>
          </p:cNvPr>
          <p:cNvSpPr>
            <a:spLocks noGrp="1"/>
          </p:cNvSpPr>
          <p:nvPr>
            <p:ph type="title"/>
          </p:nvPr>
        </p:nvSpPr>
        <p:spPr>
          <a:xfrm>
            <a:off x="2133600" y="274638"/>
            <a:ext cx="7848600" cy="3230562"/>
          </a:xfrm>
        </p:spPr>
        <p:txBody>
          <a:bodyPr>
            <a:normAutofit/>
          </a:bodyPr>
          <a:lstStyle/>
          <a:p>
            <a:r>
              <a:rPr lang="en-US" sz="4400" dirty="0"/>
              <a:t>XXII.  The Kingdom of God is of inestimable value.</a:t>
            </a:r>
            <a:endParaRPr lang="en-US" dirty="0"/>
          </a:p>
        </p:txBody>
      </p:sp>
      <p:sp>
        <p:nvSpPr>
          <p:cNvPr id="3" name="TextBox 2">
            <a:extLst>
              <a:ext uri="{FF2B5EF4-FFF2-40B4-BE49-F238E27FC236}">
                <a16:creationId xmlns:a16="http://schemas.microsoft.com/office/drawing/2014/main" id="{39112E67-6C3B-C421-BD15-26B77706F1F4}"/>
              </a:ext>
            </a:extLst>
          </p:cNvPr>
          <p:cNvSpPr txBox="1"/>
          <p:nvPr/>
        </p:nvSpPr>
        <p:spPr>
          <a:xfrm>
            <a:off x="2819400" y="3962400"/>
            <a:ext cx="6172200" cy="1815882"/>
          </a:xfrm>
          <a:prstGeom prst="rect">
            <a:avLst/>
          </a:prstGeom>
          <a:noFill/>
        </p:spPr>
        <p:txBody>
          <a:bodyPr wrap="square" rtlCol="0">
            <a:spAutoFit/>
          </a:bodyPr>
          <a:lstStyle/>
          <a:p>
            <a:r>
              <a:rPr lang="en-US" sz="2800" b="1" dirty="0">
                <a:solidFill>
                  <a:schemeClr val="tx1">
                    <a:lumMod val="95000"/>
                  </a:schemeClr>
                </a:solidFill>
              </a:rPr>
              <a:t>Searched for</a:t>
            </a:r>
          </a:p>
          <a:p>
            <a:r>
              <a:rPr lang="en-US" sz="2800" b="1" dirty="0">
                <a:solidFill>
                  <a:schemeClr val="tx1">
                    <a:lumMod val="95000"/>
                  </a:schemeClr>
                </a:solidFill>
              </a:rPr>
              <a:t>A pearl…</a:t>
            </a:r>
          </a:p>
          <a:p>
            <a:r>
              <a:rPr lang="en-US" sz="2800" b="1" dirty="0">
                <a:solidFill>
                  <a:schemeClr val="tx1">
                    <a:lumMod val="95000"/>
                  </a:schemeClr>
                </a:solidFill>
              </a:rPr>
              <a:t>A hidden treasure.</a:t>
            </a:r>
          </a:p>
          <a:p>
            <a:endParaRPr lang="en-US" sz="2800" b="1" dirty="0">
              <a:solidFill>
                <a:schemeClr val="tx1">
                  <a:lumMod val="95000"/>
                </a:schemeClr>
              </a:solidFill>
            </a:endParaRPr>
          </a:p>
        </p:txBody>
      </p:sp>
    </p:spTree>
    <p:extLst>
      <p:ext uri="{BB962C8B-B14F-4D97-AF65-F5344CB8AC3E}">
        <p14:creationId xmlns:p14="http://schemas.microsoft.com/office/powerpoint/2010/main" val="368882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A1E2-B72B-4852-BBAC-BEF517528442}"/>
              </a:ext>
            </a:extLst>
          </p:cNvPr>
          <p:cNvSpPr>
            <a:spLocks noGrp="1"/>
          </p:cNvSpPr>
          <p:nvPr>
            <p:ph type="title"/>
          </p:nvPr>
        </p:nvSpPr>
        <p:spPr>
          <a:xfrm>
            <a:off x="1752600" y="274638"/>
            <a:ext cx="8458200" cy="2849562"/>
          </a:xfrm>
        </p:spPr>
        <p:txBody>
          <a:bodyPr>
            <a:normAutofit/>
          </a:bodyPr>
          <a:lstStyle/>
          <a:p>
            <a:pPr marL="137160"/>
            <a:r>
              <a:rPr lang="en-US" sz="4400"/>
              <a:t>XXIV. </a:t>
            </a:r>
            <a:r>
              <a:rPr lang="en-US" sz="4400" dirty="0"/>
              <a:t>The Kingdom of God is revealed, proclaimed,</a:t>
            </a:r>
            <a:br>
              <a:rPr lang="en-US" sz="4400" dirty="0"/>
            </a:br>
            <a:r>
              <a:rPr lang="en-US" sz="4400" dirty="0"/>
              <a:t>  preached, announced.</a:t>
            </a:r>
            <a:endParaRPr lang="en-US" dirty="0"/>
          </a:p>
        </p:txBody>
      </p:sp>
      <p:sp>
        <p:nvSpPr>
          <p:cNvPr id="4" name="TextBox 3">
            <a:extLst>
              <a:ext uri="{FF2B5EF4-FFF2-40B4-BE49-F238E27FC236}">
                <a16:creationId xmlns:a16="http://schemas.microsoft.com/office/drawing/2014/main" id="{DA1D9EAA-FE73-4EEE-DF22-733C0C3DE8B7}"/>
              </a:ext>
            </a:extLst>
          </p:cNvPr>
          <p:cNvSpPr txBox="1"/>
          <p:nvPr/>
        </p:nvSpPr>
        <p:spPr>
          <a:xfrm>
            <a:off x="2819400" y="3962401"/>
            <a:ext cx="6019800" cy="646331"/>
          </a:xfrm>
          <a:prstGeom prst="rect">
            <a:avLst/>
          </a:prstGeom>
          <a:noFill/>
        </p:spPr>
        <p:txBody>
          <a:bodyPr wrap="square" rtlCol="0">
            <a:spAutoFit/>
          </a:bodyPr>
          <a:lstStyle/>
          <a:p>
            <a:r>
              <a:rPr lang="en-US" sz="3600" b="1" dirty="0"/>
              <a:t>Mark 1:14-15</a:t>
            </a:r>
          </a:p>
        </p:txBody>
      </p:sp>
    </p:spTree>
    <p:extLst>
      <p:ext uri="{BB962C8B-B14F-4D97-AF65-F5344CB8AC3E}">
        <p14:creationId xmlns:p14="http://schemas.microsoft.com/office/powerpoint/2010/main" val="2018936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1DF1-32C4-B471-DC88-2EEBC5079983}"/>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D56EC53B-2F60-3831-DE37-4B5D4D5405E2}"/>
              </a:ext>
            </a:extLst>
          </p:cNvPr>
          <p:cNvSpPr>
            <a:spLocks noGrp="1"/>
          </p:cNvSpPr>
          <p:nvPr>
            <p:ph idx="1"/>
          </p:nvPr>
        </p:nvSpPr>
        <p:spPr>
          <a:xfrm>
            <a:off x="609600" y="1828800"/>
            <a:ext cx="10972800" cy="4297363"/>
          </a:xfrm>
        </p:spPr>
        <p:txBody>
          <a:bodyPr/>
          <a:lstStyle/>
          <a:p>
            <a:pPr marL="0" indent="0">
              <a:buNone/>
            </a:pPr>
            <a:r>
              <a:rPr lang="en-US" b="1" dirty="0"/>
              <a:t>1. How would you describe Kingdom values to a person in “the world?”</a:t>
            </a:r>
          </a:p>
          <a:p>
            <a:pPr marL="0" indent="0">
              <a:buNone/>
            </a:pPr>
            <a:endParaRPr lang="en-US" b="1" dirty="0"/>
          </a:p>
          <a:p>
            <a:pPr marL="0" indent="0">
              <a:buNone/>
            </a:pPr>
            <a:r>
              <a:rPr lang="en-US" b="1" dirty="0"/>
              <a:t>2. In Matthew 6:25 Jesus said, “Do not give a thought to this world.”  What does that mean to you?</a:t>
            </a:r>
          </a:p>
          <a:p>
            <a:pPr marL="0" indent="0">
              <a:buNone/>
            </a:pPr>
            <a:endParaRPr lang="en-US" b="1" dirty="0"/>
          </a:p>
        </p:txBody>
      </p:sp>
    </p:spTree>
    <p:extLst>
      <p:ext uri="{BB962C8B-B14F-4D97-AF65-F5344CB8AC3E}">
        <p14:creationId xmlns:p14="http://schemas.microsoft.com/office/powerpoint/2010/main" val="110924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B8D2-6635-4915-BB36-E245048198CD}"/>
              </a:ext>
            </a:extLst>
          </p:cNvPr>
          <p:cNvSpPr>
            <a:spLocks noGrp="1"/>
          </p:cNvSpPr>
          <p:nvPr>
            <p:ph type="title"/>
          </p:nvPr>
        </p:nvSpPr>
        <p:spPr/>
        <p:txBody>
          <a:bodyPr/>
          <a:lstStyle/>
          <a:p>
            <a:r>
              <a:rPr lang="en-US" dirty="0"/>
              <a:t>Our Role in the Kingdom</a:t>
            </a:r>
          </a:p>
        </p:txBody>
      </p:sp>
      <p:sp>
        <p:nvSpPr>
          <p:cNvPr id="3" name="Content Placeholder 2">
            <a:extLst>
              <a:ext uri="{FF2B5EF4-FFF2-40B4-BE49-F238E27FC236}">
                <a16:creationId xmlns:a16="http://schemas.microsoft.com/office/drawing/2014/main" id="{4645ABAE-563D-4F62-AA6E-275F0C4E312F}"/>
              </a:ext>
            </a:extLst>
          </p:cNvPr>
          <p:cNvSpPr>
            <a:spLocks noGrp="1"/>
          </p:cNvSpPr>
          <p:nvPr>
            <p:ph idx="1"/>
          </p:nvPr>
        </p:nvSpPr>
        <p:spPr/>
        <p:txBody>
          <a:bodyPr/>
          <a:lstStyle/>
          <a:p>
            <a:pPr marL="137160" indent="0">
              <a:buNone/>
            </a:pPr>
            <a:r>
              <a:rPr lang="en-US" b="1" dirty="0"/>
              <a:t>Individually</a:t>
            </a:r>
          </a:p>
          <a:p>
            <a:pPr marL="137160" indent="0">
              <a:buNone/>
            </a:pPr>
            <a:endParaRPr lang="en-US" b="1" dirty="0"/>
          </a:p>
          <a:p>
            <a:pPr marL="137160" indent="0">
              <a:buNone/>
            </a:pPr>
            <a:r>
              <a:rPr lang="en-US" b="1" dirty="0"/>
              <a:t>In our churches</a:t>
            </a:r>
          </a:p>
          <a:p>
            <a:pPr marL="137160" indent="0">
              <a:buNone/>
            </a:pPr>
            <a:endParaRPr lang="en-US" b="1" dirty="0"/>
          </a:p>
          <a:p>
            <a:pPr marL="137160" indent="0">
              <a:buNone/>
            </a:pPr>
            <a:r>
              <a:rPr lang="en-US" b="1" dirty="0"/>
              <a:t>In our communities</a:t>
            </a:r>
          </a:p>
        </p:txBody>
      </p:sp>
    </p:spTree>
    <p:extLst>
      <p:ext uri="{BB962C8B-B14F-4D97-AF65-F5344CB8AC3E}">
        <p14:creationId xmlns:p14="http://schemas.microsoft.com/office/powerpoint/2010/main" val="5190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F6CC-89A8-4A61-BAF3-003CCDE47F99}"/>
              </a:ext>
            </a:extLst>
          </p:cNvPr>
          <p:cNvSpPr>
            <a:spLocks noGrp="1"/>
          </p:cNvSpPr>
          <p:nvPr>
            <p:ph type="title"/>
          </p:nvPr>
        </p:nvSpPr>
        <p:spPr/>
        <p:txBody>
          <a:bodyPr>
            <a:normAutofit/>
          </a:bodyPr>
          <a:lstStyle/>
          <a:p>
            <a:r>
              <a:rPr lang="en-US" dirty="0"/>
              <a:t>Individual in the Kingdom of God</a:t>
            </a:r>
          </a:p>
        </p:txBody>
      </p:sp>
      <p:sp>
        <p:nvSpPr>
          <p:cNvPr id="3" name="Content Placeholder 2">
            <a:extLst>
              <a:ext uri="{FF2B5EF4-FFF2-40B4-BE49-F238E27FC236}">
                <a16:creationId xmlns:a16="http://schemas.microsoft.com/office/drawing/2014/main" id="{91B22C12-62F3-4769-BF7C-7D3D07B6F893}"/>
              </a:ext>
            </a:extLst>
          </p:cNvPr>
          <p:cNvSpPr>
            <a:spLocks noGrp="1"/>
          </p:cNvSpPr>
          <p:nvPr>
            <p:ph idx="1"/>
          </p:nvPr>
        </p:nvSpPr>
        <p:spPr/>
        <p:txBody>
          <a:bodyPr>
            <a:normAutofit lnSpcReduction="10000"/>
          </a:bodyPr>
          <a:lstStyle/>
          <a:p>
            <a:pPr marL="137160" indent="0">
              <a:buNone/>
            </a:pPr>
            <a:r>
              <a:rPr lang="en-US" b="1" dirty="0"/>
              <a:t>Seek first the kingdom yourself</a:t>
            </a:r>
          </a:p>
          <a:p>
            <a:pPr marL="137160" indent="0">
              <a:buNone/>
            </a:pPr>
            <a:endParaRPr lang="en-US" sz="900" b="1" dirty="0"/>
          </a:p>
          <a:p>
            <a:pPr marL="137160" indent="0">
              <a:buNone/>
            </a:pPr>
            <a:r>
              <a:rPr lang="en-US" b="1" dirty="0"/>
              <a:t>Live a life in submission to God</a:t>
            </a:r>
          </a:p>
          <a:p>
            <a:pPr marL="137160" indent="0">
              <a:buNone/>
            </a:pPr>
            <a:endParaRPr lang="en-US" sz="1100" b="1" dirty="0"/>
          </a:p>
          <a:p>
            <a:pPr marL="137160" indent="0">
              <a:buNone/>
            </a:pPr>
            <a:r>
              <a:rPr lang="en-US" b="1" dirty="0"/>
              <a:t>Live as his instrument.</a:t>
            </a:r>
          </a:p>
          <a:p>
            <a:pPr marL="137160" indent="0">
              <a:buNone/>
            </a:pPr>
            <a:endParaRPr lang="en-US" sz="1100" b="1" dirty="0"/>
          </a:p>
          <a:p>
            <a:pPr marL="137160" indent="0">
              <a:buClr>
                <a:prstClr val="white">
                  <a:shade val="95000"/>
                </a:prstClr>
              </a:buClr>
              <a:buNone/>
            </a:pPr>
            <a:r>
              <a:rPr lang="en-US" b="1" dirty="0">
                <a:solidFill>
                  <a:prstClr val="white"/>
                </a:solidFill>
              </a:rPr>
              <a:t>Living out the Sermon on the Mount.</a:t>
            </a:r>
          </a:p>
          <a:p>
            <a:pPr marL="137160" indent="0">
              <a:buNone/>
            </a:pPr>
            <a:endParaRPr lang="en-US" sz="1200" b="1" dirty="0"/>
          </a:p>
          <a:p>
            <a:pPr marL="137160" indent="0">
              <a:buNone/>
            </a:pPr>
            <a:r>
              <a:rPr lang="en-US" b="1" dirty="0"/>
              <a:t>One Year Challenge</a:t>
            </a:r>
          </a:p>
          <a:p>
            <a:pPr marL="137160" indent="0">
              <a:buNone/>
            </a:pPr>
            <a:r>
              <a:rPr lang="en-US" b="1" dirty="0"/>
              <a:t>Become a Missionary</a:t>
            </a:r>
          </a:p>
          <a:p>
            <a:pPr marL="137160" indent="0">
              <a:buNone/>
            </a:pPr>
            <a:r>
              <a:rPr lang="en-US" b="1" dirty="0"/>
              <a:t>Your job: Transform the world.</a:t>
            </a:r>
          </a:p>
        </p:txBody>
      </p:sp>
    </p:spTree>
    <p:extLst>
      <p:ext uri="{BB962C8B-B14F-4D97-AF65-F5344CB8AC3E}">
        <p14:creationId xmlns:p14="http://schemas.microsoft.com/office/powerpoint/2010/main" val="3779069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BE37-C031-4C26-B9E5-B88486896339}"/>
              </a:ext>
            </a:extLst>
          </p:cNvPr>
          <p:cNvSpPr>
            <a:spLocks noGrp="1"/>
          </p:cNvSpPr>
          <p:nvPr>
            <p:ph type="title"/>
          </p:nvPr>
        </p:nvSpPr>
        <p:spPr/>
        <p:txBody>
          <a:bodyPr/>
          <a:lstStyle/>
          <a:p>
            <a:r>
              <a:rPr lang="en-US" dirty="0"/>
              <a:t>In Our Churches</a:t>
            </a:r>
          </a:p>
        </p:txBody>
      </p:sp>
      <p:sp>
        <p:nvSpPr>
          <p:cNvPr id="3" name="Content Placeholder 2">
            <a:extLst>
              <a:ext uri="{FF2B5EF4-FFF2-40B4-BE49-F238E27FC236}">
                <a16:creationId xmlns:a16="http://schemas.microsoft.com/office/drawing/2014/main" id="{18696F5E-396B-4F9D-A63A-C1DBCC281F55}"/>
              </a:ext>
            </a:extLst>
          </p:cNvPr>
          <p:cNvSpPr>
            <a:spLocks noGrp="1"/>
          </p:cNvSpPr>
          <p:nvPr>
            <p:ph idx="1"/>
          </p:nvPr>
        </p:nvSpPr>
        <p:spPr/>
        <p:txBody>
          <a:bodyPr/>
          <a:lstStyle/>
          <a:p>
            <a:pPr marL="137160" indent="0">
              <a:buNone/>
            </a:pPr>
            <a:r>
              <a:rPr lang="en-US" b="1" dirty="0"/>
              <a:t>Join the life of the church.</a:t>
            </a:r>
          </a:p>
          <a:p>
            <a:pPr marL="137160" indent="0">
              <a:buNone/>
            </a:pPr>
            <a:endParaRPr lang="en-US" b="1" dirty="0"/>
          </a:p>
          <a:p>
            <a:pPr marL="137160" indent="0">
              <a:buClr>
                <a:prstClr val="white">
                  <a:shade val="95000"/>
                </a:prstClr>
              </a:buClr>
              <a:buNone/>
            </a:pPr>
            <a:r>
              <a:rPr lang="en-US" b="1" dirty="0">
                <a:solidFill>
                  <a:prstClr val="white"/>
                </a:solidFill>
              </a:rPr>
              <a:t>Ask: What is God doing right now in Merced.  What is the Holy Spirit doing?</a:t>
            </a:r>
          </a:p>
          <a:p>
            <a:pPr marL="137160" indent="0">
              <a:buNone/>
            </a:pPr>
            <a:endParaRPr lang="en-US" b="1" dirty="0"/>
          </a:p>
          <a:p>
            <a:pPr marL="137160" indent="0">
              <a:buNone/>
            </a:pPr>
            <a:r>
              <a:rPr lang="en-US" b="1" dirty="0"/>
              <a:t>Give generously</a:t>
            </a:r>
          </a:p>
          <a:p>
            <a:pPr marL="137160" indent="0">
              <a:buNone/>
            </a:pPr>
            <a:endParaRPr lang="en-US" b="1" dirty="0"/>
          </a:p>
          <a:p>
            <a:pPr marL="137160" indent="0">
              <a:buNone/>
            </a:pPr>
            <a:r>
              <a:rPr lang="en-US" b="1" dirty="0"/>
              <a:t>Start a program, a ministry.</a:t>
            </a:r>
          </a:p>
          <a:p>
            <a:pPr marL="137160" indent="0">
              <a:buNone/>
            </a:pPr>
            <a:endParaRPr lang="en-US" b="1" dirty="0"/>
          </a:p>
          <a:p>
            <a:pPr marL="137160" indent="0">
              <a:buNone/>
            </a:pPr>
            <a:endParaRPr lang="en-US" b="1" dirty="0"/>
          </a:p>
          <a:p>
            <a:pPr marL="137160" indent="0">
              <a:buNone/>
            </a:pPr>
            <a:endParaRPr lang="en-US" b="1" dirty="0"/>
          </a:p>
          <a:p>
            <a:pPr marL="137160" indent="0">
              <a:buNone/>
            </a:pPr>
            <a:endParaRPr lang="en-US" b="1" dirty="0"/>
          </a:p>
        </p:txBody>
      </p:sp>
    </p:spTree>
    <p:extLst>
      <p:ext uri="{BB962C8B-B14F-4D97-AF65-F5344CB8AC3E}">
        <p14:creationId xmlns:p14="http://schemas.microsoft.com/office/powerpoint/2010/main" val="1915840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7759-A52E-4FD0-BE1E-5623385A7C7A}"/>
              </a:ext>
            </a:extLst>
          </p:cNvPr>
          <p:cNvSpPr>
            <a:spLocks noGrp="1"/>
          </p:cNvSpPr>
          <p:nvPr>
            <p:ph type="title"/>
          </p:nvPr>
        </p:nvSpPr>
        <p:spPr/>
        <p:txBody>
          <a:bodyPr/>
          <a:lstStyle/>
          <a:p>
            <a:r>
              <a:rPr lang="en-US" dirty="0"/>
              <a:t>In Our Communities</a:t>
            </a:r>
          </a:p>
        </p:txBody>
      </p:sp>
      <p:sp>
        <p:nvSpPr>
          <p:cNvPr id="3" name="Content Placeholder 2">
            <a:extLst>
              <a:ext uri="{FF2B5EF4-FFF2-40B4-BE49-F238E27FC236}">
                <a16:creationId xmlns:a16="http://schemas.microsoft.com/office/drawing/2014/main" id="{0A6BC249-16B0-4FCD-BFF2-CCDFBB4BD0B4}"/>
              </a:ext>
            </a:extLst>
          </p:cNvPr>
          <p:cNvSpPr>
            <a:spLocks noGrp="1"/>
          </p:cNvSpPr>
          <p:nvPr>
            <p:ph idx="1"/>
          </p:nvPr>
        </p:nvSpPr>
        <p:spPr/>
        <p:txBody>
          <a:bodyPr>
            <a:normAutofit lnSpcReduction="10000"/>
          </a:bodyPr>
          <a:lstStyle/>
          <a:p>
            <a:pPr marL="137160" indent="0">
              <a:buNone/>
            </a:pPr>
            <a:r>
              <a:rPr lang="en-US" b="1" dirty="0"/>
              <a:t>Get intimately involved in creating social justice.</a:t>
            </a:r>
          </a:p>
          <a:p>
            <a:pPr marL="137160" indent="0">
              <a:buNone/>
            </a:pPr>
            <a:endParaRPr lang="en-US" b="1" dirty="0"/>
          </a:p>
          <a:p>
            <a:pPr marL="137160" indent="0">
              <a:buNone/>
            </a:pPr>
            <a:r>
              <a:rPr lang="en-US" b="1" dirty="0"/>
              <a:t>Bring the kingdom to the community and the community to the kingdom.</a:t>
            </a:r>
          </a:p>
          <a:p>
            <a:pPr marL="137160" indent="0">
              <a:buNone/>
            </a:pPr>
            <a:endParaRPr lang="en-US" b="1" dirty="0"/>
          </a:p>
          <a:p>
            <a:pPr marL="137160" indent="0">
              <a:buNone/>
            </a:pPr>
            <a:r>
              <a:rPr lang="en-US" b="1" dirty="0"/>
              <a:t>Social justice is not something we do, it is who we are.</a:t>
            </a:r>
          </a:p>
          <a:p>
            <a:pPr marL="137160" indent="0">
              <a:buNone/>
            </a:pPr>
            <a:endParaRPr lang="en-US" b="1" dirty="0"/>
          </a:p>
          <a:p>
            <a:pPr marL="137160" indent="0">
              <a:buNone/>
            </a:pPr>
            <a:r>
              <a:rPr lang="en-US" b="1" dirty="0"/>
              <a:t>Example:  </a:t>
            </a:r>
            <a:r>
              <a:rPr lang="en-US" b="1"/>
              <a:t>Lindsey Dominguez in SD</a:t>
            </a:r>
            <a:endParaRPr lang="en-US" b="1" dirty="0"/>
          </a:p>
        </p:txBody>
      </p:sp>
    </p:spTree>
    <p:extLst>
      <p:ext uri="{BB962C8B-B14F-4D97-AF65-F5344CB8AC3E}">
        <p14:creationId xmlns:p14="http://schemas.microsoft.com/office/powerpoint/2010/main" val="1137303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Kingdom of God in the Old Testament</a:t>
            </a:r>
          </a:p>
        </p:txBody>
      </p:sp>
      <p:sp>
        <p:nvSpPr>
          <p:cNvPr id="3" name="Content Placeholder 2"/>
          <p:cNvSpPr>
            <a:spLocks noGrp="1"/>
          </p:cNvSpPr>
          <p:nvPr>
            <p:ph idx="1"/>
          </p:nvPr>
        </p:nvSpPr>
        <p:spPr>
          <a:xfrm>
            <a:off x="1981200" y="1676400"/>
            <a:ext cx="8229600" cy="4800600"/>
          </a:xfrm>
        </p:spPr>
        <p:txBody>
          <a:bodyPr>
            <a:noAutofit/>
          </a:bodyPr>
          <a:lstStyle/>
          <a:p>
            <a:r>
              <a:rPr lang="en-US" sz="2400" b="1" dirty="0"/>
              <a:t>The Day of the Lord is a period of time when God openly intervenes in history and the affairs of men—both in judgment and in blessing.   Joel 1:15  Woe because of that day!!!</a:t>
            </a:r>
          </a:p>
          <a:p>
            <a:pPr lvl="1"/>
            <a:endParaRPr lang="en-US" sz="2000" b="1" dirty="0"/>
          </a:p>
          <a:p>
            <a:r>
              <a:rPr lang="en-US" sz="2400" b="1" dirty="0"/>
              <a:t>Isaiah 2:12-22  Prideful individuals</a:t>
            </a:r>
          </a:p>
          <a:p>
            <a:pPr lvl="1"/>
            <a:endParaRPr lang="en-US" sz="2000" b="1" dirty="0"/>
          </a:p>
          <a:p>
            <a:r>
              <a:rPr lang="en-US" sz="2400" b="1" dirty="0"/>
              <a:t>Isaiah 13:6-13, 17-21   Babylon</a:t>
            </a:r>
          </a:p>
          <a:p>
            <a:pPr lvl="1"/>
            <a:endParaRPr lang="en-US" sz="2000" b="1" dirty="0"/>
          </a:p>
          <a:p>
            <a:r>
              <a:rPr lang="en-US" sz="2400" b="1" dirty="0"/>
              <a:t>Isaiah 34:4,8-10    Edom</a:t>
            </a:r>
          </a:p>
          <a:p>
            <a:pPr lvl="1"/>
            <a:endParaRPr lang="en-US" sz="2000" b="1" dirty="0"/>
          </a:p>
          <a:p>
            <a:r>
              <a:rPr lang="en-US" sz="2400" b="1" dirty="0"/>
              <a:t>Jeremiah 46:10     Egypt</a:t>
            </a:r>
          </a:p>
        </p:txBody>
      </p:sp>
    </p:spTree>
    <p:extLst>
      <p:ext uri="{BB962C8B-B14F-4D97-AF65-F5344CB8AC3E}">
        <p14:creationId xmlns:p14="http://schemas.microsoft.com/office/powerpoint/2010/main" val="4056261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Kingdom of God in the Old Testament</a:t>
            </a:r>
          </a:p>
        </p:txBody>
      </p:sp>
      <p:sp>
        <p:nvSpPr>
          <p:cNvPr id="3" name="Content Placeholder 2"/>
          <p:cNvSpPr>
            <a:spLocks noGrp="1"/>
          </p:cNvSpPr>
          <p:nvPr>
            <p:ph idx="1"/>
          </p:nvPr>
        </p:nvSpPr>
        <p:spPr>
          <a:xfrm>
            <a:off x="1981200" y="1828800"/>
            <a:ext cx="8229600" cy="4480560"/>
          </a:xfrm>
        </p:spPr>
        <p:txBody>
          <a:bodyPr>
            <a:noAutofit/>
          </a:bodyPr>
          <a:lstStyle/>
          <a:p>
            <a:r>
              <a:rPr lang="en-US" sz="2400" b="1" dirty="0"/>
              <a:t>Joel 2:1-2   Joel 2:11-17    Blow the trumpet!  Jesus is coming back!!!</a:t>
            </a:r>
          </a:p>
          <a:p>
            <a:pPr lvl="1"/>
            <a:r>
              <a:rPr lang="en-US" sz="2000" b="1" dirty="0"/>
              <a:t>  </a:t>
            </a:r>
          </a:p>
          <a:p>
            <a:r>
              <a:rPr lang="en-US" sz="2400" b="1" dirty="0"/>
              <a:t>Joel 2:28-31  The Day of the Lord can be good news for some</a:t>
            </a:r>
          </a:p>
          <a:p>
            <a:pPr lvl="1"/>
            <a:endParaRPr lang="en-US" sz="2000" b="1" dirty="0"/>
          </a:p>
          <a:p>
            <a:r>
              <a:rPr lang="en-US" sz="2400" b="1" dirty="0"/>
              <a:t>Joel 3:9-14   Decision Time!</a:t>
            </a:r>
          </a:p>
          <a:p>
            <a:pPr lvl="1"/>
            <a:endParaRPr lang="en-US" sz="2000" b="1" dirty="0"/>
          </a:p>
          <a:p>
            <a:r>
              <a:rPr lang="en-US" sz="2400" b="1" dirty="0"/>
              <a:t>(Amos 5:18-20, Obadiah 15, Zephaniah 1:1f)</a:t>
            </a:r>
          </a:p>
          <a:p>
            <a:pPr lvl="1"/>
            <a:endParaRPr lang="en-US" sz="2000" b="1" dirty="0"/>
          </a:p>
          <a:p>
            <a:r>
              <a:rPr lang="en-US" sz="2400" b="1" dirty="0"/>
              <a:t>Malachi 4:5</a:t>
            </a:r>
          </a:p>
        </p:txBody>
      </p:sp>
    </p:spTree>
    <p:extLst>
      <p:ext uri="{BB962C8B-B14F-4D97-AF65-F5344CB8AC3E}">
        <p14:creationId xmlns:p14="http://schemas.microsoft.com/office/powerpoint/2010/main" val="64806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4124-9548-2A51-6144-329355D5A27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DA10798-4CF2-80B2-AF58-26C8467C27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6420" y="687784"/>
            <a:ext cx="12099159" cy="5482432"/>
          </a:xfrm>
          <a:prstGeom prst="rect">
            <a:avLst/>
          </a:prstGeom>
          <a:noFill/>
          <a:ln>
            <a:noFill/>
          </a:ln>
          <a:effectLst/>
        </p:spPr>
      </p:pic>
    </p:spTree>
    <p:extLst>
      <p:ext uri="{BB962C8B-B14F-4D97-AF65-F5344CB8AC3E}">
        <p14:creationId xmlns:p14="http://schemas.microsoft.com/office/powerpoint/2010/main" val="863195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200" dirty="0"/>
            </a:br>
            <a:r>
              <a:rPr lang="en-US" sz="3200" dirty="0"/>
              <a:t>The Day of the Lord in the NT</a:t>
            </a:r>
          </a:p>
        </p:txBody>
      </p:sp>
      <p:sp>
        <p:nvSpPr>
          <p:cNvPr id="3" name="Content Placeholder 2"/>
          <p:cNvSpPr>
            <a:spLocks noGrp="1"/>
          </p:cNvSpPr>
          <p:nvPr>
            <p:ph idx="1"/>
          </p:nvPr>
        </p:nvSpPr>
        <p:spPr/>
        <p:txBody>
          <a:bodyPr>
            <a:normAutofit/>
          </a:bodyPr>
          <a:lstStyle/>
          <a:p>
            <a:r>
              <a:rPr lang="en-US" sz="2400" b="1" dirty="0"/>
              <a:t>2 </a:t>
            </a:r>
            <a:r>
              <a:rPr lang="en-US" sz="2400" b="1" dirty="0" err="1"/>
              <a:t>Thess</a:t>
            </a:r>
            <a:r>
              <a:rPr lang="en-US" sz="2400" b="1" dirty="0"/>
              <a:t> 1:6-10</a:t>
            </a:r>
          </a:p>
          <a:p>
            <a:r>
              <a:rPr lang="en-US" sz="2400" b="1" dirty="0"/>
              <a:t>Matt 24:36-39</a:t>
            </a:r>
          </a:p>
          <a:p>
            <a:r>
              <a:rPr lang="en-US" sz="2400" b="1" dirty="0"/>
              <a:t>Phil 2:14-16 (and 2 </a:t>
            </a:r>
            <a:r>
              <a:rPr lang="en-US" sz="2400" b="1" dirty="0" err="1"/>
              <a:t>Cor</a:t>
            </a:r>
            <a:r>
              <a:rPr lang="en-US" sz="2400" b="1" dirty="0"/>
              <a:t> 1:12-14)</a:t>
            </a:r>
          </a:p>
          <a:p>
            <a:r>
              <a:rPr lang="en-US" sz="2400" b="1" dirty="0"/>
              <a:t>1 </a:t>
            </a:r>
            <a:r>
              <a:rPr lang="en-US" sz="2400" b="1" dirty="0" err="1"/>
              <a:t>Cor</a:t>
            </a:r>
            <a:r>
              <a:rPr lang="en-US" sz="2400" b="1" dirty="0"/>
              <a:t> 5:5</a:t>
            </a:r>
          </a:p>
          <a:p>
            <a:r>
              <a:rPr lang="en-US" sz="2400" b="1" dirty="0"/>
              <a:t>2 </a:t>
            </a:r>
            <a:r>
              <a:rPr lang="en-US" sz="2400" b="1" dirty="0" err="1"/>
              <a:t>Thess</a:t>
            </a:r>
            <a:r>
              <a:rPr lang="en-US" sz="2400" b="1" dirty="0"/>
              <a:t> 2:1-4</a:t>
            </a:r>
          </a:p>
          <a:p>
            <a:r>
              <a:rPr lang="en-US" sz="2400" b="1" dirty="0"/>
              <a:t>1 </a:t>
            </a:r>
            <a:r>
              <a:rPr lang="en-US" sz="2400" b="1" dirty="0" err="1"/>
              <a:t>Thess</a:t>
            </a:r>
            <a:r>
              <a:rPr lang="en-US" sz="2400" b="1" dirty="0"/>
              <a:t> 5:1-11</a:t>
            </a:r>
          </a:p>
          <a:p>
            <a:r>
              <a:rPr lang="en-US" sz="2400" b="1" dirty="0"/>
              <a:t>2 Pet 3:8-10</a:t>
            </a:r>
          </a:p>
          <a:p>
            <a:endParaRPr lang="en-US" sz="2400" b="1" dirty="0"/>
          </a:p>
          <a:p>
            <a:r>
              <a:rPr lang="en-US" sz="2400" b="1" dirty="0"/>
              <a:t>Finish:  Zechariah 14:1-21</a:t>
            </a:r>
          </a:p>
        </p:txBody>
      </p:sp>
    </p:spTree>
    <p:extLst>
      <p:ext uri="{BB962C8B-B14F-4D97-AF65-F5344CB8AC3E}">
        <p14:creationId xmlns:p14="http://schemas.microsoft.com/office/powerpoint/2010/main" val="51485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162800" y="609600"/>
            <a:ext cx="4800600" cy="3581400"/>
          </a:xfrm>
        </p:spPr>
        <p:txBody>
          <a:bodyPr>
            <a:normAutofit/>
          </a:bodyPr>
          <a:lstStyle/>
          <a:p>
            <a:r>
              <a:rPr lang="en-US" sz="4000" dirty="0"/>
              <a:t>The Kingdom of God</a:t>
            </a:r>
            <a:br>
              <a:rPr lang="en-US" sz="4000" dirty="0"/>
            </a:br>
            <a:endParaRPr lang="en-US" sz="4000" dirty="0"/>
          </a:p>
        </p:txBody>
      </p:sp>
      <p:sp>
        <p:nvSpPr>
          <p:cNvPr id="3" name="Subtitle 2"/>
          <p:cNvSpPr>
            <a:spLocks noGrp="1"/>
          </p:cNvSpPr>
          <p:nvPr>
            <p:ph type="subTitle" sz="quarter" idx="1"/>
          </p:nvPr>
        </p:nvSpPr>
        <p:spPr>
          <a:xfrm>
            <a:off x="2895600" y="4572000"/>
            <a:ext cx="7543800" cy="2133600"/>
          </a:xfrm>
        </p:spPr>
        <p:txBody>
          <a:bodyPr>
            <a:normAutofit/>
          </a:bodyPr>
          <a:lstStyle/>
          <a:p>
            <a:pPr algn="r"/>
            <a:r>
              <a:rPr lang="en-US" b="1" dirty="0"/>
              <a:t>John Oakes</a:t>
            </a:r>
          </a:p>
          <a:p>
            <a:pPr algn="r"/>
            <a:r>
              <a:rPr lang="en-US" b="1" dirty="0"/>
              <a:t>Merced</a:t>
            </a:r>
          </a:p>
          <a:p>
            <a:pPr algn="r"/>
            <a:r>
              <a:rPr lang="en-US" b="1" dirty="0"/>
              <a:t>Spring, 2026</a:t>
            </a:r>
          </a:p>
          <a:p>
            <a:pPr algn="r"/>
            <a:endParaRPr lang="en-US" b="1" dirty="0"/>
          </a:p>
        </p:txBody>
      </p:sp>
      <p:pic>
        <p:nvPicPr>
          <p:cNvPr id="1026" name="Picture 2" descr="http://www.google.com/url?source=imgres&amp;ct=img&amp;q=http://madmikes.madmikesamerica.netdna-cdn.com/wp-content/uploads/2011/03/17941-bigthumbnail.jpg&amp;sa=X&amp;ei=q4CoTcimN5O4sQPV66z6DA&amp;ved=0CAQQ8wc4Dw&amp;usg=AFQjCNEgafhmRcmpk7pWo-TlgquO9Zd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 y="838200"/>
            <a:ext cx="7058645" cy="530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5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What is the Kingdom of God?</a:t>
            </a:r>
          </a:p>
        </p:txBody>
      </p:sp>
      <p:sp>
        <p:nvSpPr>
          <p:cNvPr id="3" name="Content Placeholder 2"/>
          <p:cNvSpPr>
            <a:spLocks noGrp="1"/>
          </p:cNvSpPr>
          <p:nvPr>
            <p:ph idx="1"/>
          </p:nvPr>
        </p:nvSpPr>
        <p:spPr>
          <a:xfrm>
            <a:off x="838200" y="2209800"/>
            <a:ext cx="3505200" cy="4099560"/>
          </a:xfrm>
        </p:spPr>
        <p:txBody>
          <a:bodyPr/>
          <a:lstStyle/>
          <a:p>
            <a:pPr marL="137160" indent="0">
              <a:buNone/>
            </a:pPr>
            <a:r>
              <a:rPr lang="en-US" sz="3200" b="1" dirty="0"/>
              <a:t>The Kingdom of God is….</a:t>
            </a:r>
          </a:p>
          <a:p>
            <a:endParaRPr lang="en-US" sz="3200" b="1" dirty="0"/>
          </a:p>
          <a:p>
            <a:pPr marL="137160" indent="0">
              <a:buNone/>
            </a:pPr>
            <a:r>
              <a:rPr lang="en-US" sz="3200" b="1" dirty="0"/>
              <a:t>The Kingdom of God is not…</a:t>
            </a:r>
          </a:p>
          <a:p>
            <a:endParaRPr lang="en-US" dirty="0">
              <a:solidFill>
                <a:srgbClr val="00B050"/>
              </a:solidFill>
            </a:endParaRPr>
          </a:p>
        </p:txBody>
      </p:sp>
      <p:pic>
        <p:nvPicPr>
          <p:cNvPr id="2050" name="Picture 2" descr="http://www.google.com/url?source=imgres&amp;ct=img&amp;q=http://fineartamerica.com/images-medium/the-kingdom-of-god-is-like-a-mustard-seed-ruth-palmer.jpg&amp;sa=X&amp;ei=IIOoTcOnHcfs0gHhivz4CA&amp;ved=0CAQQ8wc4Dg&amp;usg=AFQjCNGtHwn3fxkZEZPNS_Dx3Ec6hpvs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68290"/>
            <a:ext cx="4867656" cy="4867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91400" y="1417638"/>
            <a:ext cx="3276600" cy="523220"/>
          </a:xfrm>
          <a:prstGeom prst="rect">
            <a:avLst/>
          </a:prstGeom>
          <a:noFill/>
        </p:spPr>
        <p:txBody>
          <a:bodyPr wrap="square" rtlCol="0">
            <a:spAutoFit/>
          </a:bodyPr>
          <a:lstStyle/>
          <a:p>
            <a:r>
              <a:rPr lang="en-US" sz="2800" b="1" dirty="0">
                <a:solidFill>
                  <a:srgbClr val="FFFF00"/>
                </a:solidFill>
              </a:rPr>
              <a:t>Mustard Seeds</a:t>
            </a:r>
          </a:p>
        </p:txBody>
      </p:sp>
    </p:spTree>
    <p:extLst>
      <p:ext uri="{BB962C8B-B14F-4D97-AF65-F5344CB8AC3E}">
        <p14:creationId xmlns:p14="http://schemas.microsoft.com/office/powerpoint/2010/main" val="286698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E3C5-8B92-4FF2-945D-598C01A7E934}"/>
              </a:ext>
            </a:extLst>
          </p:cNvPr>
          <p:cNvSpPr>
            <a:spLocks noGrp="1"/>
          </p:cNvSpPr>
          <p:nvPr>
            <p:ph type="title"/>
          </p:nvPr>
        </p:nvSpPr>
        <p:spPr>
          <a:xfrm>
            <a:off x="533400" y="453660"/>
            <a:ext cx="9829800" cy="3280139"/>
          </a:xfrm>
        </p:spPr>
        <p:txBody>
          <a:bodyPr>
            <a:normAutofit/>
          </a:bodyPr>
          <a:lstStyle/>
          <a:p>
            <a:pPr marL="137160"/>
            <a:r>
              <a:rPr lang="en-US" sz="4400" dirty="0"/>
              <a:t>I. The Kingdom of God is the topic Jesus spent by far the most </a:t>
            </a:r>
            <a:br>
              <a:rPr lang="en-US" sz="4400" dirty="0"/>
            </a:br>
            <a:r>
              <a:rPr lang="en-US" sz="4400" dirty="0"/>
              <a:t>      time talking about.  Acts 1:3</a:t>
            </a:r>
            <a:br>
              <a:rPr lang="en-US" sz="4400" dirty="0"/>
            </a:br>
            <a:endParaRPr lang="en-US" dirty="0"/>
          </a:p>
        </p:txBody>
      </p:sp>
      <p:pic>
        <p:nvPicPr>
          <p:cNvPr id="1028" name="Picture 4" descr="Image result for kingdom of god">
            <a:extLst>
              <a:ext uri="{FF2B5EF4-FFF2-40B4-BE49-F238E27FC236}">
                <a16:creationId xmlns:a16="http://schemas.microsoft.com/office/drawing/2014/main" id="{5AAFF20C-BB36-42BE-ACE4-AAA903CDA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44333"/>
            <a:ext cx="7810500" cy="328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1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14F6-8530-4388-9245-1FF36AFEEBDC}"/>
              </a:ext>
            </a:extLst>
          </p:cNvPr>
          <p:cNvSpPr>
            <a:spLocks noGrp="1"/>
          </p:cNvSpPr>
          <p:nvPr>
            <p:ph type="title"/>
          </p:nvPr>
        </p:nvSpPr>
        <p:spPr>
          <a:xfrm>
            <a:off x="1981200" y="274638"/>
            <a:ext cx="8229600" cy="5897562"/>
          </a:xfrm>
        </p:spPr>
        <p:txBody>
          <a:bodyPr>
            <a:normAutofit/>
          </a:bodyPr>
          <a:lstStyle/>
          <a:p>
            <a:pPr marL="137160" algn="r"/>
            <a:r>
              <a:rPr lang="en-US" sz="4400" dirty="0"/>
              <a:t>II.  The Kingdom of God is a “place” where God is king—where</a:t>
            </a:r>
            <a:br>
              <a:rPr lang="en-US" sz="4400" dirty="0"/>
            </a:br>
            <a:r>
              <a:rPr lang="en-US" sz="4400" dirty="0"/>
              <a:t>     God reigns.</a:t>
            </a:r>
            <a:br>
              <a:rPr lang="en-US" sz="4400" dirty="0"/>
            </a:br>
            <a:br>
              <a:rPr lang="en-US" sz="4400" dirty="0"/>
            </a:br>
            <a:br>
              <a:rPr lang="en-US" sz="4400" dirty="0"/>
            </a:br>
            <a:r>
              <a:rPr lang="en-US" sz="3200" dirty="0"/>
              <a:t>-It is a life lived</a:t>
            </a:r>
            <a:br>
              <a:rPr lang="en-US" sz="3200" dirty="0"/>
            </a:br>
            <a:r>
              <a:rPr lang="en-US" sz="3200" dirty="0"/>
              <a:t> in submission </a:t>
            </a:r>
            <a:br>
              <a:rPr lang="en-US" sz="3200" dirty="0"/>
            </a:br>
            <a:r>
              <a:rPr lang="en-US" sz="3200" dirty="0"/>
              <a:t>to God</a:t>
            </a:r>
          </a:p>
        </p:txBody>
      </p:sp>
      <p:pic>
        <p:nvPicPr>
          <p:cNvPr id="6" name="Picture 2" descr="Image result for crown">
            <a:extLst>
              <a:ext uri="{FF2B5EF4-FFF2-40B4-BE49-F238E27FC236}">
                <a16:creationId xmlns:a16="http://schemas.microsoft.com/office/drawing/2014/main" id="{46AB6920-7535-40CA-B723-182BD75B2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58482"/>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8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D899-29EB-4CF0-BD55-05CE9E9ACA5C}"/>
              </a:ext>
            </a:extLst>
          </p:cNvPr>
          <p:cNvSpPr>
            <a:spLocks noGrp="1"/>
          </p:cNvSpPr>
          <p:nvPr>
            <p:ph type="title"/>
          </p:nvPr>
        </p:nvSpPr>
        <p:spPr>
          <a:xfrm>
            <a:off x="2057400" y="274638"/>
            <a:ext cx="8077200" cy="3306762"/>
          </a:xfrm>
        </p:spPr>
        <p:txBody>
          <a:bodyPr>
            <a:normAutofit/>
          </a:bodyPr>
          <a:lstStyle/>
          <a:p>
            <a:r>
              <a:rPr lang="en-US" sz="4400" dirty="0"/>
              <a:t>III.  The Kingdom of God is a very big concept.</a:t>
            </a:r>
            <a:br>
              <a:rPr lang="en-US" sz="4400" dirty="0"/>
            </a:br>
            <a:endParaRPr lang="en-US" dirty="0"/>
          </a:p>
        </p:txBody>
      </p:sp>
      <p:pic>
        <p:nvPicPr>
          <p:cNvPr id="3" name="Picture 2" descr="Image result for kingdom">
            <a:extLst>
              <a:ext uri="{FF2B5EF4-FFF2-40B4-BE49-F238E27FC236}">
                <a16:creationId xmlns:a16="http://schemas.microsoft.com/office/drawing/2014/main" id="{41C0A0FD-72BF-406E-A039-3CCEFD68E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667000"/>
            <a:ext cx="6629400" cy="372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186546"/>
      </p:ext>
    </p:extLst>
  </p:cSld>
  <p:clrMapOvr>
    <a:masterClrMapping/>
  </p:clrMapOvr>
</p:sld>
</file>

<file path=ppt/theme/theme1.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1240</TotalTime>
  <Words>1326</Words>
  <Application>Microsoft Office PowerPoint</Application>
  <PresentationFormat>Widescreen</PresentationFormat>
  <Paragraphs>182</Paragraphs>
  <Slides>40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Garamond</vt:lpstr>
      <vt:lpstr>Times New Roman</vt:lpstr>
      <vt:lpstr>Verdana</vt:lpstr>
      <vt:lpstr>Wingdings</vt:lpstr>
      <vt:lpstr>7_Stream</vt:lpstr>
      <vt:lpstr>5_Globe</vt:lpstr>
      <vt:lpstr>Welcome to the Alpha Omega Midweek</vt:lpstr>
      <vt:lpstr>Announcements</vt:lpstr>
      <vt:lpstr>Coming Up</vt:lpstr>
      <vt:lpstr>PowerPoint Presentation</vt:lpstr>
      <vt:lpstr>The Kingdom of God </vt:lpstr>
      <vt:lpstr>What is the Kingdom of God?</vt:lpstr>
      <vt:lpstr>I. The Kingdom of God is the topic Jesus spent by far the most        time talking about.  Acts 1:3 </vt:lpstr>
      <vt:lpstr>II.  The Kingdom of God is a “place” where God is king—where      God reigns.   -It is a life lived  in submission  to God</vt:lpstr>
      <vt:lpstr>III.  The Kingdom of God is a very big concept. </vt:lpstr>
      <vt:lpstr>IV.  The Kingdom of God is revealed in parables (because it has to be) </vt:lpstr>
      <vt:lpstr>V.  The Kingdom of God is something which breaks out suddenly and dramatically. </vt:lpstr>
      <vt:lpstr>VI.  The Kingdom of God is revealed in history. </vt:lpstr>
      <vt:lpstr>VII. The Kingdom of God is not coextensive with or equal to the church.  The Kingdom of God came with Christ's death and Resurrection and must be further extended by Christians until it has been brought into perfection by Christ at the end of time. The Christian does this by living the way Christ lived, by thinking the way Christ thought, and by promoting peace and justice. This can be accomplished by discerning how the Holy Spirit (God) is calling one to act in the concrete circumstances of one's life.</vt:lpstr>
      <vt:lpstr>VIII.  The Kingdom of God is already but not yet. </vt:lpstr>
      <vt:lpstr>Already But Not Yet</vt:lpstr>
      <vt:lpstr> IX.  Nature—the physical earth is the Kingdom of God. </vt:lpstr>
      <vt:lpstr>X.  Israel is the Kingdom of God.</vt:lpstr>
      <vt:lpstr>XI.  The Church is the Kingdom of God.  (and I am not contradicting myself)  The church is an outpost of the Kingdom of God. The church is a city on a hill. The church is the best chance many non-believers have of seeing the kingdom. </vt:lpstr>
      <vt:lpstr>XII.  The Garden of Eden is the Kingdom of God.   </vt:lpstr>
      <vt:lpstr>Discussion Questions</vt:lpstr>
      <vt:lpstr>XIII.  The Kingdom of God is heaven on earth.  Rev 21:1-4</vt:lpstr>
      <vt:lpstr>XIV.  The Kingdom of God is within (among) us.  It is not a physical place.  It has no borders.  Luke 17:21  It is not of this world  John 18:36 </vt:lpstr>
      <vt:lpstr>XV. The Kingdom of God is entered by being born again.  John 3:1-9 </vt:lpstr>
      <vt:lpstr>XVI.  The Kingdom of God is a radical ethic in complete opposition to the worldly ethic.</vt:lpstr>
      <vt:lpstr>A Counter-Cultural Kingdom</vt:lpstr>
      <vt:lpstr>XVII The Kingdom of God is best understood from the Sermon on the Mount</vt:lpstr>
      <vt:lpstr> The Sermon on the Mount</vt:lpstr>
      <vt:lpstr>XVIII.  The Kingdom of God is a “place” where things are as they ought to be.</vt:lpstr>
      <vt:lpstr>XIX.  The Kingdom of God cannot be moved.  Hebrews 12:25-29 </vt:lpstr>
      <vt:lpstr>XXI.  The Kingdom of God is a place where God’s will is done.  Matthew 6:10</vt:lpstr>
      <vt:lpstr>XXII.  The Kingdom of God is of inestimable value.</vt:lpstr>
      <vt:lpstr>XXIV. The Kingdom of God is revealed, proclaimed,   preached, announced.</vt:lpstr>
      <vt:lpstr>Discussion Questions</vt:lpstr>
      <vt:lpstr>Our Role in the Kingdom</vt:lpstr>
      <vt:lpstr>Individual in the Kingdom of God</vt:lpstr>
      <vt:lpstr>In Our Churches</vt:lpstr>
      <vt:lpstr>In Our Communities</vt:lpstr>
      <vt:lpstr>The Kingdom of God in the Old Testament</vt:lpstr>
      <vt:lpstr>The Kingdom of God in the Old Testament</vt:lpstr>
      <vt:lpstr> The Day of the Lord in the 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of God and The Day of the LOrd</dc:title>
  <dc:creator>John Oakes</dc:creator>
  <cp:lastModifiedBy>John Oakes</cp:lastModifiedBy>
  <cp:revision>39</cp:revision>
  <dcterms:created xsi:type="dcterms:W3CDTF">2011-04-15T17:26:32Z</dcterms:created>
  <dcterms:modified xsi:type="dcterms:W3CDTF">2026-04-29T23:34:37Z</dcterms:modified>
</cp:coreProperties>
</file>