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  <p:sldMasterId id="2147483711" r:id="rId2"/>
  </p:sldMasterIdLst>
  <p:notesMasterIdLst>
    <p:notesMasterId r:id="rId17"/>
  </p:notesMasterIdLst>
  <p:sldIdLst>
    <p:sldId id="272" r:id="rId3"/>
    <p:sldId id="332" r:id="rId4"/>
    <p:sldId id="334" r:id="rId5"/>
    <p:sldId id="333" r:id="rId6"/>
    <p:sldId id="335" r:id="rId7"/>
    <p:sldId id="339" r:id="rId8"/>
    <p:sldId id="1108" r:id="rId9"/>
    <p:sldId id="336" r:id="rId10"/>
    <p:sldId id="337" r:id="rId11"/>
    <p:sldId id="338" r:id="rId12"/>
    <p:sldId id="340" r:id="rId13"/>
    <p:sldId id="341" r:id="rId14"/>
    <p:sldId id="342" r:id="rId15"/>
    <p:sldId id="343" r:id="rId1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328E412B-120A-C003-D785-B5FCEAC4DD4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F02390D-A322-7406-EC23-56B1A15E44C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644613EA-B2A0-4EBA-A3E1-3672346248EC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8E268B4F-289F-20E6-D9BA-903FEABF001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EB82C89A-7B48-7CFF-9079-C39299133F0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34207C9A-EAB4-3D5D-EBA3-D139C6835D6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13B04113-36C7-9C2C-84AB-EC30CDF4F1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onstantia" panose="02030602050306030303" pitchFamily="18" charset="0"/>
              </a:defRPr>
            </a:lvl1pPr>
          </a:lstStyle>
          <a:p>
            <a:pPr>
              <a:defRPr/>
            </a:pPr>
            <a:fld id="{6077E11F-B98E-4B2D-B2A7-14461BB158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67ED529-9C24-81BD-7B92-908B1EFBF377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12187238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304BDE2A-DBA1-B504-7823-AFDD4D8DC2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210E60A9-177C-95DD-7450-89168FD9507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377 w 5184"/>
                  <a:gd name="T3" fmla="*/ 3159 h 3159"/>
                  <a:gd name="T4" fmla="*/ 5377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A5102EDD-A784-0258-4692-532B59ACC6A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80 w 556"/>
                  <a:gd name="T5" fmla="*/ 3159 h 3159"/>
                  <a:gd name="T6" fmla="*/ 580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C0AC2249-A31A-160B-721B-C7F5303EEFA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+mn-cs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61D976C1-1EB6-0F51-AF5B-FDA8AB95377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63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63 w 251"/>
                <a:gd name="T7" fmla="*/ 12 h 12"/>
                <a:gd name="T8" fmla="*/ 263 w 251"/>
                <a:gd name="T9" fmla="*/ 0 h 12"/>
                <a:gd name="T10" fmla="*/ 263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AA5C996A-0C39-563C-6548-2404E17BD3A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14053 w 251"/>
                <a:gd name="T5" fmla="*/ 12 h 12"/>
                <a:gd name="T6" fmla="*/ 14053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288A60FE-2802-59DD-D74F-A3AD691D09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119902A0-FBA8-02E0-E7FA-B2E6403BE19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7A64388E-F0EF-B160-E71E-B39BD92F6DC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ECE9C60D-B680-64A6-FE1C-972E209350B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905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905 w 4724"/>
                  <a:gd name="T7" fmla="*/ 12 h 12"/>
                  <a:gd name="T8" fmla="*/ 4905 w 4724"/>
                  <a:gd name="T9" fmla="*/ 0 h 12"/>
                  <a:gd name="T10" fmla="*/ 4905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4A90BB92-68B5-F5F0-30F9-100127DA3F6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0F156780-F768-4279-DB0D-FCD44960C63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9195683C-4203-CDAE-B23C-E67DFC8E90D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cs typeface="+mn-cs"/>
                </a:endParaRPr>
              </a:p>
            </p:txBody>
          </p:sp>
        </p:grpSp>
      </p:grpSp>
      <p:sp>
        <p:nvSpPr>
          <p:cNvPr id="4916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422400" y="1997076"/>
            <a:ext cx="94488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916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22400" y="3886200"/>
            <a:ext cx="8534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81FDE8A0-0D02-00D6-2F69-28F47714172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0944B-5DCB-4498-8720-414EBA6ADE7A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E29C9DF6-28E2-26E1-916A-D3F37B1A96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4704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9FEB5E3E-1B9C-20D1-2EBD-B04D0565F1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991AE-4E7A-4C3A-8A00-9D09E60BAA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0610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9D4EDE71-D9F1-F0FC-22FC-30B63B633B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93EAC-1F1B-4C10-9A9D-2ABD29C22FCD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87CD150-0D7E-F173-81F5-724BA9B293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A7C5E4A3-B697-FFEA-B309-388348F704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3D7C7-764E-41D1-AA96-6CABC74C40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62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66200" y="304800"/>
            <a:ext cx="25146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2400" y="304800"/>
            <a:ext cx="73406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6856B803-D62E-1D23-57A2-FF43EA5C0D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0D170-ED1F-4E81-99C2-C600D713EEC2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B41601F-D144-9A87-F295-CAB175D533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61052E4-2441-0E9D-9628-DCA56AA8A5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44C50-8904-4C46-A785-D25FB1078E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0963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6">
            <a:extLst>
              <a:ext uri="{FF2B5EF4-FFF2-40B4-BE49-F238E27FC236}">
                <a16:creationId xmlns:a16="http://schemas.microsoft.com/office/drawing/2014/main" id="{7633505A-FED7-71C7-6ABA-1A3F577C23E0}"/>
              </a:ext>
            </a:extLst>
          </p:cNvPr>
          <p:cNvSpPr/>
          <p:nvPr/>
        </p:nvSpPr>
        <p:spPr>
          <a:xfrm rot="420000" flipV="1">
            <a:off x="422116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ACE8902F-5BF6-BB30-7A9C-AECD81E84AFC}"/>
              </a:ext>
            </a:extLst>
          </p:cNvPr>
          <p:cNvSpPr/>
          <p:nvPr/>
        </p:nvSpPr>
        <p:spPr>
          <a:xfrm rot="420000" flipV="1">
            <a:off x="10672763" y="5359400"/>
            <a:ext cx="2063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8">
            <a:extLst>
              <a:ext uri="{FF2B5EF4-FFF2-40B4-BE49-F238E27FC236}">
                <a16:creationId xmlns:a16="http://schemas.microsoft.com/office/drawing/2014/main" id="{74585909-6908-F2AE-AFCE-97CDD9B1689E}"/>
              </a:ext>
            </a:extLst>
          </p:cNvPr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9">
            <a:extLst>
              <a:ext uri="{FF2B5EF4-FFF2-40B4-BE49-F238E27FC236}">
                <a16:creationId xmlns:a16="http://schemas.microsoft.com/office/drawing/2014/main" id="{B26CDA2C-BCC4-FD83-C476-01FAC4A26ADD}"/>
              </a:ext>
            </a:extLst>
          </p:cNvPr>
          <p:cNvSpPr>
            <a:spLocks/>
          </p:cNvSpPr>
          <p:nvPr/>
        </p:nvSpPr>
        <p:spPr bwMode="auto">
          <a:xfrm flipV="1">
            <a:off x="5842000" y="6219825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3E85767E-E4C8-7C22-1539-17493D647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96537-C775-45F9-B102-6430ED76ABA0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7C9308C1-9499-3EC9-F3A4-7795506A2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72EFBC6B-CC88-1037-7C28-97179E048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A3B6C-A7E1-4BAF-954B-9BD999A593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394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82A042C7-6E6E-B4F8-654E-685172B933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29E4E-B548-40B6-8725-E7644D00AF90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D8DF3BEC-73D2-E4C7-333A-A3EAFCC0D2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2F85B116-76A7-D680-8698-CE6DEFDF52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E7006-E244-4F06-895C-FF4CA3E07F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387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7921F6B-59A1-60B1-BC93-9943793A9C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254A0-720D-47FA-B5E5-F1827179D7FC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44CEF1DE-BF57-63AF-252C-C43124A0AA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98087D71-F0DC-9A2A-C21A-F1CBC07112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0B4A9-2BC4-432B-825A-994879563B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26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400" y="1981200"/>
            <a:ext cx="4927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981200"/>
            <a:ext cx="4927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DF2D6A48-9681-F60E-134C-44C18CF7DA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677DB-A952-4AE0-A16E-22BDAB061B51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F91427CD-8EC0-5E6C-1BC5-ECE841CC7E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7F2FBD56-38AA-5893-323A-BF5806C77B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BC423-30E4-4C0F-96B5-1899EFCDF9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107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DB585150-B57C-A801-815D-4AD60CEE6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A03B3-087C-47E0-A348-262620E251F0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7B44E48B-3730-1487-D5DE-2010C4585C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514E3D46-3BE5-A9FD-86CD-682293C11C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E9BB2-8530-47CD-AB8A-E95FFCFA0B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506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5BED1169-74EF-8B67-4CE9-755806E180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D83E1-08CB-4E4D-9EA3-D289911A538E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EAF9EEFF-7D66-BA91-DB66-195919491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01479C5-60ED-E0E5-A4D8-B554E7E45B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7C075-1AC8-42C2-8A54-DE483DAE9F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457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C5503C89-186D-4A04-E7E9-BF3F9B0005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34F64-4510-4D57-8399-8811D5B20510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1461A9E9-2D19-45D2-7697-5A11EA503E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DF38E914-42A3-F4F1-11C0-74D1D5D907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908B9-8358-4C74-A8A8-55D3D39D0A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3586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C5F44875-34EB-1DF6-2AF3-E4AC8E565B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7A043-40CC-410C-B465-63721FB7C4D3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476B2069-FA4A-BEED-CB13-C47B2352FA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4CAED131-7E8C-4517-9246-285E63037D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4E9D6-84B0-4DFB-951C-B82960984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738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D446E200-39D0-2FF0-7DA1-A5BCB883FC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CFD2C-453E-40B7-8483-FAB7DC9BA95A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60163F9A-BE47-0BDD-8A59-FB9BC44B9F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07586792-E652-2063-A3BF-844D57DEFA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F5935-D61F-48C9-B366-990F8CE6B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6153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082C50D4-2986-F95F-6B82-2967E9D35CBD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12187238" cy="6851650"/>
            <a:chOff x="0" y="4"/>
            <a:chExt cx="5758" cy="4316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1BAC3DA1-A92D-38AB-C396-D14DA91ED9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377 w 5184"/>
                <a:gd name="T3" fmla="*/ 3159 h 3159"/>
                <a:gd name="T4" fmla="*/ 5377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4F9502FE-2FC7-F39C-5CD0-AC7AC761484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80 w 556"/>
                <a:gd name="T5" fmla="*/ 3159 h 3159"/>
                <a:gd name="T6" fmla="*/ 580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9E438C8D-F2C3-02B5-3BC6-8060EC5428B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>
                <a:extLst>
                  <a:ext uri="{FF2B5EF4-FFF2-40B4-BE49-F238E27FC236}">
                    <a16:creationId xmlns:a16="http://schemas.microsoft.com/office/drawing/2014/main" id="{651C00EF-B12F-B77D-B32F-049831C3914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>
                <a:extLst>
                  <a:ext uri="{FF2B5EF4-FFF2-40B4-BE49-F238E27FC236}">
                    <a16:creationId xmlns:a16="http://schemas.microsoft.com/office/drawing/2014/main" id="{234EF922-884D-D331-95E3-940E2DFD87D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>
                <a:extLst>
                  <a:ext uri="{FF2B5EF4-FFF2-40B4-BE49-F238E27FC236}">
                    <a16:creationId xmlns:a16="http://schemas.microsoft.com/office/drawing/2014/main" id="{E5484F87-B8C8-6F86-8331-830940D3AA1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905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905 w 4724"/>
                  <a:gd name="T7" fmla="*/ 12 h 12"/>
                  <a:gd name="T8" fmla="*/ 4905 w 4724"/>
                  <a:gd name="T9" fmla="*/ 0 h 12"/>
                  <a:gd name="T10" fmla="*/ 4905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09D7CEDF-360E-6555-AD1E-72E3F8F5DDD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>
                <a:extLst>
                  <a:ext uri="{FF2B5EF4-FFF2-40B4-BE49-F238E27FC236}">
                    <a16:creationId xmlns:a16="http://schemas.microsoft.com/office/drawing/2014/main" id="{6D985904-3D04-EE87-1048-C1F3133DA87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9" name="Freeform 11">
                <a:extLst>
                  <a:ext uri="{FF2B5EF4-FFF2-40B4-BE49-F238E27FC236}">
                    <a16:creationId xmlns:a16="http://schemas.microsoft.com/office/drawing/2014/main" id="{C8C0C411-5C71-67F2-79E1-AC374D01773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cs typeface="+mn-cs"/>
                </a:endParaRPr>
              </a:p>
            </p:txBody>
          </p:sp>
          <p:sp>
            <p:nvSpPr>
              <p:cNvPr id="1041" name="Freeform 12">
                <a:extLst>
                  <a:ext uri="{FF2B5EF4-FFF2-40B4-BE49-F238E27FC236}">
                    <a16:creationId xmlns:a16="http://schemas.microsoft.com/office/drawing/2014/main" id="{3C78F259-FFF2-9D35-C9F2-2ECE3BC1904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14053 w 251"/>
                  <a:gd name="T5" fmla="*/ 12 h 12"/>
                  <a:gd name="T6" fmla="*/ 14053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>
                <a:extLst>
                  <a:ext uri="{FF2B5EF4-FFF2-40B4-BE49-F238E27FC236}">
                    <a16:creationId xmlns:a16="http://schemas.microsoft.com/office/drawing/2014/main" id="{B3FDF51D-7185-748D-9867-E9644A2482C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63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63 w 251"/>
                  <a:gd name="T7" fmla="*/ 12 h 12"/>
                  <a:gd name="T8" fmla="*/ 263 w 251"/>
                  <a:gd name="T9" fmla="*/ 0 h 12"/>
                  <a:gd name="T10" fmla="*/ 263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2" name="Freeform 14">
                <a:extLst>
                  <a:ext uri="{FF2B5EF4-FFF2-40B4-BE49-F238E27FC236}">
                    <a16:creationId xmlns:a16="http://schemas.microsoft.com/office/drawing/2014/main" id="{E34D4120-07F7-B69C-E404-00116640345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  <a:cs typeface="+mn-cs"/>
                </a:endParaRPr>
              </a:p>
            </p:txBody>
          </p:sp>
        </p:grpSp>
      </p:grpSp>
      <p:sp>
        <p:nvSpPr>
          <p:cNvPr id="48143" name="Rectangle 15">
            <a:extLst>
              <a:ext uri="{FF2B5EF4-FFF2-40B4-BE49-F238E27FC236}">
                <a16:creationId xmlns:a16="http://schemas.microsoft.com/office/drawing/2014/main" id="{8C574C6D-06C3-9E5C-914C-CC1686D4A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22400" y="304800"/>
            <a:ext cx="10058400" cy="14319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8144" name="Rectangle 16">
            <a:extLst>
              <a:ext uri="{FF2B5EF4-FFF2-40B4-BE49-F238E27FC236}">
                <a16:creationId xmlns:a16="http://schemas.microsoft.com/office/drawing/2014/main" id="{94498895-4FE2-0B4C-E9A6-E54B1E2199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22400" y="1981200"/>
            <a:ext cx="10058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8145" name="Rectangle 17">
            <a:extLst>
              <a:ext uri="{FF2B5EF4-FFF2-40B4-BE49-F238E27FC236}">
                <a16:creationId xmlns:a16="http://schemas.microsoft.com/office/drawing/2014/main" id="{4C1651D9-809D-626C-4D77-1DE003742DC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2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fld id="{4AF276CA-5002-4359-B281-2E29FD4A16C0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48146" name="Rectangle 18">
            <a:extLst>
              <a:ext uri="{FF2B5EF4-FFF2-40B4-BE49-F238E27FC236}">
                <a16:creationId xmlns:a16="http://schemas.microsoft.com/office/drawing/2014/main" id="{D05B6755-8251-54FB-5DFD-BC361DCB27D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47" name="Rectangle 19">
            <a:extLst>
              <a:ext uri="{FF2B5EF4-FFF2-40B4-BE49-F238E27FC236}">
                <a16:creationId xmlns:a16="http://schemas.microsoft.com/office/drawing/2014/main" id="{42D3C01E-7B45-3117-D4E2-2CE8ECF4E9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408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DC9D73BD-F4E0-4AE7-90A8-88BFBA1D61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51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8">
            <a:extLst>
              <a:ext uri="{FF2B5EF4-FFF2-40B4-BE49-F238E27FC236}">
                <a16:creationId xmlns:a16="http://schemas.microsoft.com/office/drawing/2014/main" id="{CC773164-AC96-01E8-A9FC-4F36A77F69A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9">
            <a:extLst>
              <a:ext uri="{FF2B5EF4-FFF2-40B4-BE49-F238E27FC236}">
                <a16:creationId xmlns:a16="http://schemas.microsoft.com/office/drawing/2014/main" id="{1ACDD004-5FD9-7066-316D-7A62A90670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935163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" name="Date Placeholder 4">
            <a:extLst>
              <a:ext uri="{FF2B5EF4-FFF2-40B4-BE49-F238E27FC236}">
                <a16:creationId xmlns:a16="http://schemas.microsoft.com/office/drawing/2014/main" id="{79DAB587-B51D-CC27-A304-74A87153E1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CB681B-9469-4E90-828C-89B98ACD4145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20" name="Footer Placeholder 5">
            <a:extLst>
              <a:ext uri="{FF2B5EF4-FFF2-40B4-BE49-F238E27FC236}">
                <a16:creationId xmlns:a16="http://schemas.microsoft.com/office/drawing/2014/main" id="{07FCEEC4-4AA9-8791-1B05-D8C266A071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56000" y="6356350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>
            <a:extLst>
              <a:ext uri="{FF2B5EF4-FFF2-40B4-BE49-F238E27FC236}">
                <a16:creationId xmlns:a16="http://schemas.microsoft.com/office/drawing/2014/main" id="{5E652897-1A99-DB4F-AC1D-5AE85FFA2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9600" y="6356350"/>
            <a:ext cx="81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FB4F26E5-9A22-463B-A8D8-D202E3BB2D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2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Box 3">
            <a:extLst>
              <a:ext uri="{FF2B5EF4-FFF2-40B4-BE49-F238E27FC236}">
                <a16:creationId xmlns:a16="http://schemas.microsoft.com/office/drawing/2014/main" id="{BCA11D19-AE0D-1198-5131-EAEC74502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971800"/>
            <a:ext cx="3505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latin typeface="Arial" panose="020B0604020202020204" pitchFamily="34" charset="0"/>
              </a:rPr>
              <a:t>Merced Christian Church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latin typeface="Arial" panose="020B0604020202020204" pitchFamily="34" charset="0"/>
              </a:rPr>
              <a:t>Easter Service</a:t>
            </a:r>
          </a:p>
        </p:txBody>
      </p:sp>
      <p:pic>
        <p:nvPicPr>
          <p:cNvPr id="8197" name="Picture 5" descr="Victory Over Death - Terradez Ministries">
            <a:extLst>
              <a:ext uri="{FF2B5EF4-FFF2-40B4-BE49-F238E27FC236}">
                <a16:creationId xmlns:a16="http://schemas.microsoft.com/office/drawing/2014/main" id="{BD3A28C5-79CA-1689-C3CF-F85AEEB3C8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969" y="1295400"/>
            <a:ext cx="7481887" cy="4978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DDD83-AF5F-DDEF-B169-BEDA09033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38431-DC38-C92A-A81D-735E04618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Jesus:  I Will Destroy Death!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3A3E2-4203-FA61-700E-068727A1E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0" y="2090928"/>
            <a:ext cx="4953000" cy="4005072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Scene #6</a:t>
            </a:r>
          </a:p>
          <a:p>
            <a:pPr marL="0" indent="0">
              <a:buNone/>
            </a:pPr>
            <a:r>
              <a:rPr lang="en-US" b="1" dirty="0"/>
              <a:t>John 11:25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b="1" dirty="0"/>
              <a:t>I Am the Resurrection and the life.  The one who believes in me will live, even though they die.</a:t>
            </a:r>
          </a:p>
        </p:txBody>
      </p:sp>
      <p:pic>
        <p:nvPicPr>
          <p:cNvPr id="112642" name="Picture 2" descr="Responding to Jesus' Call to Come out of our Tombs, 5th Sunday of Lent (A),  April 2, 2017 - Catholic Preaching">
            <a:extLst>
              <a:ext uri="{FF2B5EF4-FFF2-40B4-BE49-F238E27FC236}">
                <a16:creationId xmlns:a16="http://schemas.microsoft.com/office/drawing/2014/main" id="{6B8B3A57-DB98-4D32-818E-213122F0F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0"/>
            <a:ext cx="6011365" cy="4005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609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2D02B-A986-6935-C648-C3FF5C84D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04800"/>
            <a:ext cx="10261600" cy="1431925"/>
          </a:xfrm>
        </p:spPr>
        <p:txBody>
          <a:bodyPr/>
          <a:lstStyle/>
          <a:p>
            <a:r>
              <a:rPr lang="en-US" sz="4000" dirty="0"/>
              <a:t>But…  They Took Him 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6E089-6AA9-5738-1014-469B2CFE8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5486400"/>
            <a:ext cx="6934200" cy="1066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All is lost.  Monied and religious interest won!  Satan won!</a:t>
            </a:r>
          </a:p>
        </p:txBody>
      </p:sp>
      <p:pic>
        <p:nvPicPr>
          <p:cNvPr id="113666" name="Picture 2" descr="The Passion of Jesus Christ, as ...">
            <a:extLst>
              <a:ext uri="{FF2B5EF4-FFF2-40B4-BE49-F238E27FC236}">
                <a16:creationId xmlns:a16="http://schemas.microsoft.com/office/drawing/2014/main" id="{A795A4B8-423A-8269-DD75-882250CCE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770071"/>
            <a:ext cx="5684836" cy="3530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68" name="Picture 4" descr="The Passion of the Christ': Reflecting ...">
            <a:extLst>
              <a:ext uri="{FF2B5EF4-FFF2-40B4-BE49-F238E27FC236}">
                <a16:creationId xmlns:a16="http://schemas.microsoft.com/office/drawing/2014/main" id="{2707B887-ACDC-9AA9-A761-DFF312471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849" y="805783"/>
            <a:ext cx="3403600" cy="5246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7966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05B6E-0025-9652-4482-8FEF20453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Stop the Presses!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899CA-389D-69CB-6E9E-E6C90E3C8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8600" y="2133600"/>
            <a:ext cx="3632200" cy="3962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Romans 6:8-10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Since Christ was raised from the dead, death has no mastery over him.</a:t>
            </a:r>
          </a:p>
        </p:txBody>
      </p:sp>
      <p:pic>
        <p:nvPicPr>
          <p:cNvPr id="114690" name="Picture 2" descr="The Empty Tomb: Where Was Jesus ...">
            <a:extLst>
              <a:ext uri="{FF2B5EF4-FFF2-40B4-BE49-F238E27FC236}">
                <a16:creationId xmlns:a16="http://schemas.microsoft.com/office/drawing/2014/main" id="{AB5036DD-77FB-5CAE-4F2B-E72FFAA9C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707" y="2362200"/>
            <a:ext cx="7346186" cy="363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595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6869-6927-ABA8-A29B-01416754E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Jesus: I Will Destroy Death!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E30BA-9FE4-0563-B5A2-EFB4A26B3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00" y="1981200"/>
            <a:ext cx="5283200" cy="4114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1 Corinthians 15:42-57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Where, O Death is your victory?</a:t>
            </a:r>
          </a:p>
          <a:p>
            <a:pPr marL="0" indent="0">
              <a:buNone/>
            </a:pPr>
            <a:r>
              <a:rPr lang="en-US" b="1" dirty="0"/>
              <a:t>Where, O Death is your sting?</a:t>
            </a:r>
          </a:p>
        </p:txBody>
      </p:sp>
    </p:spTree>
    <p:extLst>
      <p:ext uri="{BB962C8B-B14F-4D97-AF65-F5344CB8AC3E}">
        <p14:creationId xmlns:p14="http://schemas.microsoft.com/office/powerpoint/2010/main" val="3892551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6E429-C2E1-FE8C-D3CF-37D54CAAF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Communion:  Resurrection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4C8D8-7BFF-D9E8-217C-6A1E2E8F4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667000"/>
            <a:ext cx="9880600" cy="3429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Romans 6:2-7</a:t>
            </a:r>
          </a:p>
          <a:p>
            <a:pPr marL="0" indent="0">
              <a:buNone/>
            </a:pPr>
            <a:r>
              <a:rPr lang="en-US" b="1" dirty="0"/>
              <a:t>If we are united with him in his death, we will also be united with him in his resurrection.</a:t>
            </a:r>
          </a:p>
        </p:txBody>
      </p:sp>
    </p:spTree>
    <p:extLst>
      <p:ext uri="{BB962C8B-B14F-4D97-AF65-F5344CB8AC3E}">
        <p14:creationId xmlns:p14="http://schemas.microsoft.com/office/powerpoint/2010/main" val="3363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14B8B-6891-7C40-4651-7F3BA05E1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Do You Fear?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2EF9C-7AE8-B659-94C2-16FD366D5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Life without meaning?</a:t>
            </a:r>
          </a:p>
          <a:p>
            <a:pPr marL="0" indent="0">
              <a:buNone/>
            </a:pPr>
            <a:r>
              <a:rPr lang="en-US" b="1" dirty="0"/>
              <a:t>Lack of intimate relationships?</a:t>
            </a:r>
          </a:p>
          <a:p>
            <a:pPr marL="0" indent="0">
              <a:buNone/>
            </a:pPr>
            <a:r>
              <a:rPr lang="en-US" b="1" dirty="0"/>
              <a:t>Debilitating disease?</a:t>
            </a:r>
          </a:p>
          <a:p>
            <a:pPr marL="0" indent="0">
              <a:buNone/>
            </a:pPr>
            <a:r>
              <a:rPr lang="en-US" b="1" dirty="0"/>
              <a:t>Failure?  Betrayal?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What about death?     Death is the great enemy!</a:t>
            </a:r>
          </a:p>
        </p:txBody>
      </p:sp>
    </p:spTree>
    <p:extLst>
      <p:ext uri="{BB962C8B-B14F-4D97-AF65-F5344CB8AC3E}">
        <p14:creationId xmlns:p14="http://schemas.microsoft.com/office/powerpoint/2010/main" val="1514972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9A364-0C5D-E015-3461-6BCC64E97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Death Has Only One Enemy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85B37-7DF7-38E1-3991-371BE9C26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667000"/>
            <a:ext cx="9956800" cy="3429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Born in poverty</a:t>
            </a:r>
          </a:p>
          <a:p>
            <a:pPr marL="0" indent="0">
              <a:buNone/>
            </a:pPr>
            <a:r>
              <a:rPr lang="en-US" b="1" dirty="0"/>
              <a:t>Humble beginnings</a:t>
            </a:r>
          </a:p>
          <a:p>
            <a:pPr marL="0" indent="0">
              <a:buNone/>
            </a:pPr>
            <a:r>
              <a:rPr lang="en-US" b="1" dirty="0"/>
              <a:t>From a small town</a:t>
            </a:r>
          </a:p>
          <a:p>
            <a:pPr marL="0" indent="0">
              <a:buNone/>
            </a:pPr>
            <a:endParaRPr lang="en-US" b="1" dirty="0"/>
          </a:p>
          <a:p>
            <a:pPr marL="0" indent="0" algn="r">
              <a:buNone/>
            </a:pPr>
            <a:r>
              <a:rPr lang="en-US" b="1" dirty="0"/>
              <a:t>Jesus of Nazareth.</a:t>
            </a:r>
          </a:p>
        </p:txBody>
      </p:sp>
    </p:spTree>
    <p:extLst>
      <p:ext uri="{BB962C8B-B14F-4D97-AF65-F5344CB8AC3E}">
        <p14:creationId xmlns:p14="http://schemas.microsoft.com/office/powerpoint/2010/main" val="2409127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93260-DDE7-9743-D16E-AFAB23737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Jesus:  I Will Overcome Death!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00719-A2B2-74C6-C1E5-B40B8F9D1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00" y="2362200"/>
            <a:ext cx="4064000" cy="3733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Scene #1</a:t>
            </a:r>
          </a:p>
          <a:p>
            <a:pPr marL="0" indent="0">
              <a:buNone/>
            </a:pPr>
            <a:r>
              <a:rPr lang="en-US" b="1" dirty="0"/>
              <a:t>John 2:16  “Destroy this temple and I will raise it in three days.”</a:t>
            </a:r>
          </a:p>
        </p:txBody>
      </p:sp>
      <p:pic>
        <p:nvPicPr>
          <p:cNvPr id="108546" name="Picture 2" descr="The SAGES VISITING THE DESTROYED TEMPLE ...">
            <a:extLst>
              <a:ext uri="{FF2B5EF4-FFF2-40B4-BE49-F238E27FC236}">
                <a16:creationId xmlns:a16="http://schemas.microsoft.com/office/drawing/2014/main" id="{3907B325-49E8-7139-8349-4B997A1835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057400"/>
            <a:ext cx="5943600" cy="4079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275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DDA04-3E62-0582-227A-DE5E57B24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Jesus:  I Will Destroy Death!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113CB-F145-5673-7BFA-5AE228C2A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2438400"/>
            <a:ext cx="6172200" cy="3657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Scene #2 John 5:21-30</a:t>
            </a:r>
          </a:p>
          <a:p>
            <a:pPr marL="0" indent="0">
              <a:buNone/>
            </a:pPr>
            <a:r>
              <a:rPr lang="en-US" b="1" dirty="0"/>
              <a:t>Healing at Bethesda.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Those who hear and believe have eternal life.</a:t>
            </a:r>
          </a:p>
        </p:txBody>
      </p:sp>
      <p:pic>
        <p:nvPicPr>
          <p:cNvPr id="2050" name="Picture 2" descr="Pool of Bethesda - Wikipedia">
            <a:extLst>
              <a:ext uri="{FF2B5EF4-FFF2-40B4-BE49-F238E27FC236}">
                <a16:creationId xmlns:a16="http://schemas.microsoft.com/office/drawing/2014/main" id="{648F4A4F-2C84-990C-B5F7-7EE6C5048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828800"/>
            <a:ext cx="3632200" cy="5428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161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4024F-AFF2-961D-D9A1-12887FF5C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6538A-653F-EF26-C29E-6F097A1A9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Jesus:  I Will Destroy Death!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B9F6D-096F-747E-DA6E-4E313E098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0" y="2209800"/>
            <a:ext cx="5029200" cy="3886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Scene #3</a:t>
            </a:r>
          </a:p>
          <a:p>
            <a:pPr marL="0" indent="0">
              <a:buNone/>
            </a:pPr>
            <a:r>
              <a:rPr lang="en-US" b="1" dirty="0"/>
              <a:t>John 6:38-52</a:t>
            </a:r>
          </a:p>
          <a:p>
            <a:pPr marL="0" indent="0">
              <a:buNone/>
            </a:pPr>
            <a:r>
              <a:rPr lang="en-US" b="1" dirty="0"/>
              <a:t>Whoever eats this bread will live forever.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b="1" dirty="0"/>
              <a:t>John 6:53-59</a:t>
            </a:r>
          </a:p>
          <a:p>
            <a:pPr marL="0" indent="0">
              <a:buNone/>
            </a:pPr>
            <a:r>
              <a:rPr lang="en-US" b="1" dirty="0"/>
              <a:t>Eat my flesh and drink my blood.</a:t>
            </a:r>
          </a:p>
        </p:txBody>
      </p:sp>
      <p:pic>
        <p:nvPicPr>
          <p:cNvPr id="109570" name="Picture 2" descr="Jesus feeds all who come to him in John ...">
            <a:extLst>
              <a:ext uri="{FF2B5EF4-FFF2-40B4-BE49-F238E27FC236}">
                <a16:creationId xmlns:a16="http://schemas.microsoft.com/office/drawing/2014/main" id="{82172DF7-DBF6-60E4-BA06-432D82552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7" y="2082475"/>
            <a:ext cx="6891338" cy="447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5976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1BF42-D7CC-DB94-970D-4F9D8A011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US" b="0" dirty="0"/>
            </a:br>
            <a:br>
              <a:rPr lang="en-US" b="0" dirty="0"/>
            </a:br>
            <a:br>
              <a:rPr lang="en-US" b="0" dirty="0"/>
            </a:br>
            <a:r>
              <a:rPr lang="en-US" dirty="0"/>
              <a:t>Superfood!</a:t>
            </a:r>
            <a:br>
              <a:rPr lang="en-US" b="0" dirty="0"/>
            </a:br>
            <a:br>
              <a:rPr lang="en-US" b="0" dirty="0"/>
            </a:br>
            <a:br>
              <a:rPr lang="en-US" b="0" dirty="0"/>
            </a:br>
            <a:endParaRPr lang="en-US" b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F0432-D3E5-5581-FC98-D72D3BD42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0" y="2971800"/>
            <a:ext cx="4622800" cy="3124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“Whoever eats my flesh and drinks my blood has eternal life.”</a:t>
            </a:r>
          </a:p>
        </p:txBody>
      </p:sp>
      <p:pic>
        <p:nvPicPr>
          <p:cNvPr id="1026" name="Picture 2" descr="Amazon.com: Humann SuperBeets Heart Chews, Beet Root Powder Support Energy  Supplement, Nitric Oxide and Blood Pressure Support, Grape Seed Extract &amp;  Non-GMO, Heart Health, Pomegranate Berry Flavor, 120 Count : Health &amp;">
            <a:extLst>
              <a:ext uri="{FF2B5EF4-FFF2-40B4-BE49-F238E27FC236}">
                <a16:creationId xmlns:a16="http://schemas.microsoft.com/office/drawing/2014/main" id="{C21AC608-B689-B921-1CBC-01E583A67C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828800"/>
            <a:ext cx="3847253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860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E0A87-1444-A849-750F-1947B7FCF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Jesus:  I Will Destroy Death!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12587-D05C-FBFD-8FC6-0E84D90A8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00" y="2133600"/>
            <a:ext cx="4216400" cy="3962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Scene #4</a:t>
            </a:r>
          </a:p>
          <a:p>
            <a:pPr marL="0" indent="0">
              <a:buNone/>
            </a:pPr>
            <a:r>
              <a:rPr lang="en-US" b="1" dirty="0"/>
              <a:t>John 7:37-39</a:t>
            </a:r>
          </a:p>
          <a:p>
            <a:pPr marL="0" indent="0">
              <a:buNone/>
            </a:pPr>
            <a:r>
              <a:rPr lang="en-US" b="1" dirty="0"/>
              <a:t>Rivers of living water will flow from them…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b="1" dirty="0"/>
              <a:t>Ezekiel 36:24-30</a:t>
            </a:r>
          </a:p>
          <a:p>
            <a:pPr marL="0" indent="0">
              <a:buNone/>
            </a:pPr>
            <a:r>
              <a:rPr lang="en-US" b="1" dirty="0"/>
              <a:t>Ezekiel 47:1-12</a:t>
            </a:r>
          </a:p>
        </p:txBody>
      </p:sp>
      <p:pic>
        <p:nvPicPr>
          <p:cNvPr id="110594" name="Picture 2" descr="Streams of Living Water">
            <a:extLst>
              <a:ext uri="{FF2B5EF4-FFF2-40B4-BE49-F238E27FC236}">
                <a16:creationId xmlns:a16="http://schemas.microsoft.com/office/drawing/2014/main" id="{EDFCD679-1BB5-F18C-48E6-26E89D2764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981200"/>
            <a:ext cx="5962650" cy="444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734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E21BD-608F-A1F1-2872-43ECDDF3C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6307A-92CF-852F-A13D-D88A9F2D4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Jesus:  I Will Destroy Death!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942AA-2DEC-72F3-1864-17C55FC1C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0" y="1981200"/>
            <a:ext cx="4165600" cy="4114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Scene #5</a:t>
            </a:r>
          </a:p>
          <a:p>
            <a:pPr marL="0" indent="0">
              <a:buNone/>
            </a:pPr>
            <a:r>
              <a:rPr lang="en-US" b="1" dirty="0"/>
              <a:t>Matthew 12:38-40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b="1" dirty="0"/>
              <a:t>As Jonah was in the belly of a great fish for three days and three nights…</a:t>
            </a:r>
          </a:p>
        </p:txBody>
      </p:sp>
      <p:pic>
        <p:nvPicPr>
          <p:cNvPr id="111618" name="Picture 2" descr="Day 188: What you Think About From the Belly of a Fish (Jonah 2) – 66 in 52  A One Year Chronological Journey Through the Bible">
            <a:extLst>
              <a:ext uri="{FF2B5EF4-FFF2-40B4-BE49-F238E27FC236}">
                <a16:creationId xmlns:a16="http://schemas.microsoft.com/office/drawing/2014/main" id="{4ED17454-182D-FC56-D026-377F33FCC1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133600"/>
            <a:ext cx="5372100" cy="426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854584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4_Flow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11548</TotalTime>
  <Words>336</Words>
  <Application>Microsoft Office PowerPoint</Application>
  <PresentationFormat>Widescreen</PresentationFormat>
  <Paragraphs>63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Constantia</vt:lpstr>
      <vt:lpstr>Tahoma</vt:lpstr>
      <vt:lpstr>Wingdings</vt:lpstr>
      <vt:lpstr>Wingdings 2</vt:lpstr>
      <vt:lpstr>Shimmer</vt:lpstr>
      <vt:lpstr>4_Flow</vt:lpstr>
      <vt:lpstr>PowerPoint Presentation</vt:lpstr>
      <vt:lpstr>What Do You Fear?</vt:lpstr>
      <vt:lpstr>Death Has Only One Enemy</vt:lpstr>
      <vt:lpstr>Jesus:  I Will Overcome Death!</vt:lpstr>
      <vt:lpstr>Jesus:  I Will Destroy Death!</vt:lpstr>
      <vt:lpstr>Jesus:  I Will Destroy Death!</vt:lpstr>
      <vt:lpstr>   Superfood!   </vt:lpstr>
      <vt:lpstr>Jesus:  I Will Destroy Death!</vt:lpstr>
      <vt:lpstr>Jesus:  I Will Destroy Death!</vt:lpstr>
      <vt:lpstr>Jesus:  I Will Destroy Death!</vt:lpstr>
      <vt:lpstr>But…  They Took Him Out</vt:lpstr>
      <vt:lpstr>Stop the Presses!</vt:lpstr>
      <vt:lpstr>Jesus: I Will Destroy Death!</vt:lpstr>
      <vt:lpstr>Communion:  Resurrection Power</vt:lpstr>
    </vt:vector>
  </TitlesOfParts>
  <Company>GCCCD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Resurrection of Jesus</dc:title>
  <dc:creator>GCCCD</dc:creator>
  <cp:lastModifiedBy>John Oakes</cp:lastModifiedBy>
  <cp:revision>71</cp:revision>
  <dcterms:created xsi:type="dcterms:W3CDTF">2009-10-15T23:09:51Z</dcterms:created>
  <dcterms:modified xsi:type="dcterms:W3CDTF">2026-04-06T15:43:12Z</dcterms:modified>
</cp:coreProperties>
</file>