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117" r:id="rId2"/>
    <p:sldId id="1118" r:id="rId3"/>
    <p:sldId id="1119" r:id="rId4"/>
    <p:sldId id="1120" r:id="rId5"/>
    <p:sldId id="1238" r:id="rId6"/>
    <p:sldId id="1121" r:id="rId7"/>
    <p:sldId id="1122" r:id="rId8"/>
    <p:sldId id="1239" r:id="rId9"/>
    <p:sldId id="1240" r:id="rId10"/>
    <p:sldId id="1241" r:id="rId11"/>
    <p:sldId id="1110" r:id="rId12"/>
    <p:sldId id="1108" r:id="rId13"/>
    <p:sldId id="1109" r:id="rId14"/>
    <p:sldId id="1111" r:id="rId15"/>
    <p:sldId id="1112" r:id="rId16"/>
    <p:sldId id="1113" r:id="rId17"/>
    <p:sldId id="1114" r:id="rId18"/>
    <p:sldId id="1115" r:id="rId19"/>
    <p:sldId id="111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D8401E-CEC5-4C28-B5FB-A619C9BE0F82}" v="2" dt="2026-05-13T22:32:59.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delMainMaster">
      <pc:chgData name="John Oakes" userId="1a36f0057432ea1f" providerId="LiveId" clId="{47381711-A8C6-487F-B478-F1510AC8C65D}" dt="2026-05-17T00:25:03.285" v="2277" actId="47"/>
      <pc:docMkLst>
        <pc:docMk/>
      </pc:docMkLst>
      <pc:sldChg chg="add del">
        <pc:chgData name="John Oakes" userId="1a36f0057432ea1f" providerId="LiveId" clId="{47381711-A8C6-487F-B478-F1510AC8C65D}" dt="2026-05-17T00:25:03.285" v="2277" actId="47"/>
        <pc:sldMkLst>
          <pc:docMk/>
          <pc:sldMk cId="4054011394" sldId="1060"/>
        </pc:sldMkLst>
      </pc:sldChg>
      <pc:sldChg chg="modSp mod">
        <pc:chgData name="John Oakes" userId="1a36f0057432ea1f" providerId="LiveId" clId="{47381711-A8C6-487F-B478-F1510AC8C65D}" dt="2026-05-13T22:47:00.887" v="572" actId="20577"/>
        <pc:sldMkLst>
          <pc:docMk/>
          <pc:sldMk cId="2393654622" sldId="1118"/>
        </pc:sldMkLst>
        <pc:spChg chg="mod">
          <ac:chgData name="John Oakes" userId="1a36f0057432ea1f" providerId="LiveId" clId="{47381711-A8C6-487F-B478-F1510AC8C65D}" dt="2026-05-13T22:47:00.887" v="572" actId="20577"/>
          <ac:spMkLst>
            <pc:docMk/>
            <pc:sldMk cId="2393654622" sldId="1118"/>
            <ac:spMk id="3" creationId="{BDD174CF-C45E-8326-3043-B150E48188C9}"/>
          </ac:spMkLst>
        </pc:spChg>
      </pc:sldChg>
      <pc:sldChg chg="modSp mod">
        <pc:chgData name="John Oakes" userId="1a36f0057432ea1f" providerId="LiveId" clId="{47381711-A8C6-487F-B478-F1510AC8C65D}" dt="2026-05-13T22:47:11.659" v="588" actId="20577"/>
        <pc:sldMkLst>
          <pc:docMk/>
          <pc:sldMk cId="3449683365" sldId="1119"/>
        </pc:sldMkLst>
        <pc:spChg chg="mod">
          <ac:chgData name="John Oakes" userId="1a36f0057432ea1f" providerId="LiveId" clId="{47381711-A8C6-487F-B478-F1510AC8C65D}" dt="2026-05-13T22:47:11.659" v="588" actId="20577"/>
          <ac:spMkLst>
            <pc:docMk/>
            <pc:sldMk cId="3449683365" sldId="1119"/>
            <ac:spMk id="3" creationId="{D03FF295-B9DE-02AB-0B42-FB5BF5D8A91D}"/>
          </ac:spMkLst>
        </pc:spChg>
      </pc:sldChg>
      <pc:sldChg chg="modSp new mod">
        <pc:chgData name="John Oakes" userId="1a36f0057432ea1f" providerId="LiveId" clId="{47381711-A8C6-487F-B478-F1510AC8C65D}" dt="2026-05-13T22:49:35.350" v="900" actId="14100"/>
        <pc:sldMkLst>
          <pc:docMk/>
          <pc:sldMk cId="669598059" sldId="1120"/>
        </pc:sldMkLst>
        <pc:spChg chg="mod">
          <ac:chgData name="John Oakes" userId="1a36f0057432ea1f" providerId="LiveId" clId="{47381711-A8C6-487F-B478-F1510AC8C65D}" dt="2026-05-13T22:47:44.276" v="597" actId="20577"/>
          <ac:spMkLst>
            <pc:docMk/>
            <pc:sldMk cId="669598059" sldId="1120"/>
            <ac:spMk id="2" creationId="{11623427-737B-5ACC-1C0C-65251EC78CF0}"/>
          </ac:spMkLst>
        </pc:spChg>
        <pc:spChg chg="mod">
          <ac:chgData name="John Oakes" userId="1a36f0057432ea1f" providerId="LiveId" clId="{47381711-A8C6-487F-B478-F1510AC8C65D}" dt="2026-05-13T22:49:35.350" v="900" actId="14100"/>
          <ac:spMkLst>
            <pc:docMk/>
            <pc:sldMk cId="669598059" sldId="1120"/>
            <ac:spMk id="3" creationId="{6051F74E-62E8-3C52-F52C-25BDAF169536}"/>
          </ac:spMkLst>
        </pc:spChg>
      </pc:sldChg>
      <pc:sldChg chg="addSp modSp new mod">
        <pc:chgData name="John Oakes" userId="1a36f0057432ea1f" providerId="LiveId" clId="{47381711-A8C6-487F-B478-F1510AC8C65D}" dt="2026-05-13T21:39:01.071" v="256" actId="1076"/>
        <pc:sldMkLst>
          <pc:docMk/>
          <pc:sldMk cId="210125266" sldId="1121"/>
        </pc:sldMkLst>
        <pc:spChg chg="mod">
          <ac:chgData name="John Oakes" userId="1a36f0057432ea1f" providerId="LiveId" clId="{47381711-A8C6-487F-B478-F1510AC8C65D}" dt="2026-05-13T21:38:53.527" v="254" actId="14100"/>
          <ac:spMkLst>
            <pc:docMk/>
            <pc:sldMk cId="210125266" sldId="1121"/>
            <ac:spMk id="3" creationId="{B153B007-F313-96D4-A9AA-639C5F2F20DD}"/>
          </ac:spMkLst>
        </pc:spChg>
        <pc:picChg chg="add mod">
          <ac:chgData name="John Oakes" userId="1a36f0057432ea1f" providerId="LiveId" clId="{47381711-A8C6-487F-B478-F1510AC8C65D}" dt="2026-05-13T21:39:01.071" v="256" actId="1076"/>
          <ac:picMkLst>
            <pc:docMk/>
            <pc:sldMk cId="210125266" sldId="1121"/>
            <ac:picMk id="4" creationId="{742F674A-5F7A-4514-D016-BD9FEDC9DC2E}"/>
          </ac:picMkLst>
        </pc:picChg>
      </pc:sldChg>
      <pc:sldChg chg="modSp new mod">
        <pc:chgData name="John Oakes" userId="1a36f0057432ea1f" providerId="LiveId" clId="{47381711-A8C6-487F-B478-F1510AC8C65D}" dt="2026-05-13T22:58:29.626" v="1678" actId="255"/>
        <pc:sldMkLst>
          <pc:docMk/>
          <pc:sldMk cId="3039492033" sldId="1122"/>
        </pc:sldMkLst>
        <pc:spChg chg="mod">
          <ac:chgData name="John Oakes" userId="1a36f0057432ea1f" providerId="LiveId" clId="{47381711-A8C6-487F-B478-F1510AC8C65D}" dt="2026-05-13T22:53:20.415" v="1238" actId="20577"/>
          <ac:spMkLst>
            <pc:docMk/>
            <pc:sldMk cId="3039492033" sldId="1122"/>
            <ac:spMk id="2" creationId="{59E01C11-1C9F-661E-6860-145CB099AED2}"/>
          </ac:spMkLst>
        </pc:spChg>
        <pc:spChg chg="mod">
          <ac:chgData name="John Oakes" userId="1a36f0057432ea1f" providerId="LiveId" clId="{47381711-A8C6-487F-B478-F1510AC8C65D}" dt="2026-05-13T22:58:29.626" v="1678" actId="255"/>
          <ac:spMkLst>
            <pc:docMk/>
            <pc:sldMk cId="3039492033" sldId="1122"/>
            <ac:spMk id="3" creationId="{C6C237CF-C2DA-9EC3-FE02-0E7C8016596F}"/>
          </ac:spMkLst>
        </pc:spChg>
      </pc:sldChg>
      <pc:sldChg chg="modSp add del mod">
        <pc:chgData name="John Oakes" userId="1a36f0057432ea1f" providerId="LiveId" clId="{47381711-A8C6-487F-B478-F1510AC8C65D}" dt="2026-05-17T00:25:03.285" v="2277" actId="47"/>
        <pc:sldMkLst>
          <pc:docMk/>
          <pc:sldMk cId="0" sldId="1236"/>
        </pc:sldMkLst>
      </pc:sldChg>
      <pc:sldChg chg="modSp add del mod">
        <pc:chgData name="John Oakes" userId="1a36f0057432ea1f" providerId="LiveId" clId="{47381711-A8C6-487F-B478-F1510AC8C65D}" dt="2026-05-17T00:25:03.285" v="2277" actId="47"/>
        <pc:sldMkLst>
          <pc:docMk/>
          <pc:sldMk cId="0" sldId="1237"/>
        </pc:sldMkLst>
      </pc:sldChg>
      <pc:sldChg chg="modSp new mod">
        <pc:chgData name="John Oakes" userId="1a36f0057432ea1f" providerId="LiveId" clId="{47381711-A8C6-487F-B478-F1510AC8C65D}" dt="2026-05-13T22:52:28.133" v="1193" actId="255"/>
        <pc:sldMkLst>
          <pc:docMk/>
          <pc:sldMk cId="3256225938" sldId="1238"/>
        </pc:sldMkLst>
        <pc:spChg chg="mod">
          <ac:chgData name="John Oakes" userId="1a36f0057432ea1f" providerId="LiveId" clId="{47381711-A8C6-487F-B478-F1510AC8C65D}" dt="2026-05-13T22:49:58.634" v="918" actId="20577"/>
          <ac:spMkLst>
            <pc:docMk/>
            <pc:sldMk cId="3256225938" sldId="1238"/>
            <ac:spMk id="2" creationId="{EA227734-EA7E-78A1-B8D0-9417BD4A7C98}"/>
          </ac:spMkLst>
        </pc:spChg>
        <pc:spChg chg="mod">
          <ac:chgData name="John Oakes" userId="1a36f0057432ea1f" providerId="LiveId" clId="{47381711-A8C6-487F-B478-F1510AC8C65D}" dt="2026-05-13T22:52:28.133" v="1193" actId="255"/>
          <ac:spMkLst>
            <pc:docMk/>
            <pc:sldMk cId="3256225938" sldId="1238"/>
            <ac:spMk id="3" creationId="{1AF4CC94-3C0C-6E22-28FB-37A404FFF84B}"/>
          </ac:spMkLst>
        </pc:spChg>
      </pc:sldChg>
      <pc:sldChg chg="modSp new mod">
        <pc:chgData name="John Oakes" userId="1a36f0057432ea1f" providerId="LiveId" clId="{47381711-A8C6-487F-B478-F1510AC8C65D}" dt="2026-05-13T23:00:19.053" v="1913" actId="20577"/>
        <pc:sldMkLst>
          <pc:docMk/>
          <pc:sldMk cId="2518982661" sldId="1239"/>
        </pc:sldMkLst>
        <pc:spChg chg="mod">
          <ac:chgData name="John Oakes" userId="1a36f0057432ea1f" providerId="LiveId" clId="{47381711-A8C6-487F-B478-F1510AC8C65D}" dt="2026-05-13T22:59:17.836" v="1745" actId="20577"/>
          <ac:spMkLst>
            <pc:docMk/>
            <pc:sldMk cId="2518982661" sldId="1239"/>
            <ac:spMk id="2" creationId="{F78CF526-D62B-7796-430D-5BCDEE0C8A52}"/>
          </ac:spMkLst>
        </pc:spChg>
        <pc:spChg chg="mod">
          <ac:chgData name="John Oakes" userId="1a36f0057432ea1f" providerId="LiveId" clId="{47381711-A8C6-487F-B478-F1510AC8C65D}" dt="2026-05-13T23:00:19.053" v="1913" actId="20577"/>
          <ac:spMkLst>
            <pc:docMk/>
            <pc:sldMk cId="2518982661" sldId="1239"/>
            <ac:spMk id="3" creationId="{679138FB-057B-B3B5-EE8B-046102C9AD46}"/>
          </ac:spMkLst>
        </pc:spChg>
      </pc:sldChg>
      <pc:sldChg chg="modSp new mod">
        <pc:chgData name="John Oakes" userId="1a36f0057432ea1f" providerId="LiveId" clId="{47381711-A8C6-487F-B478-F1510AC8C65D}" dt="2026-05-13T23:02:22.256" v="2193" actId="20577"/>
        <pc:sldMkLst>
          <pc:docMk/>
          <pc:sldMk cId="2681198064" sldId="1240"/>
        </pc:sldMkLst>
        <pc:spChg chg="mod">
          <ac:chgData name="John Oakes" userId="1a36f0057432ea1f" providerId="LiveId" clId="{47381711-A8C6-487F-B478-F1510AC8C65D}" dt="2026-05-13T23:00:48.582" v="1934" actId="20577"/>
          <ac:spMkLst>
            <pc:docMk/>
            <pc:sldMk cId="2681198064" sldId="1240"/>
            <ac:spMk id="2" creationId="{10C6FC13-4723-7BC9-D53E-4C9913ABE772}"/>
          </ac:spMkLst>
        </pc:spChg>
        <pc:spChg chg="mod">
          <ac:chgData name="John Oakes" userId="1a36f0057432ea1f" providerId="LiveId" clId="{47381711-A8C6-487F-B478-F1510AC8C65D}" dt="2026-05-13T23:02:22.256" v="2193" actId="20577"/>
          <ac:spMkLst>
            <pc:docMk/>
            <pc:sldMk cId="2681198064" sldId="1240"/>
            <ac:spMk id="3" creationId="{BDA79C32-904F-D828-9B66-21F84C9CFFEB}"/>
          </ac:spMkLst>
        </pc:spChg>
      </pc:sldChg>
      <pc:sldChg chg="addSp modSp new mod">
        <pc:chgData name="John Oakes" userId="1a36f0057432ea1f" providerId="LiveId" clId="{47381711-A8C6-487F-B478-F1510AC8C65D}" dt="2026-05-13T23:05:31.428" v="2276" actId="1076"/>
        <pc:sldMkLst>
          <pc:docMk/>
          <pc:sldMk cId="3786403996" sldId="1241"/>
        </pc:sldMkLst>
        <pc:spChg chg="mod">
          <ac:chgData name="John Oakes" userId="1a36f0057432ea1f" providerId="LiveId" clId="{47381711-A8C6-487F-B478-F1510AC8C65D}" dt="2026-05-13T23:03:35.143" v="2261" actId="20577"/>
          <ac:spMkLst>
            <pc:docMk/>
            <pc:sldMk cId="3786403996" sldId="1241"/>
            <ac:spMk id="2" creationId="{682BC31A-6B0A-6F18-5A5D-1DC76DBEC3F0}"/>
          </ac:spMkLst>
        </pc:spChg>
        <pc:spChg chg="mod">
          <ac:chgData name="John Oakes" userId="1a36f0057432ea1f" providerId="LiveId" clId="{47381711-A8C6-487F-B478-F1510AC8C65D}" dt="2026-05-13T23:04:29.075" v="2263" actId="14100"/>
          <ac:spMkLst>
            <pc:docMk/>
            <pc:sldMk cId="3786403996" sldId="1241"/>
            <ac:spMk id="3" creationId="{4B5F6F87-6EF5-5C2D-4A4D-3CED6EBA3E5B}"/>
          </ac:spMkLst>
        </pc:spChg>
        <pc:picChg chg="add mod">
          <ac:chgData name="John Oakes" userId="1a36f0057432ea1f" providerId="LiveId" clId="{47381711-A8C6-487F-B478-F1510AC8C65D}" dt="2026-05-13T23:05:31.428" v="2276" actId="1076"/>
          <ac:picMkLst>
            <pc:docMk/>
            <pc:sldMk cId="3786403996" sldId="1241"/>
            <ac:picMk id="4" creationId="{945EA4CA-19CC-8CC5-096E-E97E655B8A6B}"/>
          </ac:picMkLst>
        </pc:picChg>
        <pc:picChg chg="add mod">
          <ac:chgData name="John Oakes" userId="1a36f0057432ea1f" providerId="LiveId" clId="{47381711-A8C6-487F-B478-F1510AC8C65D}" dt="2026-05-13T23:05:27.824" v="2275" actId="1076"/>
          <ac:picMkLst>
            <pc:docMk/>
            <pc:sldMk cId="3786403996" sldId="1241"/>
            <ac:picMk id="5" creationId="{22C6F1CE-7D89-8D3C-D8EC-012B905270D4}"/>
          </ac:picMkLst>
        </pc:picChg>
      </pc:sldChg>
      <pc:sldMasterChg chg="del delSldLayout">
        <pc:chgData name="John Oakes" userId="1a36f0057432ea1f" providerId="LiveId" clId="{47381711-A8C6-487F-B478-F1510AC8C65D}" dt="2026-05-17T00:25:03.285" v="2277" actId="47"/>
        <pc:sldMasterMkLst>
          <pc:docMk/>
          <pc:sldMasterMk cId="2702133477" sldId="2147483672"/>
        </pc:sldMasterMkLst>
        <pc:sldLayoutChg chg="del">
          <pc:chgData name="John Oakes" userId="1a36f0057432ea1f" providerId="LiveId" clId="{47381711-A8C6-487F-B478-F1510AC8C65D}" dt="2026-05-17T00:25:03.285" v="2277" actId="47"/>
          <pc:sldLayoutMkLst>
            <pc:docMk/>
            <pc:sldMasterMk cId="2702133477" sldId="2147483672"/>
            <pc:sldLayoutMk cId="309937195" sldId="2147483673"/>
          </pc:sldLayoutMkLst>
        </pc:sldLayoutChg>
        <pc:sldLayoutChg chg="del">
          <pc:chgData name="John Oakes" userId="1a36f0057432ea1f" providerId="LiveId" clId="{47381711-A8C6-487F-B478-F1510AC8C65D}" dt="2026-05-17T00:25:03.285" v="2277" actId="47"/>
          <pc:sldLayoutMkLst>
            <pc:docMk/>
            <pc:sldMasterMk cId="2702133477" sldId="2147483672"/>
            <pc:sldLayoutMk cId="1301794814" sldId="2147483674"/>
          </pc:sldLayoutMkLst>
        </pc:sldLayoutChg>
        <pc:sldLayoutChg chg="del">
          <pc:chgData name="John Oakes" userId="1a36f0057432ea1f" providerId="LiveId" clId="{47381711-A8C6-487F-B478-F1510AC8C65D}" dt="2026-05-17T00:25:03.285" v="2277" actId="47"/>
          <pc:sldLayoutMkLst>
            <pc:docMk/>
            <pc:sldMasterMk cId="2702133477" sldId="2147483672"/>
            <pc:sldLayoutMk cId="2167515236" sldId="2147483675"/>
          </pc:sldLayoutMkLst>
        </pc:sldLayoutChg>
        <pc:sldLayoutChg chg="del">
          <pc:chgData name="John Oakes" userId="1a36f0057432ea1f" providerId="LiveId" clId="{47381711-A8C6-487F-B478-F1510AC8C65D}" dt="2026-05-17T00:25:03.285" v="2277" actId="47"/>
          <pc:sldLayoutMkLst>
            <pc:docMk/>
            <pc:sldMasterMk cId="2702133477" sldId="2147483672"/>
            <pc:sldLayoutMk cId="1179151585" sldId="2147483676"/>
          </pc:sldLayoutMkLst>
        </pc:sldLayoutChg>
        <pc:sldLayoutChg chg="del">
          <pc:chgData name="John Oakes" userId="1a36f0057432ea1f" providerId="LiveId" clId="{47381711-A8C6-487F-B478-F1510AC8C65D}" dt="2026-05-17T00:25:03.285" v="2277" actId="47"/>
          <pc:sldLayoutMkLst>
            <pc:docMk/>
            <pc:sldMasterMk cId="2702133477" sldId="2147483672"/>
            <pc:sldLayoutMk cId="3843815030" sldId="2147483677"/>
          </pc:sldLayoutMkLst>
        </pc:sldLayoutChg>
        <pc:sldLayoutChg chg="del">
          <pc:chgData name="John Oakes" userId="1a36f0057432ea1f" providerId="LiveId" clId="{47381711-A8C6-487F-B478-F1510AC8C65D}" dt="2026-05-17T00:25:03.285" v="2277" actId="47"/>
          <pc:sldLayoutMkLst>
            <pc:docMk/>
            <pc:sldMasterMk cId="2702133477" sldId="2147483672"/>
            <pc:sldLayoutMk cId="68127862" sldId="2147483678"/>
          </pc:sldLayoutMkLst>
        </pc:sldLayoutChg>
        <pc:sldLayoutChg chg="del">
          <pc:chgData name="John Oakes" userId="1a36f0057432ea1f" providerId="LiveId" clId="{47381711-A8C6-487F-B478-F1510AC8C65D}" dt="2026-05-17T00:25:03.285" v="2277" actId="47"/>
          <pc:sldLayoutMkLst>
            <pc:docMk/>
            <pc:sldMasterMk cId="2702133477" sldId="2147483672"/>
            <pc:sldLayoutMk cId="836043776" sldId="2147483679"/>
          </pc:sldLayoutMkLst>
        </pc:sldLayoutChg>
        <pc:sldLayoutChg chg="del">
          <pc:chgData name="John Oakes" userId="1a36f0057432ea1f" providerId="LiveId" clId="{47381711-A8C6-487F-B478-F1510AC8C65D}" dt="2026-05-17T00:25:03.285" v="2277" actId="47"/>
          <pc:sldLayoutMkLst>
            <pc:docMk/>
            <pc:sldMasterMk cId="2702133477" sldId="2147483672"/>
            <pc:sldLayoutMk cId="3041828813" sldId="2147483680"/>
          </pc:sldLayoutMkLst>
        </pc:sldLayoutChg>
        <pc:sldLayoutChg chg="del">
          <pc:chgData name="John Oakes" userId="1a36f0057432ea1f" providerId="LiveId" clId="{47381711-A8C6-487F-B478-F1510AC8C65D}" dt="2026-05-17T00:25:03.285" v="2277" actId="47"/>
          <pc:sldLayoutMkLst>
            <pc:docMk/>
            <pc:sldMasterMk cId="2702133477" sldId="2147483672"/>
            <pc:sldLayoutMk cId="3859035766" sldId="2147483681"/>
          </pc:sldLayoutMkLst>
        </pc:sldLayoutChg>
        <pc:sldLayoutChg chg="del">
          <pc:chgData name="John Oakes" userId="1a36f0057432ea1f" providerId="LiveId" clId="{47381711-A8C6-487F-B478-F1510AC8C65D}" dt="2026-05-17T00:25:03.285" v="2277" actId="47"/>
          <pc:sldLayoutMkLst>
            <pc:docMk/>
            <pc:sldMasterMk cId="2702133477" sldId="2147483672"/>
            <pc:sldLayoutMk cId="960660048" sldId="2147483682"/>
          </pc:sldLayoutMkLst>
        </pc:sldLayoutChg>
        <pc:sldLayoutChg chg="del">
          <pc:chgData name="John Oakes" userId="1a36f0057432ea1f" providerId="LiveId" clId="{47381711-A8C6-487F-B478-F1510AC8C65D}" dt="2026-05-17T00:25:03.285" v="2277" actId="47"/>
          <pc:sldLayoutMkLst>
            <pc:docMk/>
            <pc:sldMasterMk cId="2702133477" sldId="2147483672"/>
            <pc:sldLayoutMk cId="1325867147"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B711A13-63D0-5997-DCEF-898F938968A8}"/>
              </a:ext>
            </a:extLst>
          </p:cNvPr>
          <p:cNvGrpSpPr>
            <a:grpSpLocks/>
          </p:cNvGrpSpPr>
          <p:nvPr/>
        </p:nvGrpSpPr>
        <p:grpSpPr bwMode="auto">
          <a:xfrm>
            <a:off x="0" y="0"/>
            <a:ext cx="12187238" cy="6850063"/>
            <a:chOff x="0" y="0"/>
            <a:chExt cx="5758" cy="4315"/>
          </a:xfrm>
        </p:grpSpPr>
        <p:grpSp>
          <p:nvGrpSpPr>
            <p:cNvPr id="3" name="Group 3">
              <a:extLst>
                <a:ext uri="{FF2B5EF4-FFF2-40B4-BE49-F238E27FC236}">
                  <a16:creationId xmlns:a16="http://schemas.microsoft.com/office/drawing/2014/main" id="{21DD89FE-634E-55A2-423A-04DAABCB51AA}"/>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CF07A2AB-32E6-D9FB-E6BC-5DD039F5465C}"/>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3600">
                  <a:solidFill>
                    <a:srgbClr val="FFFFFF"/>
                  </a:solidFill>
                  <a:latin typeface="Garamond"/>
                  <a:cs typeface="Arial"/>
                </a:endParaRPr>
              </a:p>
            </p:txBody>
          </p:sp>
          <p:sp>
            <p:nvSpPr>
              <p:cNvPr id="7" name="Freeform 5">
                <a:extLst>
                  <a:ext uri="{FF2B5EF4-FFF2-40B4-BE49-F238E27FC236}">
                    <a16:creationId xmlns:a16="http://schemas.microsoft.com/office/drawing/2014/main" id="{D0953865-EBB1-2218-F5A1-200EF96F532B}"/>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3600">
                  <a:solidFill>
                    <a:srgbClr val="FFFFFF"/>
                  </a:solidFill>
                  <a:latin typeface="Garamond"/>
                  <a:cs typeface="Arial"/>
                </a:endParaRPr>
              </a:p>
            </p:txBody>
          </p:sp>
          <p:sp>
            <p:nvSpPr>
              <p:cNvPr id="8" name="Freeform 6">
                <a:extLst>
                  <a:ext uri="{FF2B5EF4-FFF2-40B4-BE49-F238E27FC236}">
                    <a16:creationId xmlns:a16="http://schemas.microsoft.com/office/drawing/2014/main" id="{5517A67E-DD58-75A2-E625-C3567D6AFEED}"/>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3600">
                  <a:solidFill>
                    <a:srgbClr val="FFFFFF"/>
                  </a:solidFill>
                  <a:latin typeface="Garamond"/>
                  <a:cs typeface="Arial"/>
                </a:endParaRPr>
              </a:p>
            </p:txBody>
          </p:sp>
          <p:sp>
            <p:nvSpPr>
              <p:cNvPr id="9" name="Freeform 7">
                <a:extLst>
                  <a:ext uri="{FF2B5EF4-FFF2-40B4-BE49-F238E27FC236}">
                    <a16:creationId xmlns:a16="http://schemas.microsoft.com/office/drawing/2014/main" id="{32AE2F08-2DFF-3EEB-30CE-959D05D9D488}"/>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26C317D1-4E59-6AC9-FA2E-1732D56F842D}"/>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grpSp>
        <p:sp>
          <p:nvSpPr>
            <p:cNvPr id="4" name="Freeform 9">
              <a:extLst>
                <a:ext uri="{FF2B5EF4-FFF2-40B4-BE49-F238E27FC236}">
                  <a16:creationId xmlns:a16="http://schemas.microsoft.com/office/drawing/2014/main" id="{05D7DD0A-E16E-86D8-1340-F4719FE07331}"/>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sp>
          <p:nvSpPr>
            <p:cNvPr id="5" name="Freeform 10">
              <a:extLst>
                <a:ext uri="{FF2B5EF4-FFF2-40B4-BE49-F238E27FC236}">
                  <a16:creationId xmlns:a16="http://schemas.microsoft.com/office/drawing/2014/main" id="{94D01914-ED8B-1D77-05A0-CD320B29FE59}"/>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3323" name="Rectangle 11"/>
          <p:cNvSpPr>
            <a:spLocks noGrp="1" noChangeArrowheads="1"/>
          </p:cNvSpPr>
          <p:nvPr>
            <p:ph type="ctrTitle" sz="quarter"/>
          </p:nvPr>
        </p:nvSpPr>
        <p:spPr>
          <a:xfrm>
            <a:off x="914400" y="1736727"/>
            <a:ext cx="10363200" cy="1920875"/>
          </a:xfrm>
        </p:spPr>
        <p:txBody>
          <a:bodyPr/>
          <a:lstStyle>
            <a:lvl1pPr>
              <a:defRPr sz="6000"/>
            </a:lvl1pPr>
          </a:lstStyle>
          <a:p>
            <a:pPr lvl="0"/>
            <a:r>
              <a:rPr lang="en-US" noProof="0"/>
              <a:t>Click to edit Master title style</a:t>
            </a:r>
          </a:p>
        </p:txBody>
      </p:sp>
      <p:sp>
        <p:nvSpPr>
          <p:cNvPr id="13324"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1" name="Rectangle 13">
            <a:extLst>
              <a:ext uri="{FF2B5EF4-FFF2-40B4-BE49-F238E27FC236}">
                <a16:creationId xmlns:a16="http://schemas.microsoft.com/office/drawing/2014/main" id="{B959D2A5-DF96-2BA8-723B-7C129A6399DE}"/>
              </a:ext>
            </a:extLst>
          </p:cNvPr>
          <p:cNvSpPr>
            <a:spLocks noGrp="1" noChangeArrowheads="1"/>
          </p:cNvSpPr>
          <p:nvPr>
            <p:ph type="dt" sz="quarter" idx="10"/>
          </p:nvPr>
        </p:nvSpPr>
        <p:spPr>
          <a:xfrm>
            <a:off x="609600" y="6248400"/>
            <a:ext cx="2844800" cy="476250"/>
          </a:xfrm>
        </p:spPr>
        <p:txBody>
          <a:bodyPr/>
          <a:lstStyle>
            <a:lvl1pPr>
              <a:defRPr>
                <a:cs typeface="Arial" panose="020B0604020202020204" pitchFamily="34" charset="0"/>
              </a:defRPr>
            </a:lvl1pPr>
          </a:lstStyle>
          <a:p>
            <a:pPr>
              <a:defRPr/>
            </a:pPr>
            <a:endParaRPr lang="en-US"/>
          </a:p>
        </p:txBody>
      </p:sp>
      <p:sp>
        <p:nvSpPr>
          <p:cNvPr id="12" name="Rectangle 14">
            <a:extLst>
              <a:ext uri="{FF2B5EF4-FFF2-40B4-BE49-F238E27FC236}">
                <a16:creationId xmlns:a16="http://schemas.microsoft.com/office/drawing/2014/main" id="{627684F7-C28D-0C6A-2D97-7C9D14911BF9}"/>
              </a:ext>
            </a:extLst>
          </p:cNvPr>
          <p:cNvSpPr>
            <a:spLocks noGrp="1" noChangeArrowheads="1"/>
          </p:cNvSpPr>
          <p:nvPr>
            <p:ph type="ftr" sz="quarter" idx="11"/>
          </p:nvPr>
        </p:nvSpPr>
        <p:spPr>
          <a:xfrm>
            <a:off x="4165600" y="6251575"/>
            <a:ext cx="3860800" cy="476250"/>
          </a:xfrm>
        </p:spPr>
        <p:txBody>
          <a:bodyPr/>
          <a:lstStyle>
            <a:lvl1pPr>
              <a:defRPr>
                <a:cs typeface="Arial" panose="020B0604020202020204" pitchFamily="34" charset="0"/>
              </a:defRPr>
            </a:lvl1pPr>
          </a:lstStyle>
          <a:p>
            <a:pPr>
              <a:defRPr/>
            </a:pPr>
            <a:endParaRPr lang="en-US"/>
          </a:p>
        </p:txBody>
      </p:sp>
      <p:sp>
        <p:nvSpPr>
          <p:cNvPr id="13" name="Rectangle 15">
            <a:extLst>
              <a:ext uri="{FF2B5EF4-FFF2-40B4-BE49-F238E27FC236}">
                <a16:creationId xmlns:a16="http://schemas.microsoft.com/office/drawing/2014/main" id="{745B4A47-1F9F-8306-8F78-8EBD7445FC16}"/>
              </a:ext>
            </a:extLst>
          </p:cNvPr>
          <p:cNvSpPr>
            <a:spLocks noGrp="1" noChangeArrowheads="1"/>
          </p:cNvSpPr>
          <p:nvPr>
            <p:ph type="sldNum" sz="quarter" idx="12"/>
          </p:nvPr>
        </p:nvSpPr>
        <p:spPr>
          <a:xfrm>
            <a:off x="8737600" y="6254750"/>
            <a:ext cx="2844800" cy="476250"/>
          </a:xfrm>
        </p:spPr>
        <p:txBody>
          <a:bodyPr/>
          <a:lstStyle>
            <a:lvl1pPr>
              <a:defRPr>
                <a:cs typeface="Arial" panose="020B0604020202020204" pitchFamily="34" charset="0"/>
              </a:defRPr>
            </a:lvl1pPr>
          </a:lstStyle>
          <a:p>
            <a:pPr>
              <a:defRPr/>
            </a:pPr>
            <a:fld id="{DD5D9339-16CE-4B29-A634-CF1B8131E249}" type="slidenum">
              <a:rPr lang="en-US"/>
              <a:pPr>
                <a:defRPr/>
              </a:pPr>
              <a:t>‹#›</a:t>
            </a:fld>
            <a:endParaRPr lang="en-US"/>
          </a:p>
        </p:txBody>
      </p:sp>
    </p:spTree>
    <p:extLst>
      <p:ext uri="{BB962C8B-B14F-4D97-AF65-F5344CB8AC3E}">
        <p14:creationId xmlns:p14="http://schemas.microsoft.com/office/powerpoint/2010/main" val="290686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B8E431-CE22-1C91-D501-E07F1EFD4AD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C0A01929-85AC-BA4A-672F-BC012C433CF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35B43599-18B9-4E30-BF14-BB7935E7B023}" type="slidenum">
              <a:rPr lang="en-US"/>
              <a:pPr>
                <a:defRPr/>
              </a:pPr>
              <a:t>‹#›</a:t>
            </a:fld>
            <a:endParaRPr lang="en-US"/>
          </a:p>
        </p:txBody>
      </p:sp>
      <p:sp>
        <p:nvSpPr>
          <p:cNvPr id="6" name="Rectangle 14">
            <a:extLst>
              <a:ext uri="{FF2B5EF4-FFF2-40B4-BE49-F238E27FC236}">
                <a16:creationId xmlns:a16="http://schemas.microsoft.com/office/drawing/2014/main" id="{41E82DEB-250B-F98D-ECD4-85BD47102E50}"/>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05079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A162B2A-A81E-C39D-FBB8-9D171141DED5}"/>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1B6C17A1-B496-18D2-51A6-DB8868700C8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C4F2C1E-D71F-450A-BD71-AF87E94E5304}" type="slidenum">
              <a:rPr lang="en-US"/>
              <a:pPr>
                <a:defRPr/>
              </a:pPr>
              <a:t>‹#›</a:t>
            </a:fld>
            <a:endParaRPr lang="en-US"/>
          </a:p>
        </p:txBody>
      </p:sp>
      <p:sp>
        <p:nvSpPr>
          <p:cNvPr id="6" name="Rectangle 14">
            <a:extLst>
              <a:ext uri="{FF2B5EF4-FFF2-40B4-BE49-F238E27FC236}">
                <a16:creationId xmlns:a16="http://schemas.microsoft.com/office/drawing/2014/main" id="{E1F9149F-CBA8-9E91-411E-2BB761A4447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078659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D03BD2E-9497-FC8D-F0CE-02A3E1602C0F}"/>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9924BF23-EC40-1AE2-0D24-E9A1BCE1991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1EFB634-5AF1-4103-A481-89FCB51DC38A}" type="slidenum">
              <a:rPr lang="en-US"/>
              <a:pPr>
                <a:defRPr/>
              </a:pPr>
              <a:t>‹#›</a:t>
            </a:fld>
            <a:endParaRPr lang="en-US"/>
          </a:p>
        </p:txBody>
      </p:sp>
      <p:sp>
        <p:nvSpPr>
          <p:cNvPr id="6" name="Rectangle 14">
            <a:extLst>
              <a:ext uri="{FF2B5EF4-FFF2-40B4-BE49-F238E27FC236}">
                <a16:creationId xmlns:a16="http://schemas.microsoft.com/office/drawing/2014/main" id="{DD064EE6-DBA2-B80C-E6A1-9B86757F932A}"/>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288914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4"/>
            <a:ext cx="10363200" cy="1500187"/>
          </a:xfrm>
        </p:spPr>
        <p:txBody>
          <a:bodyPr anchor="b"/>
          <a:lstStyle>
            <a:lvl1pPr marL="0" indent="0">
              <a:buNone/>
              <a:defRPr sz="2000"/>
            </a:lvl1pPr>
            <a:lvl2pPr marL="457177" indent="0">
              <a:buNone/>
              <a:defRPr sz="1800"/>
            </a:lvl2pPr>
            <a:lvl3pPr marL="914353" indent="0">
              <a:buNone/>
              <a:defRPr sz="1600"/>
            </a:lvl3pPr>
            <a:lvl4pPr marL="1371530" indent="0">
              <a:buNone/>
              <a:defRPr sz="1400"/>
            </a:lvl4pPr>
            <a:lvl5pPr marL="1828706" indent="0">
              <a:buNone/>
              <a:defRPr sz="1400"/>
            </a:lvl5pPr>
            <a:lvl6pPr marL="2285883" indent="0">
              <a:buNone/>
              <a:defRPr sz="1400"/>
            </a:lvl6pPr>
            <a:lvl7pPr marL="2743060" indent="0">
              <a:buNone/>
              <a:defRPr sz="1400"/>
            </a:lvl7pPr>
            <a:lvl8pPr marL="3200236" indent="0">
              <a:buNone/>
              <a:defRPr sz="1400"/>
            </a:lvl8pPr>
            <a:lvl9pPr marL="3657413"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74483064-AA0E-C768-F112-C5BD577ED5DC}"/>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E1090599-DD5E-750E-5167-51A5B9850F3E}"/>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CFD4885-80AC-4155-B51E-08256487A0F5}" type="slidenum">
              <a:rPr lang="en-US"/>
              <a:pPr>
                <a:defRPr/>
              </a:pPr>
              <a:t>‹#›</a:t>
            </a:fld>
            <a:endParaRPr lang="en-US"/>
          </a:p>
        </p:txBody>
      </p:sp>
      <p:sp>
        <p:nvSpPr>
          <p:cNvPr id="6" name="Rectangle 14">
            <a:extLst>
              <a:ext uri="{FF2B5EF4-FFF2-40B4-BE49-F238E27FC236}">
                <a16:creationId xmlns:a16="http://schemas.microsoft.com/office/drawing/2014/main" id="{632E0B38-6073-77C9-E2E9-E7EEB0EA7BF2}"/>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764986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B1452E09-DC17-A840-E968-A216C9762A1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790A0651-D288-497E-B309-8D1932B6A48A}"/>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29F527F5-928A-4AB2-87CC-7B784DB8131C}" type="slidenum">
              <a:rPr lang="en-US"/>
              <a:pPr>
                <a:defRPr/>
              </a:pPr>
              <a:t>‹#›</a:t>
            </a:fld>
            <a:endParaRPr lang="en-US"/>
          </a:p>
        </p:txBody>
      </p:sp>
      <p:sp>
        <p:nvSpPr>
          <p:cNvPr id="7" name="Rectangle 14">
            <a:extLst>
              <a:ext uri="{FF2B5EF4-FFF2-40B4-BE49-F238E27FC236}">
                <a16:creationId xmlns:a16="http://schemas.microsoft.com/office/drawing/2014/main" id="{B69E5D2E-D5C2-C361-CE2B-F9377D95ED3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95966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3"/>
            <a:ext cx="5386917"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D3AA0DE-88BF-DE74-FBBC-4A9CA4F12E5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8" name="Rectangle 3">
            <a:extLst>
              <a:ext uri="{FF2B5EF4-FFF2-40B4-BE49-F238E27FC236}">
                <a16:creationId xmlns:a16="http://schemas.microsoft.com/office/drawing/2014/main" id="{292B5D0B-BBBD-B41D-AFF6-A5D8C066FD8B}"/>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E76EAE16-9484-40D4-A481-97B6D4C86869}" type="slidenum">
              <a:rPr lang="en-US"/>
              <a:pPr>
                <a:defRPr/>
              </a:pPr>
              <a:t>‹#›</a:t>
            </a:fld>
            <a:endParaRPr lang="en-US"/>
          </a:p>
        </p:txBody>
      </p:sp>
      <p:sp>
        <p:nvSpPr>
          <p:cNvPr id="9" name="Rectangle 14">
            <a:extLst>
              <a:ext uri="{FF2B5EF4-FFF2-40B4-BE49-F238E27FC236}">
                <a16:creationId xmlns:a16="http://schemas.microsoft.com/office/drawing/2014/main" id="{22AB1F8D-E15D-7EF7-5DA0-D12C422191C1}"/>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4093708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
            <a:extLst>
              <a:ext uri="{FF2B5EF4-FFF2-40B4-BE49-F238E27FC236}">
                <a16:creationId xmlns:a16="http://schemas.microsoft.com/office/drawing/2014/main" id="{514C0DBB-5856-2DC7-D112-467F55FE0E51}"/>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4" name="Slide Number Placeholder 2">
            <a:extLst>
              <a:ext uri="{FF2B5EF4-FFF2-40B4-BE49-F238E27FC236}">
                <a16:creationId xmlns:a16="http://schemas.microsoft.com/office/drawing/2014/main" id="{08F11BCE-AF96-65BF-FDEE-F022B0D90793}"/>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A8ECE820-A5AD-44B8-864F-6349ADD86B89}" type="slidenum">
              <a:rPr lang="en-US"/>
              <a:pPr>
                <a:defRPr/>
              </a:pPr>
              <a:t>‹#›</a:t>
            </a:fld>
            <a:endParaRPr lang="en-US"/>
          </a:p>
        </p:txBody>
      </p:sp>
      <p:sp>
        <p:nvSpPr>
          <p:cNvPr id="5" name="Rectangle 14">
            <a:extLst>
              <a:ext uri="{FF2B5EF4-FFF2-40B4-BE49-F238E27FC236}">
                <a16:creationId xmlns:a16="http://schemas.microsoft.com/office/drawing/2014/main" id="{43D1991B-E848-3EED-300A-0A2F4A364ECC}"/>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680850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0131591-8769-86C8-ACA0-81A0146CAD83}"/>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3" name="Rectangle 3">
            <a:extLst>
              <a:ext uri="{FF2B5EF4-FFF2-40B4-BE49-F238E27FC236}">
                <a16:creationId xmlns:a16="http://schemas.microsoft.com/office/drawing/2014/main" id="{73E9621F-C258-470F-6D95-A3E1B9697A3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271606C-9879-4F67-8CD1-B960FCE34EDD}" type="slidenum">
              <a:rPr lang="en-US"/>
              <a:pPr>
                <a:defRPr/>
              </a:pPr>
              <a:t>‹#›</a:t>
            </a:fld>
            <a:endParaRPr lang="en-US"/>
          </a:p>
        </p:txBody>
      </p:sp>
      <p:sp>
        <p:nvSpPr>
          <p:cNvPr id="4" name="Rectangle 14">
            <a:extLst>
              <a:ext uri="{FF2B5EF4-FFF2-40B4-BE49-F238E27FC236}">
                <a16:creationId xmlns:a16="http://schemas.microsoft.com/office/drawing/2014/main" id="{DC65176B-07FB-36A1-3CA1-50279FB38CC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8592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1"/>
            <a:ext cx="4011084" cy="4691063"/>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B0ED776F-B0D1-3CC0-9D56-401D4DBE72D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D823BAE7-6045-4DDA-622B-776B8EDF4A7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817FAC13-FBC3-42B9-962E-57CBE6705C95}" type="slidenum">
              <a:rPr lang="en-US"/>
              <a:pPr>
                <a:defRPr/>
              </a:pPr>
              <a:t>‹#›</a:t>
            </a:fld>
            <a:endParaRPr lang="en-US"/>
          </a:p>
        </p:txBody>
      </p:sp>
      <p:sp>
        <p:nvSpPr>
          <p:cNvPr id="7" name="Rectangle 14">
            <a:extLst>
              <a:ext uri="{FF2B5EF4-FFF2-40B4-BE49-F238E27FC236}">
                <a16:creationId xmlns:a16="http://schemas.microsoft.com/office/drawing/2014/main" id="{A74ADC4B-3711-FDBE-03B5-FF092125206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55724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3" indent="0">
              <a:buNone/>
              <a:defRPr sz="2400"/>
            </a:lvl3pPr>
            <a:lvl4pPr marL="1371530" indent="0">
              <a:buNone/>
              <a:defRPr sz="2000"/>
            </a:lvl4pPr>
            <a:lvl5pPr marL="1828706" indent="0">
              <a:buNone/>
              <a:defRPr sz="2000"/>
            </a:lvl5pPr>
            <a:lvl6pPr marL="2285883" indent="0">
              <a:buNone/>
              <a:defRPr sz="2000"/>
            </a:lvl6pPr>
            <a:lvl7pPr marL="2743060" indent="0">
              <a:buNone/>
              <a:defRPr sz="2000"/>
            </a:lvl7pPr>
            <a:lvl8pPr marL="3200236" indent="0">
              <a:buNone/>
              <a:defRPr sz="2000"/>
            </a:lvl8pPr>
            <a:lvl9pPr marL="3657413"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7C8C4645-9F27-F0B5-5989-0D5F726AC06B}"/>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A7854E96-3458-D770-E86C-1A30EEF006A9}"/>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7DD3003C-97E5-4176-A495-28370779AA42}" type="slidenum">
              <a:rPr lang="en-US"/>
              <a:pPr>
                <a:defRPr/>
              </a:pPr>
              <a:t>‹#›</a:t>
            </a:fld>
            <a:endParaRPr lang="en-US"/>
          </a:p>
        </p:txBody>
      </p:sp>
      <p:sp>
        <p:nvSpPr>
          <p:cNvPr id="7" name="Rectangle 14">
            <a:extLst>
              <a:ext uri="{FF2B5EF4-FFF2-40B4-BE49-F238E27FC236}">
                <a16:creationId xmlns:a16="http://schemas.microsoft.com/office/drawing/2014/main" id="{B4454B85-D39D-DF8A-EF7B-8A88D2F7A1A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518542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F139A81-9DD0-C453-5893-4F80A80C29F5}"/>
              </a:ext>
            </a:extLst>
          </p:cNvPr>
          <p:cNvSpPr>
            <a:spLocks noGrp="1" noChangeArrowheads="1"/>
          </p:cNvSpPr>
          <p:nvPr>
            <p:ph type="dt" sz="half" idx="2"/>
          </p:nvPr>
        </p:nvSpPr>
        <p:spPr bwMode="auto">
          <a:xfrm>
            <a:off x="609600" y="625157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solidFill>
                  <a:srgbClr val="FFFFFF"/>
                </a:solidFill>
                <a:latin typeface="Arial" charset="0"/>
                <a:cs typeface="Arial"/>
              </a:defRPr>
            </a:lvl1pPr>
          </a:lstStyle>
          <a:p>
            <a:pPr>
              <a:defRPr/>
            </a:pPr>
            <a:endParaRPr lang="en-US"/>
          </a:p>
        </p:txBody>
      </p:sp>
      <p:sp>
        <p:nvSpPr>
          <p:cNvPr id="12291" name="Rectangle 3">
            <a:extLst>
              <a:ext uri="{FF2B5EF4-FFF2-40B4-BE49-F238E27FC236}">
                <a16:creationId xmlns:a16="http://schemas.microsoft.com/office/drawing/2014/main" id="{70310742-0D44-36D2-98CC-2C295E127802}"/>
              </a:ext>
            </a:extLst>
          </p:cNvPr>
          <p:cNvSpPr>
            <a:spLocks noGrp="1" noChangeArrowheads="1"/>
          </p:cNvSpPr>
          <p:nvPr>
            <p:ph type="sldNum" sz="quarter" idx="4"/>
          </p:nvPr>
        </p:nvSpPr>
        <p:spPr bwMode="auto">
          <a:xfrm>
            <a:off x="8737600" y="6248400"/>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solidFill>
                  <a:srgbClr val="FFFFFF"/>
                </a:solidFill>
                <a:latin typeface="Arial" charset="0"/>
                <a:cs typeface="Arial"/>
              </a:defRPr>
            </a:lvl1pPr>
          </a:lstStyle>
          <a:p>
            <a:pPr>
              <a:defRPr/>
            </a:pPr>
            <a:fld id="{54105A03-FD1B-46D6-AC1A-8785C5636655}" type="slidenum">
              <a:rPr lang="en-US"/>
              <a:pPr>
                <a:defRPr/>
              </a:pPr>
              <a:t>‹#›</a:t>
            </a:fld>
            <a:endParaRPr lang="en-US"/>
          </a:p>
        </p:txBody>
      </p:sp>
      <p:grpSp>
        <p:nvGrpSpPr>
          <p:cNvPr id="6148" name="Group 4">
            <a:extLst>
              <a:ext uri="{FF2B5EF4-FFF2-40B4-BE49-F238E27FC236}">
                <a16:creationId xmlns:a16="http://schemas.microsoft.com/office/drawing/2014/main" id="{2E7E69CC-BE52-4CAA-72B5-33AA2D418B11}"/>
              </a:ext>
            </a:extLst>
          </p:cNvPr>
          <p:cNvGrpSpPr>
            <a:grpSpLocks/>
          </p:cNvGrpSpPr>
          <p:nvPr/>
        </p:nvGrpSpPr>
        <p:grpSpPr bwMode="auto">
          <a:xfrm>
            <a:off x="0" y="0"/>
            <a:ext cx="12187238" cy="6850063"/>
            <a:chOff x="0" y="0"/>
            <a:chExt cx="5758" cy="4315"/>
          </a:xfrm>
        </p:grpSpPr>
        <p:grpSp>
          <p:nvGrpSpPr>
            <p:cNvPr id="6152" name="Group 5">
              <a:extLst>
                <a:ext uri="{FF2B5EF4-FFF2-40B4-BE49-F238E27FC236}">
                  <a16:creationId xmlns:a16="http://schemas.microsoft.com/office/drawing/2014/main" id="{B9061FD7-62F3-983F-9EC4-2112F82BE8FE}"/>
                </a:ext>
              </a:extLst>
            </p:cNvPr>
            <p:cNvGrpSpPr>
              <a:grpSpLocks/>
            </p:cNvGrpSpPr>
            <p:nvPr userDrawn="1"/>
          </p:nvGrpSpPr>
          <p:grpSpPr bwMode="auto">
            <a:xfrm>
              <a:off x="1728" y="2230"/>
              <a:ext cx="4027" cy="2085"/>
              <a:chOff x="1728" y="2230"/>
              <a:chExt cx="4027" cy="2085"/>
            </a:xfrm>
          </p:grpSpPr>
          <p:sp>
            <p:nvSpPr>
              <p:cNvPr id="12294" name="Freeform 6">
                <a:extLst>
                  <a:ext uri="{FF2B5EF4-FFF2-40B4-BE49-F238E27FC236}">
                    <a16:creationId xmlns:a16="http://schemas.microsoft.com/office/drawing/2014/main" id="{67C697B5-3067-9022-D210-4643AB484F5E}"/>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3600">
                  <a:solidFill>
                    <a:srgbClr val="FFFFFF"/>
                  </a:solidFill>
                  <a:latin typeface="Garamond"/>
                  <a:cs typeface="Arial"/>
                </a:endParaRPr>
              </a:p>
            </p:txBody>
          </p:sp>
          <p:sp>
            <p:nvSpPr>
              <p:cNvPr id="12295" name="Freeform 7">
                <a:extLst>
                  <a:ext uri="{FF2B5EF4-FFF2-40B4-BE49-F238E27FC236}">
                    <a16:creationId xmlns:a16="http://schemas.microsoft.com/office/drawing/2014/main" id="{253AFD88-49F0-E4F5-CDA1-A148B5BC5402}"/>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3600">
                  <a:solidFill>
                    <a:srgbClr val="FFFFFF"/>
                  </a:solidFill>
                  <a:latin typeface="Garamond"/>
                  <a:cs typeface="Arial"/>
                </a:endParaRPr>
              </a:p>
            </p:txBody>
          </p:sp>
          <p:sp>
            <p:nvSpPr>
              <p:cNvPr id="12296" name="Freeform 8">
                <a:extLst>
                  <a:ext uri="{FF2B5EF4-FFF2-40B4-BE49-F238E27FC236}">
                    <a16:creationId xmlns:a16="http://schemas.microsoft.com/office/drawing/2014/main" id="{BAF0D727-5DFF-5312-F7BD-21958EAC9E3E}"/>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3600">
                  <a:solidFill>
                    <a:srgbClr val="FFFFFF"/>
                  </a:solidFill>
                  <a:latin typeface="Garamond"/>
                  <a:cs typeface="Arial"/>
                </a:endParaRPr>
              </a:p>
            </p:txBody>
          </p:sp>
          <p:sp>
            <p:nvSpPr>
              <p:cNvPr id="6158" name="Freeform 9">
                <a:extLst>
                  <a:ext uri="{FF2B5EF4-FFF2-40B4-BE49-F238E27FC236}">
                    <a16:creationId xmlns:a16="http://schemas.microsoft.com/office/drawing/2014/main" id="{4475DA56-8E5F-A297-8D20-3AC6A3329DC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8" name="Freeform 10">
                <a:extLst>
                  <a:ext uri="{FF2B5EF4-FFF2-40B4-BE49-F238E27FC236}">
                    <a16:creationId xmlns:a16="http://schemas.microsoft.com/office/drawing/2014/main" id="{34DADA3F-FD06-8051-B864-BDE39566711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grpSp>
        <p:sp>
          <p:nvSpPr>
            <p:cNvPr id="12299" name="Freeform 11">
              <a:extLst>
                <a:ext uri="{FF2B5EF4-FFF2-40B4-BE49-F238E27FC236}">
                  <a16:creationId xmlns:a16="http://schemas.microsoft.com/office/drawing/2014/main" id="{A1CE4E2D-928B-E14C-A3E8-9B430087C617}"/>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3600">
                <a:solidFill>
                  <a:srgbClr val="FFFFFF"/>
                </a:solidFill>
                <a:latin typeface="Garamond"/>
                <a:cs typeface="Arial"/>
              </a:endParaRPr>
            </a:p>
          </p:txBody>
        </p:sp>
        <p:sp>
          <p:nvSpPr>
            <p:cNvPr id="6154" name="Freeform 12">
              <a:extLst>
                <a:ext uri="{FF2B5EF4-FFF2-40B4-BE49-F238E27FC236}">
                  <a16:creationId xmlns:a16="http://schemas.microsoft.com/office/drawing/2014/main" id="{B7AFB28A-201E-C22C-D7F0-1937A13D6EF5}"/>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301" name="Rectangle 13">
            <a:extLst>
              <a:ext uri="{FF2B5EF4-FFF2-40B4-BE49-F238E27FC236}">
                <a16:creationId xmlns:a16="http://schemas.microsoft.com/office/drawing/2014/main" id="{6DA33225-F567-E109-4A8E-1883F16AF256}"/>
              </a:ext>
            </a:extLst>
          </p:cNvPr>
          <p:cNvSpPr>
            <a:spLocks noGrp="1" noRot="1" noChangeArrowheads="1"/>
          </p:cNvSpPr>
          <p:nvPr>
            <p:ph type="title"/>
          </p:nvPr>
        </p:nvSpPr>
        <p:spPr bwMode="auto">
          <a:xfrm>
            <a:off x="609600" y="274638"/>
            <a:ext cx="109728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2302" name="Rectangle 14">
            <a:extLst>
              <a:ext uri="{FF2B5EF4-FFF2-40B4-BE49-F238E27FC236}">
                <a16:creationId xmlns:a16="http://schemas.microsoft.com/office/drawing/2014/main" id="{69E21753-D283-C8ED-E66F-D29536043AFF}"/>
              </a:ext>
            </a:extLst>
          </p:cNvPr>
          <p:cNvSpPr>
            <a:spLocks noGrp="1" noChangeArrowheads="1"/>
          </p:cNvSpPr>
          <p:nvPr>
            <p:ph type="ftr" sz="quarter" idx="3"/>
          </p:nvPr>
        </p:nvSpPr>
        <p:spPr bwMode="auto">
          <a:xfrm>
            <a:off x="4165600" y="624840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a:defRPr sz="1200">
                <a:solidFill>
                  <a:srgbClr val="FFFFFF"/>
                </a:solidFill>
                <a:latin typeface="Arial" charset="0"/>
                <a:cs typeface="Arial"/>
              </a:defRPr>
            </a:lvl1pPr>
          </a:lstStyle>
          <a:p>
            <a:pPr>
              <a:defRPr/>
            </a:pPr>
            <a:endParaRPr lang="en-US"/>
          </a:p>
        </p:txBody>
      </p:sp>
      <p:sp>
        <p:nvSpPr>
          <p:cNvPr id="12303" name="Rectangle 15">
            <a:extLst>
              <a:ext uri="{FF2B5EF4-FFF2-40B4-BE49-F238E27FC236}">
                <a16:creationId xmlns:a16="http://schemas.microsoft.com/office/drawing/2014/main" id="{1D640E67-42B4-43E2-7D65-3F0286770689}"/>
              </a:ext>
            </a:extLst>
          </p:cNvPr>
          <p:cNvSpPr>
            <a:spLocks noGrp="1" noChangeArrowheads="1"/>
          </p:cNvSpPr>
          <p:nvPr>
            <p:ph type="body" idx="1"/>
          </p:nvPr>
        </p:nvSpPr>
        <p:spPr bwMode="auto">
          <a:xfrm>
            <a:off x="609600" y="1600200"/>
            <a:ext cx="109728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43927"/>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177"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353"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53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706"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1313" indent="-341313"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1363" indent="-284163"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1413" indent="-227013"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598613" indent="-227013"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5813" indent="-227013"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471"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648"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8825"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001" indent="-228588"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C7BEE-D5BE-1184-ECB2-72618A33A4DC}"/>
              </a:ext>
            </a:extLst>
          </p:cNvPr>
          <p:cNvSpPr>
            <a:spLocks noGrp="1"/>
          </p:cNvSpPr>
          <p:nvPr>
            <p:ph type="ctrTitle" sz="quarter"/>
          </p:nvPr>
        </p:nvSpPr>
        <p:spPr>
          <a:xfrm>
            <a:off x="576072" y="201169"/>
            <a:ext cx="10701528" cy="1115567"/>
          </a:xfrm>
        </p:spPr>
        <p:txBody>
          <a:bodyPr/>
          <a:lstStyle/>
          <a:p>
            <a:r>
              <a:rPr lang="en-US" sz="4800" dirty="0"/>
              <a:t>1, 2 Timothy and Titus</a:t>
            </a:r>
          </a:p>
        </p:txBody>
      </p:sp>
      <p:sp>
        <p:nvSpPr>
          <p:cNvPr id="3" name="Subtitle 2">
            <a:extLst>
              <a:ext uri="{FF2B5EF4-FFF2-40B4-BE49-F238E27FC236}">
                <a16:creationId xmlns:a16="http://schemas.microsoft.com/office/drawing/2014/main" id="{33CB2F48-11C9-4A72-B790-7F5455491444}"/>
              </a:ext>
            </a:extLst>
          </p:cNvPr>
          <p:cNvSpPr>
            <a:spLocks noGrp="1"/>
          </p:cNvSpPr>
          <p:nvPr>
            <p:ph type="subTitle" sz="quarter" idx="1"/>
          </p:nvPr>
        </p:nvSpPr>
        <p:spPr>
          <a:xfrm>
            <a:off x="1106424" y="1225297"/>
            <a:ext cx="9256776" cy="1115567"/>
          </a:xfrm>
        </p:spPr>
        <p:txBody>
          <a:bodyPr/>
          <a:lstStyle/>
          <a:p>
            <a:r>
              <a:rPr lang="en-US" sz="4000" b="1" dirty="0"/>
              <a:t>“The Pastoral Epistles”</a:t>
            </a:r>
          </a:p>
        </p:txBody>
      </p:sp>
      <p:pic>
        <p:nvPicPr>
          <p:cNvPr id="4" name="Picture 3" descr="Pastoral Epistles - Ethnos360 Bible ...">
            <a:extLst>
              <a:ext uri="{FF2B5EF4-FFF2-40B4-BE49-F238E27FC236}">
                <a16:creationId xmlns:a16="http://schemas.microsoft.com/office/drawing/2014/main" id="{7C2FF65B-35A9-ECF9-3761-F20910F4E604}"/>
              </a:ext>
            </a:extLst>
          </p:cNvPr>
          <p:cNvPicPr>
            <a:picLocks noChangeAspect="1"/>
          </p:cNvPicPr>
          <p:nvPr/>
        </p:nvPicPr>
        <p:blipFill>
          <a:blip r:embed="rId2"/>
          <a:stretch>
            <a:fillRect/>
          </a:stretch>
        </p:blipFill>
        <p:spPr>
          <a:xfrm>
            <a:off x="1927479" y="2378720"/>
            <a:ext cx="7998714" cy="4479280"/>
          </a:xfrm>
          <a:prstGeom prst="rect">
            <a:avLst/>
          </a:prstGeom>
        </p:spPr>
      </p:pic>
    </p:spTree>
    <p:extLst>
      <p:ext uri="{BB962C8B-B14F-4D97-AF65-F5344CB8AC3E}">
        <p14:creationId xmlns:p14="http://schemas.microsoft.com/office/powerpoint/2010/main" val="2222015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BC31A-6B0A-6F18-5A5D-1DC76DBEC3F0}"/>
              </a:ext>
            </a:extLst>
          </p:cNvPr>
          <p:cNvSpPr>
            <a:spLocks noGrp="1"/>
          </p:cNvSpPr>
          <p:nvPr>
            <p:ph type="title"/>
          </p:nvPr>
        </p:nvSpPr>
        <p:spPr/>
        <p:txBody>
          <a:bodyPr/>
          <a:lstStyle/>
          <a:p>
            <a:r>
              <a:rPr lang="en-US" dirty="0"/>
              <a:t>Congratulations and Bon Voyage!!!</a:t>
            </a:r>
          </a:p>
        </p:txBody>
      </p:sp>
      <p:sp>
        <p:nvSpPr>
          <p:cNvPr id="3" name="Content Placeholder 2">
            <a:extLst>
              <a:ext uri="{FF2B5EF4-FFF2-40B4-BE49-F238E27FC236}">
                <a16:creationId xmlns:a16="http://schemas.microsoft.com/office/drawing/2014/main" id="{4B5F6F87-6EF5-5C2D-4A4D-3CED6EBA3E5B}"/>
              </a:ext>
            </a:extLst>
          </p:cNvPr>
          <p:cNvSpPr>
            <a:spLocks noGrp="1"/>
          </p:cNvSpPr>
          <p:nvPr>
            <p:ph idx="1"/>
          </p:nvPr>
        </p:nvSpPr>
        <p:spPr>
          <a:xfrm>
            <a:off x="9720072" y="2121408"/>
            <a:ext cx="1862328" cy="4004755"/>
          </a:xfrm>
        </p:spPr>
        <p:txBody>
          <a:bodyPr/>
          <a:lstStyle/>
          <a:p>
            <a:endParaRPr lang="en-US" dirty="0"/>
          </a:p>
        </p:txBody>
      </p:sp>
      <p:pic>
        <p:nvPicPr>
          <p:cNvPr id="4" name="Picture 3" descr="Jackson College ...">
            <a:extLst>
              <a:ext uri="{FF2B5EF4-FFF2-40B4-BE49-F238E27FC236}">
                <a16:creationId xmlns:a16="http://schemas.microsoft.com/office/drawing/2014/main" id="{945EA4CA-19CC-8CC5-096E-E97E655B8A6B}"/>
              </a:ext>
            </a:extLst>
          </p:cNvPr>
          <p:cNvPicPr>
            <a:picLocks noChangeAspect="1"/>
          </p:cNvPicPr>
          <p:nvPr/>
        </p:nvPicPr>
        <p:blipFill>
          <a:blip r:embed="rId2"/>
          <a:stretch>
            <a:fillRect/>
          </a:stretch>
        </p:blipFill>
        <p:spPr>
          <a:xfrm>
            <a:off x="609600" y="1554289"/>
            <a:ext cx="5303711" cy="5303711"/>
          </a:xfrm>
          <a:prstGeom prst="rect">
            <a:avLst/>
          </a:prstGeom>
        </p:spPr>
      </p:pic>
      <p:pic>
        <p:nvPicPr>
          <p:cNvPr id="5" name="Picture 4" descr="Congratulations text graphics for ...">
            <a:extLst>
              <a:ext uri="{FF2B5EF4-FFF2-40B4-BE49-F238E27FC236}">
                <a16:creationId xmlns:a16="http://schemas.microsoft.com/office/drawing/2014/main" id="{22C6F1CE-7D89-8D3C-D8EC-012B905270D4}"/>
              </a:ext>
            </a:extLst>
          </p:cNvPr>
          <p:cNvPicPr>
            <a:picLocks noChangeAspect="1"/>
          </p:cNvPicPr>
          <p:nvPr/>
        </p:nvPicPr>
        <p:blipFill>
          <a:blip r:embed="rId3"/>
          <a:stretch>
            <a:fillRect/>
          </a:stretch>
        </p:blipFill>
        <p:spPr>
          <a:xfrm>
            <a:off x="6476809" y="2613875"/>
            <a:ext cx="5303710" cy="4640746"/>
          </a:xfrm>
          <a:prstGeom prst="rect">
            <a:avLst/>
          </a:prstGeom>
        </p:spPr>
      </p:pic>
    </p:spTree>
    <p:extLst>
      <p:ext uri="{BB962C8B-B14F-4D97-AF65-F5344CB8AC3E}">
        <p14:creationId xmlns:p14="http://schemas.microsoft.com/office/powerpoint/2010/main" val="3786403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5ED52-143F-FF86-8438-83B7312AA10B}"/>
              </a:ext>
            </a:extLst>
          </p:cNvPr>
          <p:cNvSpPr>
            <a:spLocks noGrp="1"/>
          </p:cNvSpPr>
          <p:nvPr>
            <p:ph type="title"/>
          </p:nvPr>
        </p:nvSpPr>
        <p:spPr/>
        <p:txBody>
          <a:bodyPr/>
          <a:lstStyle/>
          <a:p>
            <a:r>
              <a:rPr lang="en-US" sz="4000" dirty="0"/>
              <a:t>2 Timothy  Entrust To Reliable Men</a:t>
            </a:r>
          </a:p>
        </p:txBody>
      </p:sp>
      <p:sp>
        <p:nvSpPr>
          <p:cNvPr id="3" name="Content Placeholder 2">
            <a:extLst>
              <a:ext uri="{FF2B5EF4-FFF2-40B4-BE49-F238E27FC236}">
                <a16:creationId xmlns:a16="http://schemas.microsoft.com/office/drawing/2014/main" id="{2992987D-12D1-2463-F575-FEED4DB3F091}"/>
              </a:ext>
            </a:extLst>
          </p:cNvPr>
          <p:cNvSpPr>
            <a:spLocks noGrp="1"/>
          </p:cNvSpPr>
          <p:nvPr>
            <p:ph idx="1"/>
          </p:nvPr>
        </p:nvSpPr>
        <p:spPr>
          <a:xfrm>
            <a:off x="609600" y="1709928"/>
            <a:ext cx="10972800" cy="4416235"/>
          </a:xfrm>
        </p:spPr>
        <p:txBody>
          <a:bodyPr/>
          <a:lstStyle/>
          <a:p>
            <a:pPr marL="0" indent="0">
              <a:buNone/>
            </a:pPr>
            <a:r>
              <a:rPr lang="en-US" b="1" dirty="0"/>
              <a:t>2 Timothy a “pastoral letter.”</a:t>
            </a:r>
          </a:p>
          <a:p>
            <a:pPr marL="0" indent="0">
              <a:buNone/>
            </a:pPr>
            <a:endParaRPr lang="en-US" sz="1800" b="1" dirty="0"/>
          </a:p>
          <a:p>
            <a:pPr marL="0" indent="0">
              <a:buNone/>
            </a:pPr>
            <a:r>
              <a:rPr lang="en-US" b="1" dirty="0"/>
              <a:t>A letter about discipling and raising up leaders.</a:t>
            </a:r>
          </a:p>
          <a:p>
            <a:pPr marL="0" indent="0">
              <a:buNone/>
            </a:pPr>
            <a:endParaRPr lang="en-US" sz="1600" b="1" dirty="0"/>
          </a:p>
          <a:p>
            <a:pPr marL="0" indent="0">
              <a:buNone/>
            </a:pPr>
            <a:r>
              <a:rPr lang="en-US" b="1" dirty="0"/>
              <a:t>Paul wants to leave a spiritual legacy through Timothy.</a:t>
            </a:r>
          </a:p>
          <a:p>
            <a:pPr marL="0" indent="0">
              <a:buNone/>
            </a:pPr>
            <a:endParaRPr lang="en-US" sz="1600" b="1" dirty="0"/>
          </a:p>
          <a:p>
            <a:pPr marL="0" indent="0">
              <a:buNone/>
            </a:pPr>
            <a:r>
              <a:rPr lang="en-US" b="1" dirty="0"/>
              <a:t>Q: </a:t>
            </a:r>
            <a:r>
              <a:rPr lang="en-US" b="1" dirty="0">
                <a:solidFill>
                  <a:srgbClr val="FFFF00"/>
                </a:solidFill>
              </a:rPr>
              <a:t>Do you want your life to count for something great?</a:t>
            </a:r>
          </a:p>
        </p:txBody>
      </p:sp>
    </p:spTree>
    <p:extLst>
      <p:ext uri="{BB962C8B-B14F-4D97-AF65-F5344CB8AC3E}">
        <p14:creationId xmlns:p14="http://schemas.microsoft.com/office/powerpoint/2010/main" val="3060553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EA3FB-C92C-3D07-3DC7-3153623A7F24}"/>
              </a:ext>
            </a:extLst>
          </p:cNvPr>
          <p:cNvSpPr>
            <a:spLocks noGrp="1"/>
          </p:cNvSpPr>
          <p:nvPr>
            <p:ph type="title"/>
          </p:nvPr>
        </p:nvSpPr>
        <p:spPr/>
        <p:txBody>
          <a:bodyPr/>
          <a:lstStyle/>
          <a:p>
            <a:r>
              <a:rPr lang="en-US" dirty="0"/>
              <a:t>2 Timothy 1:1-5</a:t>
            </a:r>
          </a:p>
        </p:txBody>
      </p:sp>
      <p:sp>
        <p:nvSpPr>
          <p:cNvPr id="3" name="Content Placeholder 2">
            <a:extLst>
              <a:ext uri="{FF2B5EF4-FFF2-40B4-BE49-F238E27FC236}">
                <a16:creationId xmlns:a16="http://schemas.microsoft.com/office/drawing/2014/main" id="{4ADD74B6-5FBD-568F-1948-1B018EF4B0D9}"/>
              </a:ext>
            </a:extLst>
          </p:cNvPr>
          <p:cNvSpPr>
            <a:spLocks noGrp="1"/>
          </p:cNvSpPr>
          <p:nvPr>
            <p:ph idx="1"/>
          </p:nvPr>
        </p:nvSpPr>
        <p:spPr/>
        <p:txBody>
          <a:bodyPr/>
          <a:lstStyle/>
          <a:p>
            <a:pPr marL="0" indent="0">
              <a:buNone/>
            </a:pPr>
            <a:r>
              <a:rPr lang="en-US" b="1" dirty="0"/>
              <a:t>Sound discipling is based on real friendship and love.</a:t>
            </a:r>
          </a:p>
          <a:p>
            <a:pPr marL="0" indent="0">
              <a:buNone/>
            </a:pPr>
            <a:endParaRPr lang="en-US" b="1" dirty="0"/>
          </a:p>
          <a:p>
            <a:pPr marL="0" indent="0">
              <a:buNone/>
            </a:pPr>
            <a:r>
              <a:rPr lang="en-US" b="1" dirty="0"/>
              <a:t>I constantly remember</a:t>
            </a:r>
          </a:p>
          <a:p>
            <a:pPr marL="0" indent="0">
              <a:buNone/>
            </a:pPr>
            <a:r>
              <a:rPr lang="en-US" b="1" dirty="0"/>
              <a:t>Tears</a:t>
            </a:r>
          </a:p>
          <a:p>
            <a:pPr marL="0" indent="0">
              <a:buNone/>
            </a:pPr>
            <a:r>
              <a:rPr lang="en-US" b="1" dirty="0"/>
              <a:t>Joy</a:t>
            </a:r>
          </a:p>
        </p:txBody>
      </p:sp>
    </p:spTree>
    <p:extLst>
      <p:ext uri="{BB962C8B-B14F-4D97-AF65-F5344CB8AC3E}">
        <p14:creationId xmlns:p14="http://schemas.microsoft.com/office/powerpoint/2010/main" val="1786951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35183-B31F-8CF7-D033-5C122D8C1D20}"/>
              </a:ext>
            </a:extLst>
          </p:cNvPr>
          <p:cNvSpPr>
            <a:spLocks noGrp="1"/>
          </p:cNvSpPr>
          <p:nvPr>
            <p:ph type="title"/>
          </p:nvPr>
        </p:nvSpPr>
        <p:spPr/>
        <p:txBody>
          <a:bodyPr/>
          <a:lstStyle/>
          <a:p>
            <a:r>
              <a:rPr lang="en-US" dirty="0"/>
              <a:t>2 Timothy 1:6-8</a:t>
            </a:r>
          </a:p>
        </p:txBody>
      </p:sp>
      <p:sp>
        <p:nvSpPr>
          <p:cNvPr id="3" name="Content Placeholder 2">
            <a:extLst>
              <a:ext uri="{FF2B5EF4-FFF2-40B4-BE49-F238E27FC236}">
                <a16:creationId xmlns:a16="http://schemas.microsoft.com/office/drawing/2014/main" id="{793ED2A8-49B2-6DC9-E1A3-1DF7FC560DB1}"/>
              </a:ext>
            </a:extLst>
          </p:cNvPr>
          <p:cNvSpPr>
            <a:spLocks noGrp="1"/>
          </p:cNvSpPr>
          <p:nvPr>
            <p:ph idx="1"/>
          </p:nvPr>
        </p:nvSpPr>
        <p:spPr>
          <a:xfrm>
            <a:off x="609600" y="1417638"/>
            <a:ext cx="10972800" cy="4708525"/>
          </a:xfrm>
        </p:spPr>
        <p:txBody>
          <a:bodyPr/>
          <a:lstStyle/>
          <a:p>
            <a:pPr marL="0" indent="0">
              <a:buNone/>
            </a:pPr>
            <a:r>
              <a:rPr lang="en-US" b="1" dirty="0"/>
              <a:t>Ours is a ministry based on the work of the Holy Spirit!</a:t>
            </a:r>
          </a:p>
          <a:p>
            <a:pPr marL="0" indent="0">
              <a:buNone/>
            </a:pPr>
            <a:endParaRPr lang="en-US" sz="1200" b="1" dirty="0"/>
          </a:p>
          <a:p>
            <a:pPr marL="0" indent="0">
              <a:buNone/>
            </a:pPr>
            <a:r>
              <a:rPr lang="en-US" sz="4000" b="1" dirty="0"/>
              <a:t>→     </a:t>
            </a:r>
            <a:r>
              <a:rPr lang="en-US" b="1" dirty="0"/>
              <a:t>A spirit of power, love and self-control</a:t>
            </a:r>
          </a:p>
          <a:p>
            <a:pPr marL="0" indent="0">
              <a:buNone/>
            </a:pPr>
            <a:endParaRPr lang="en-US" sz="1000" b="1" dirty="0"/>
          </a:p>
          <a:p>
            <a:pPr marL="0" indent="0">
              <a:buNone/>
            </a:pPr>
            <a:r>
              <a:rPr lang="en-US" b="1" dirty="0"/>
              <a:t>Who are you ministering to?  Does your ministry show evidence of power, love and self-discipline?</a:t>
            </a:r>
          </a:p>
          <a:p>
            <a:pPr marL="0" indent="0">
              <a:buNone/>
            </a:pPr>
            <a:endParaRPr lang="en-US" b="1" dirty="0"/>
          </a:p>
          <a:p>
            <a:pPr marL="0" indent="0">
              <a:buNone/>
            </a:pPr>
            <a:r>
              <a:rPr lang="en-US" b="1" dirty="0"/>
              <a:t>The Disciplined Life by Robert Taylor</a:t>
            </a:r>
          </a:p>
          <a:p>
            <a:pPr marL="0" indent="0">
              <a:buNone/>
            </a:pPr>
            <a:r>
              <a:rPr lang="en-US" b="1" dirty="0"/>
              <a:t>Your Future Self Will Thank You  by Drew Dyck</a:t>
            </a:r>
          </a:p>
        </p:txBody>
      </p:sp>
    </p:spTree>
    <p:extLst>
      <p:ext uri="{BB962C8B-B14F-4D97-AF65-F5344CB8AC3E}">
        <p14:creationId xmlns:p14="http://schemas.microsoft.com/office/powerpoint/2010/main" val="1446570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9EE2C-9671-4860-3850-365CB34D621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E6BF8F0-81EB-5883-0526-149DB95F8958}"/>
              </a:ext>
            </a:extLst>
          </p:cNvPr>
          <p:cNvSpPr>
            <a:spLocks noGrp="1"/>
          </p:cNvSpPr>
          <p:nvPr>
            <p:ph idx="1"/>
          </p:nvPr>
        </p:nvSpPr>
        <p:spPr>
          <a:xfrm>
            <a:off x="8098971" y="1578430"/>
            <a:ext cx="3864429" cy="4547734"/>
          </a:xfrm>
        </p:spPr>
        <p:txBody>
          <a:bodyPr/>
          <a:lstStyle/>
          <a:p>
            <a:pPr marL="0" indent="0">
              <a:buNone/>
            </a:pPr>
            <a:r>
              <a:rPr lang="en-US" b="1" dirty="0"/>
              <a:t>Are you a person who would be described as having good self-control?</a:t>
            </a:r>
          </a:p>
          <a:p>
            <a:pPr marL="0" indent="0">
              <a:buNone/>
            </a:pPr>
            <a:endParaRPr lang="en-US" b="1" dirty="0"/>
          </a:p>
          <a:p>
            <a:pPr marL="0" indent="0">
              <a:buNone/>
            </a:pPr>
            <a:r>
              <a:rPr lang="en-US" b="1" dirty="0"/>
              <a:t>Without it, your life will produce very little.</a:t>
            </a:r>
          </a:p>
        </p:txBody>
      </p:sp>
      <p:pic>
        <p:nvPicPr>
          <p:cNvPr id="1026" name="Picture 2" descr="Emotional Intelligence: Learning How to ...">
            <a:extLst>
              <a:ext uri="{FF2B5EF4-FFF2-40B4-BE49-F238E27FC236}">
                <a16:creationId xmlns:a16="http://schemas.microsoft.com/office/drawing/2014/main" id="{EF4813E0-E6C5-8628-7BAE-8B75421447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743" y="1319667"/>
            <a:ext cx="7601631" cy="5058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7130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65665-51A6-C131-788B-8CC0AA4613D6}"/>
              </a:ext>
            </a:extLst>
          </p:cNvPr>
          <p:cNvSpPr>
            <a:spLocks noGrp="1"/>
          </p:cNvSpPr>
          <p:nvPr>
            <p:ph type="title"/>
          </p:nvPr>
        </p:nvSpPr>
        <p:spPr/>
        <p:txBody>
          <a:bodyPr/>
          <a:lstStyle/>
          <a:p>
            <a:r>
              <a:rPr lang="en-US" dirty="0"/>
              <a:t>2 Timothy 1:13-14</a:t>
            </a:r>
          </a:p>
        </p:txBody>
      </p:sp>
      <p:sp>
        <p:nvSpPr>
          <p:cNvPr id="3" name="Content Placeholder 2">
            <a:extLst>
              <a:ext uri="{FF2B5EF4-FFF2-40B4-BE49-F238E27FC236}">
                <a16:creationId xmlns:a16="http://schemas.microsoft.com/office/drawing/2014/main" id="{A2BA9146-F8CC-F3A1-BF5C-A1EC0027A3DD}"/>
              </a:ext>
            </a:extLst>
          </p:cNvPr>
          <p:cNvSpPr>
            <a:spLocks noGrp="1"/>
          </p:cNvSpPr>
          <p:nvPr>
            <p:ph idx="1"/>
          </p:nvPr>
        </p:nvSpPr>
        <p:spPr>
          <a:xfrm>
            <a:off x="914400" y="1892808"/>
            <a:ext cx="10668000" cy="4233355"/>
          </a:xfrm>
        </p:spPr>
        <p:txBody>
          <a:bodyPr/>
          <a:lstStyle/>
          <a:p>
            <a:pPr marL="0" indent="0">
              <a:buNone/>
            </a:pPr>
            <a:r>
              <a:rPr lang="en-US" b="1" dirty="0"/>
              <a:t>Find a mentor—a mature disciple whose life you can emulate.</a:t>
            </a:r>
          </a:p>
          <a:p>
            <a:pPr marL="0" indent="0">
              <a:buNone/>
            </a:pPr>
            <a:endParaRPr lang="en-US" b="1" dirty="0"/>
          </a:p>
          <a:p>
            <a:pPr marL="0" indent="0">
              <a:buNone/>
            </a:pPr>
            <a:r>
              <a:rPr lang="en-US" b="1" dirty="0"/>
              <a:t>Take on tasks and do them the way your mentor would.   Serve at retreat, Lead a Bible group, “disciple” a younger Christian, lead a Bible study. Make the tabling happen.</a:t>
            </a:r>
          </a:p>
        </p:txBody>
      </p:sp>
    </p:spTree>
    <p:extLst>
      <p:ext uri="{BB962C8B-B14F-4D97-AF65-F5344CB8AC3E}">
        <p14:creationId xmlns:p14="http://schemas.microsoft.com/office/powerpoint/2010/main" val="61516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AA697-CC24-0E47-3146-63D7B1188142}"/>
              </a:ext>
            </a:extLst>
          </p:cNvPr>
          <p:cNvSpPr>
            <a:spLocks noGrp="1"/>
          </p:cNvSpPr>
          <p:nvPr>
            <p:ph type="title"/>
          </p:nvPr>
        </p:nvSpPr>
        <p:spPr/>
        <p:txBody>
          <a:bodyPr/>
          <a:lstStyle/>
          <a:p>
            <a:r>
              <a:rPr lang="en-US" dirty="0"/>
              <a:t>2 Timothy 2:1-7   This Is The Key!!!</a:t>
            </a:r>
          </a:p>
        </p:txBody>
      </p:sp>
      <p:sp>
        <p:nvSpPr>
          <p:cNvPr id="3" name="Content Placeholder 2">
            <a:extLst>
              <a:ext uri="{FF2B5EF4-FFF2-40B4-BE49-F238E27FC236}">
                <a16:creationId xmlns:a16="http://schemas.microsoft.com/office/drawing/2014/main" id="{08492467-919D-8C37-8955-63DCA7BA9A81}"/>
              </a:ext>
            </a:extLst>
          </p:cNvPr>
          <p:cNvSpPr>
            <a:spLocks noGrp="1"/>
          </p:cNvSpPr>
          <p:nvPr>
            <p:ph idx="1"/>
          </p:nvPr>
        </p:nvSpPr>
        <p:spPr/>
        <p:txBody>
          <a:bodyPr/>
          <a:lstStyle/>
          <a:p>
            <a:pPr marL="0" indent="0">
              <a:buNone/>
            </a:pPr>
            <a:r>
              <a:rPr lang="en-US" b="1" dirty="0"/>
              <a:t>The things you have heard me say in the presence of many witnesses entrust to reliable men who will also be qualified to teach others.</a:t>
            </a:r>
          </a:p>
          <a:p>
            <a:pPr marL="0" indent="0">
              <a:buNone/>
            </a:pPr>
            <a:endParaRPr lang="en-US" sz="1200" b="1" dirty="0"/>
          </a:p>
          <a:p>
            <a:pPr marL="0" indent="0">
              <a:buNone/>
            </a:pPr>
            <a:r>
              <a:rPr lang="en-US" b="1" dirty="0"/>
              <a:t>Bottom line:  Are you a reliable person?</a:t>
            </a:r>
          </a:p>
          <a:p>
            <a:pPr marL="0" indent="0">
              <a:buNone/>
            </a:pPr>
            <a:endParaRPr lang="en-US" b="1" dirty="0"/>
          </a:p>
          <a:p>
            <a:pPr marL="0" indent="0">
              <a:buNone/>
            </a:pPr>
            <a:r>
              <a:rPr lang="en-US" b="1" dirty="0"/>
              <a:t>When you are given a task, you complete it</a:t>
            </a:r>
          </a:p>
          <a:p>
            <a:pPr marL="0" indent="0">
              <a:buNone/>
            </a:pPr>
            <a:r>
              <a:rPr lang="en-US" b="1" dirty="0"/>
              <a:t>When you see a need, you take initiative.</a:t>
            </a:r>
          </a:p>
          <a:p>
            <a:pPr marL="0" indent="0">
              <a:buNone/>
            </a:pPr>
            <a:r>
              <a:rPr lang="en-US" b="1" dirty="0"/>
              <a:t>You are self-motivated.</a:t>
            </a:r>
          </a:p>
        </p:txBody>
      </p:sp>
    </p:spTree>
    <p:extLst>
      <p:ext uri="{BB962C8B-B14F-4D97-AF65-F5344CB8AC3E}">
        <p14:creationId xmlns:p14="http://schemas.microsoft.com/office/powerpoint/2010/main" val="152796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11045-A55B-D908-E89F-4E65E827F0E8}"/>
              </a:ext>
            </a:extLst>
          </p:cNvPr>
          <p:cNvSpPr>
            <a:spLocks noGrp="1"/>
          </p:cNvSpPr>
          <p:nvPr>
            <p:ph type="title"/>
          </p:nvPr>
        </p:nvSpPr>
        <p:spPr/>
        <p:txBody>
          <a:bodyPr/>
          <a:lstStyle/>
          <a:p>
            <a:r>
              <a:rPr lang="en-US" dirty="0"/>
              <a:t>Practical Advice for Leaders</a:t>
            </a:r>
          </a:p>
        </p:txBody>
      </p:sp>
      <p:sp>
        <p:nvSpPr>
          <p:cNvPr id="3" name="Content Placeholder 2">
            <a:extLst>
              <a:ext uri="{FF2B5EF4-FFF2-40B4-BE49-F238E27FC236}">
                <a16:creationId xmlns:a16="http://schemas.microsoft.com/office/drawing/2014/main" id="{3CFEE806-8017-BEC7-91A0-73BD8362B5EB}"/>
              </a:ext>
            </a:extLst>
          </p:cNvPr>
          <p:cNvSpPr>
            <a:spLocks noGrp="1"/>
          </p:cNvSpPr>
          <p:nvPr>
            <p:ph idx="1"/>
          </p:nvPr>
        </p:nvSpPr>
        <p:spPr/>
        <p:txBody>
          <a:bodyPr/>
          <a:lstStyle/>
          <a:p>
            <a:pPr marL="0" indent="0">
              <a:buNone/>
            </a:pPr>
            <a:r>
              <a:rPr lang="en-US" b="1" dirty="0"/>
              <a:t>1. Do not get involved in civilian affairs.</a:t>
            </a:r>
          </a:p>
          <a:p>
            <a:pPr marL="0" indent="0">
              <a:buNone/>
            </a:pPr>
            <a:r>
              <a:rPr lang="en-US" b="1" dirty="0"/>
              <a:t> </a:t>
            </a:r>
          </a:p>
          <a:p>
            <a:pPr marL="0" indent="0">
              <a:buNone/>
            </a:pPr>
            <a:r>
              <a:rPr lang="en-US" b="1" dirty="0"/>
              <a:t>2. Compete by the rules.  Don’t take short-cuts.</a:t>
            </a:r>
          </a:p>
          <a:p>
            <a:pPr marL="0" indent="0">
              <a:buNone/>
            </a:pPr>
            <a:endParaRPr lang="en-US" b="1" dirty="0"/>
          </a:p>
          <a:p>
            <a:pPr marL="0" indent="0">
              <a:buNone/>
            </a:pPr>
            <a:r>
              <a:rPr lang="en-US" b="1" dirty="0"/>
              <a:t>3. Be a hard worker.</a:t>
            </a:r>
          </a:p>
        </p:txBody>
      </p:sp>
    </p:spTree>
    <p:extLst>
      <p:ext uri="{BB962C8B-B14F-4D97-AF65-F5344CB8AC3E}">
        <p14:creationId xmlns:p14="http://schemas.microsoft.com/office/powerpoint/2010/main" val="1897503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53A75-0AA0-3896-A18B-5874C713875A}"/>
              </a:ext>
            </a:extLst>
          </p:cNvPr>
          <p:cNvSpPr>
            <a:spLocks noGrp="1"/>
          </p:cNvSpPr>
          <p:nvPr>
            <p:ph type="title"/>
          </p:nvPr>
        </p:nvSpPr>
        <p:spPr/>
        <p:txBody>
          <a:bodyPr/>
          <a:lstStyle/>
          <a:p>
            <a:r>
              <a:rPr lang="en-US" dirty="0"/>
              <a:t>Do you want your life to make a difference?</a:t>
            </a:r>
          </a:p>
        </p:txBody>
      </p:sp>
      <p:sp>
        <p:nvSpPr>
          <p:cNvPr id="3" name="Content Placeholder 2">
            <a:extLst>
              <a:ext uri="{FF2B5EF4-FFF2-40B4-BE49-F238E27FC236}">
                <a16:creationId xmlns:a16="http://schemas.microsoft.com/office/drawing/2014/main" id="{D560AFDF-A096-C2AA-97C2-F68F9C5CACC1}"/>
              </a:ext>
            </a:extLst>
          </p:cNvPr>
          <p:cNvSpPr>
            <a:spLocks noGrp="1"/>
          </p:cNvSpPr>
          <p:nvPr>
            <p:ph idx="1"/>
          </p:nvPr>
        </p:nvSpPr>
        <p:spPr/>
        <p:txBody>
          <a:bodyPr/>
          <a:lstStyle/>
          <a:p>
            <a:pPr marL="0" indent="0">
              <a:buNone/>
            </a:pPr>
            <a:r>
              <a:rPr lang="en-US" b="1" dirty="0"/>
              <a:t>Choose today to live a powerful, self-disciplined life.</a:t>
            </a:r>
          </a:p>
          <a:p>
            <a:pPr marL="0" indent="0">
              <a:buNone/>
            </a:pPr>
            <a:endParaRPr lang="en-US" sz="800" b="1" dirty="0"/>
          </a:p>
          <a:p>
            <a:pPr marL="0" indent="0">
              <a:buNone/>
            </a:pPr>
            <a:r>
              <a:rPr lang="en-US" b="1" dirty="0"/>
              <a:t>Find a mentor and learn from observing them and taking advice from them.</a:t>
            </a:r>
          </a:p>
          <a:p>
            <a:pPr marL="0" indent="0">
              <a:buNone/>
            </a:pPr>
            <a:endParaRPr lang="en-US" sz="800" b="1" dirty="0"/>
          </a:p>
          <a:p>
            <a:pPr marL="0" indent="0">
              <a:buNone/>
            </a:pPr>
            <a:r>
              <a:rPr lang="en-US" b="1" dirty="0"/>
              <a:t>Be reliable!!!!</a:t>
            </a:r>
          </a:p>
          <a:p>
            <a:pPr marL="0" indent="0">
              <a:buNone/>
            </a:pPr>
            <a:r>
              <a:rPr lang="en-US" b="1" dirty="0"/>
              <a:t>	Do not be involved in “civilian affairs.”</a:t>
            </a:r>
          </a:p>
          <a:p>
            <a:pPr marL="0" indent="0">
              <a:buNone/>
            </a:pPr>
            <a:r>
              <a:rPr lang="en-US" b="1" dirty="0"/>
              <a:t>	Don’t take shortcuts</a:t>
            </a:r>
          </a:p>
          <a:p>
            <a:pPr marL="0" indent="0">
              <a:buNone/>
            </a:pPr>
            <a:r>
              <a:rPr lang="en-US" b="1" dirty="0"/>
              <a:t>	Be diligent</a:t>
            </a:r>
          </a:p>
        </p:txBody>
      </p:sp>
    </p:spTree>
    <p:extLst>
      <p:ext uri="{BB962C8B-B14F-4D97-AF65-F5344CB8AC3E}">
        <p14:creationId xmlns:p14="http://schemas.microsoft.com/office/powerpoint/2010/main" val="1955835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74B28-6B38-C63D-6654-E8C32774AA07}"/>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629B9461-6F86-35F8-4094-357219F14FE0}"/>
              </a:ext>
            </a:extLst>
          </p:cNvPr>
          <p:cNvSpPr>
            <a:spLocks noGrp="1"/>
          </p:cNvSpPr>
          <p:nvPr>
            <p:ph idx="1"/>
          </p:nvPr>
        </p:nvSpPr>
        <p:spPr>
          <a:xfrm>
            <a:off x="609600" y="1938528"/>
            <a:ext cx="10972800" cy="4187635"/>
          </a:xfrm>
        </p:spPr>
        <p:txBody>
          <a:bodyPr/>
          <a:lstStyle/>
          <a:p>
            <a:pPr marL="0" indent="0">
              <a:buNone/>
            </a:pPr>
            <a:r>
              <a:rPr lang="en-US" b="1" dirty="0"/>
              <a:t>1. Are you a person whom others would describe as a “reliable man?”</a:t>
            </a:r>
          </a:p>
          <a:p>
            <a:pPr marL="0" indent="0">
              <a:buNone/>
            </a:pPr>
            <a:endParaRPr lang="en-US" sz="1400" b="1" dirty="0"/>
          </a:p>
          <a:p>
            <a:pPr marL="0" indent="0">
              <a:buNone/>
            </a:pPr>
            <a:r>
              <a:rPr lang="en-US" b="1" dirty="0"/>
              <a:t>2. How are you doing on your self-control?  What areas do you need to improve in?</a:t>
            </a:r>
          </a:p>
          <a:p>
            <a:pPr marL="0" indent="0">
              <a:buNone/>
            </a:pPr>
            <a:endParaRPr lang="en-US" sz="1400" b="1" dirty="0"/>
          </a:p>
          <a:p>
            <a:pPr marL="0" indent="0">
              <a:buNone/>
            </a:pPr>
            <a:r>
              <a:rPr lang="en-US" b="1" dirty="0"/>
              <a:t>3. Do you have too much involvement in “civilian affairs?”</a:t>
            </a:r>
          </a:p>
        </p:txBody>
      </p:sp>
    </p:spTree>
    <p:extLst>
      <p:ext uri="{BB962C8B-B14F-4D97-AF65-F5344CB8AC3E}">
        <p14:creationId xmlns:p14="http://schemas.microsoft.com/office/powerpoint/2010/main" val="1363405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D0A81-0D1B-9941-DD31-E47E7169088E}"/>
              </a:ext>
            </a:extLst>
          </p:cNvPr>
          <p:cNvSpPr>
            <a:spLocks noGrp="1"/>
          </p:cNvSpPr>
          <p:nvPr>
            <p:ph type="title"/>
          </p:nvPr>
        </p:nvSpPr>
        <p:spPr/>
        <p:txBody>
          <a:bodyPr/>
          <a:lstStyle/>
          <a:p>
            <a:r>
              <a:rPr lang="en-US" dirty="0"/>
              <a:t>Author, Occasion and Date</a:t>
            </a:r>
          </a:p>
        </p:txBody>
      </p:sp>
      <p:sp>
        <p:nvSpPr>
          <p:cNvPr id="3" name="Content Placeholder 2">
            <a:extLst>
              <a:ext uri="{FF2B5EF4-FFF2-40B4-BE49-F238E27FC236}">
                <a16:creationId xmlns:a16="http://schemas.microsoft.com/office/drawing/2014/main" id="{BDD174CF-C45E-8326-3043-B150E48188C9}"/>
              </a:ext>
            </a:extLst>
          </p:cNvPr>
          <p:cNvSpPr>
            <a:spLocks noGrp="1"/>
          </p:cNvSpPr>
          <p:nvPr>
            <p:ph idx="1"/>
          </p:nvPr>
        </p:nvSpPr>
        <p:spPr/>
        <p:txBody>
          <a:bodyPr/>
          <a:lstStyle/>
          <a:p>
            <a:pPr marL="0" indent="0">
              <a:buNone/>
            </a:pPr>
            <a:r>
              <a:rPr lang="en-US" b="1" dirty="0"/>
              <a:t>The author, without reasonable doubt, is Paul.  Look at the intimacy of his relationship with Timothy!</a:t>
            </a:r>
          </a:p>
          <a:p>
            <a:pPr marL="0" indent="0">
              <a:buNone/>
            </a:pPr>
            <a:endParaRPr lang="en-US" sz="1600" b="1" dirty="0"/>
          </a:p>
          <a:p>
            <a:pPr marL="0" indent="0">
              <a:buNone/>
            </a:pPr>
            <a:r>
              <a:rPr lang="en-US" b="1" dirty="0"/>
              <a:t>The “occasion” is Paul’s immanent execution, and the need to pass on his ministry to his most trusted, right-hand minister, Timothy.   2 Tim 2:1-5</a:t>
            </a:r>
          </a:p>
          <a:p>
            <a:pPr marL="0" indent="0">
              <a:buNone/>
            </a:pPr>
            <a:endParaRPr lang="en-US" sz="1600" b="1" dirty="0"/>
          </a:p>
          <a:p>
            <a:pPr marL="0" indent="0">
              <a:buNone/>
            </a:pPr>
            <a:r>
              <a:rPr lang="en-US" b="1" dirty="0"/>
              <a:t>The date is around AD 65-66 (at least for 2 Timothy), during Paul’s second imprisonment in Rome.</a:t>
            </a:r>
          </a:p>
        </p:txBody>
      </p:sp>
    </p:spTree>
    <p:extLst>
      <p:ext uri="{BB962C8B-B14F-4D97-AF65-F5344CB8AC3E}">
        <p14:creationId xmlns:p14="http://schemas.microsoft.com/office/powerpoint/2010/main" val="2393654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34F05-2C66-4BAB-B155-ADF89D91FB7A}"/>
              </a:ext>
            </a:extLst>
          </p:cNvPr>
          <p:cNvSpPr>
            <a:spLocks noGrp="1"/>
          </p:cNvSpPr>
          <p:nvPr>
            <p:ph type="title"/>
          </p:nvPr>
        </p:nvSpPr>
        <p:spPr/>
        <p:txBody>
          <a:bodyPr/>
          <a:lstStyle/>
          <a:p>
            <a:r>
              <a:rPr lang="en-US" dirty="0"/>
              <a:t>Purpose and Themes</a:t>
            </a:r>
          </a:p>
        </p:txBody>
      </p:sp>
      <p:sp>
        <p:nvSpPr>
          <p:cNvPr id="3" name="Content Placeholder 2">
            <a:extLst>
              <a:ext uri="{FF2B5EF4-FFF2-40B4-BE49-F238E27FC236}">
                <a16:creationId xmlns:a16="http://schemas.microsoft.com/office/drawing/2014/main" id="{D03FF295-B9DE-02AB-0B42-FB5BF5D8A91D}"/>
              </a:ext>
            </a:extLst>
          </p:cNvPr>
          <p:cNvSpPr>
            <a:spLocks noGrp="1"/>
          </p:cNvSpPr>
          <p:nvPr>
            <p:ph idx="1"/>
          </p:nvPr>
        </p:nvSpPr>
        <p:spPr/>
        <p:txBody>
          <a:bodyPr/>
          <a:lstStyle/>
          <a:p>
            <a:pPr marL="0" indent="0">
              <a:buNone/>
            </a:pPr>
            <a:r>
              <a:rPr lang="en-US" b="1" dirty="0"/>
              <a:t>The purpose is pastoral—in other words it is to prepare Timothy to care for the churches Paul has planted and/or led.</a:t>
            </a:r>
          </a:p>
          <a:p>
            <a:pPr marL="0" indent="0">
              <a:buNone/>
            </a:pPr>
            <a:endParaRPr lang="en-US" sz="1600" b="1" dirty="0"/>
          </a:p>
          <a:p>
            <a:pPr marL="0" indent="0">
              <a:buNone/>
            </a:pPr>
            <a:r>
              <a:rPr lang="en-US" b="1" dirty="0"/>
              <a:t>Themes:</a:t>
            </a:r>
          </a:p>
          <a:p>
            <a:pPr marL="0" indent="0">
              <a:buNone/>
            </a:pPr>
            <a:r>
              <a:rPr lang="en-US" b="1" dirty="0"/>
              <a:t>The life of the evangelist/minister.  Holy living</a:t>
            </a:r>
          </a:p>
          <a:p>
            <a:pPr marL="0" indent="0">
              <a:buNone/>
            </a:pPr>
            <a:r>
              <a:rPr lang="en-US" b="1" dirty="0"/>
              <a:t>The work of the evangelist.</a:t>
            </a:r>
          </a:p>
          <a:p>
            <a:pPr marL="0" indent="0">
              <a:buNone/>
            </a:pPr>
            <a:r>
              <a:rPr lang="en-US" b="1" dirty="0"/>
              <a:t>Opposing false teaching, controversies and divisiveness.</a:t>
            </a:r>
          </a:p>
          <a:p>
            <a:pPr marL="0" indent="0">
              <a:buNone/>
            </a:pPr>
            <a:r>
              <a:rPr lang="en-US" b="1" dirty="0"/>
              <a:t>The raising up of leaders in the church.</a:t>
            </a:r>
          </a:p>
        </p:txBody>
      </p:sp>
    </p:spTree>
    <p:extLst>
      <p:ext uri="{BB962C8B-B14F-4D97-AF65-F5344CB8AC3E}">
        <p14:creationId xmlns:p14="http://schemas.microsoft.com/office/powerpoint/2010/main" val="3449683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23427-737B-5ACC-1C0C-65251EC78CF0}"/>
              </a:ext>
            </a:extLst>
          </p:cNvPr>
          <p:cNvSpPr>
            <a:spLocks noGrp="1"/>
          </p:cNvSpPr>
          <p:nvPr>
            <p:ph type="title"/>
          </p:nvPr>
        </p:nvSpPr>
        <p:spPr/>
        <p:txBody>
          <a:bodyPr/>
          <a:lstStyle/>
          <a:p>
            <a:r>
              <a:rPr lang="en-US" dirty="0"/>
              <a:t>1 Timothy</a:t>
            </a:r>
          </a:p>
        </p:txBody>
      </p:sp>
      <p:sp>
        <p:nvSpPr>
          <p:cNvPr id="3" name="Content Placeholder 2">
            <a:extLst>
              <a:ext uri="{FF2B5EF4-FFF2-40B4-BE49-F238E27FC236}">
                <a16:creationId xmlns:a16="http://schemas.microsoft.com/office/drawing/2014/main" id="{6051F74E-62E8-3C52-F52C-25BDAF169536}"/>
              </a:ext>
            </a:extLst>
          </p:cNvPr>
          <p:cNvSpPr>
            <a:spLocks noGrp="1"/>
          </p:cNvSpPr>
          <p:nvPr>
            <p:ph idx="1"/>
          </p:nvPr>
        </p:nvSpPr>
        <p:spPr>
          <a:xfrm>
            <a:off x="740664" y="2167128"/>
            <a:ext cx="10841736" cy="3959035"/>
          </a:xfrm>
        </p:spPr>
        <p:txBody>
          <a:bodyPr/>
          <a:lstStyle/>
          <a:p>
            <a:pPr marL="0" indent="0">
              <a:buNone/>
            </a:pPr>
            <a:r>
              <a:rPr lang="en-US" b="1" dirty="0"/>
              <a:t>Theme passage:   1 Tim 3:15</a:t>
            </a:r>
          </a:p>
          <a:p>
            <a:pPr marL="0" indent="0">
              <a:buNone/>
            </a:pPr>
            <a:r>
              <a:rPr lang="en-US" b="1" dirty="0"/>
              <a:t>(these instructions are so that) “you will know how people ought to conduct themselves in God’s household (family), which is the church of the living God, the pillar and the foundation of the truth.”</a:t>
            </a:r>
          </a:p>
        </p:txBody>
      </p:sp>
    </p:spTree>
    <p:extLst>
      <p:ext uri="{BB962C8B-B14F-4D97-AF65-F5344CB8AC3E}">
        <p14:creationId xmlns:p14="http://schemas.microsoft.com/office/powerpoint/2010/main" val="669598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27734-EA7E-78A1-B8D0-9417BD4A7C98}"/>
              </a:ext>
            </a:extLst>
          </p:cNvPr>
          <p:cNvSpPr>
            <a:spLocks noGrp="1"/>
          </p:cNvSpPr>
          <p:nvPr>
            <p:ph type="title"/>
          </p:nvPr>
        </p:nvSpPr>
        <p:spPr/>
        <p:txBody>
          <a:bodyPr/>
          <a:lstStyle/>
          <a:p>
            <a:r>
              <a:rPr lang="en-US" dirty="0"/>
              <a:t>1 Timothy 1:1-2</a:t>
            </a:r>
          </a:p>
        </p:txBody>
      </p:sp>
      <p:sp>
        <p:nvSpPr>
          <p:cNvPr id="3" name="Content Placeholder 2">
            <a:extLst>
              <a:ext uri="{FF2B5EF4-FFF2-40B4-BE49-F238E27FC236}">
                <a16:creationId xmlns:a16="http://schemas.microsoft.com/office/drawing/2014/main" id="{1AF4CC94-3C0C-6E22-28FB-37A404FFF84B}"/>
              </a:ext>
            </a:extLst>
          </p:cNvPr>
          <p:cNvSpPr>
            <a:spLocks noGrp="1"/>
          </p:cNvSpPr>
          <p:nvPr>
            <p:ph idx="1"/>
          </p:nvPr>
        </p:nvSpPr>
        <p:spPr/>
        <p:txBody>
          <a:bodyPr/>
          <a:lstStyle/>
          <a:p>
            <a:pPr marL="0" indent="0">
              <a:buNone/>
            </a:pPr>
            <a:r>
              <a:rPr lang="en-US" b="1" dirty="0"/>
              <a:t>Timothy my true son.</a:t>
            </a:r>
          </a:p>
          <a:p>
            <a:pPr marL="0" indent="0">
              <a:buNone/>
            </a:pPr>
            <a:endParaRPr lang="en-US" sz="1200" b="1" dirty="0"/>
          </a:p>
          <a:p>
            <a:pPr marL="0" indent="0">
              <a:buNone/>
            </a:pPr>
            <a:r>
              <a:rPr lang="en-US" b="1" dirty="0"/>
              <a:t>Met in Lystra on 1</a:t>
            </a:r>
            <a:r>
              <a:rPr lang="en-US" b="1" baseline="30000" dirty="0"/>
              <a:t>st</a:t>
            </a:r>
            <a:r>
              <a:rPr lang="en-US" b="1" dirty="0"/>
              <a:t> Missionary Journey Acts 14:18-21  Timothy a boy or young teen.</a:t>
            </a:r>
          </a:p>
          <a:p>
            <a:pPr marL="0" indent="0">
              <a:buNone/>
            </a:pPr>
            <a:endParaRPr lang="en-US" sz="1200" b="1" dirty="0"/>
          </a:p>
          <a:p>
            <a:pPr marL="0" indent="0">
              <a:buNone/>
            </a:pPr>
            <a:r>
              <a:rPr lang="en-US" b="1" dirty="0"/>
              <a:t>Took along as a missionary on 2</a:t>
            </a:r>
            <a:r>
              <a:rPr lang="en-US" b="1" baseline="30000" dirty="0"/>
              <a:t>nd</a:t>
            </a:r>
            <a:r>
              <a:rPr lang="en-US" b="1" dirty="0"/>
              <a:t> Missionary Journey  Acts 16:1-3.   Early 20’s?   (1 Tim 4:12  Timothy still young in AD 65)</a:t>
            </a:r>
          </a:p>
        </p:txBody>
      </p:sp>
    </p:spTree>
    <p:extLst>
      <p:ext uri="{BB962C8B-B14F-4D97-AF65-F5344CB8AC3E}">
        <p14:creationId xmlns:p14="http://schemas.microsoft.com/office/powerpoint/2010/main" val="325622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9AAB1-9F21-2794-C829-75EFC9AB636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153B007-F313-96D4-A9AA-639C5F2F20DD}"/>
              </a:ext>
            </a:extLst>
          </p:cNvPr>
          <p:cNvSpPr>
            <a:spLocks noGrp="1"/>
          </p:cNvSpPr>
          <p:nvPr>
            <p:ph idx="1"/>
          </p:nvPr>
        </p:nvSpPr>
        <p:spPr>
          <a:xfrm>
            <a:off x="291084" y="2066544"/>
            <a:ext cx="4207764" cy="4059619"/>
          </a:xfrm>
        </p:spPr>
        <p:txBody>
          <a:bodyPr/>
          <a:lstStyle/>
          <a:p>
            <a:pPr marL="0" indent="0">
              <a:buNone/>
            </a:pPr>
            <a:r>
              <a:rPr lang="en-US" b="1" dirty="0"/>
              <a:t>Paul met Timothy in Lystra on the “first missionary journey” (Acts 14:8-21)</a:t>
            </a:r>
          </a:p>
        </p:txBody>
      </p:sp>
      <p:pic>
        <p:nvPicPr>
          <p:cNvPr id="4" name="Picture 3" descr="01_Paul_Lystra_Derbe_1024">
            <a:extLst>
              <a:ext uri="{FF2B5EF4-FFF2-40B4-BE49-F238E27FC236}">
                <a16:creationId xmlns:a16="http://schemas.microsoft.com/office/drawing/2014/main" id="{742F674A-5F7A-4514-D016-BD9FEDC9DC2E}"/>
              </a:ext>
            </a:extLst>
          </p:cNvPr>
          <p:cNvPicPr>
            <a:picLocks noChangeAspect="1"/>
          </p:cNvPicPr>
          <p:nvPr/>
        </p:nvPicPr>
        <p:blipFill>
          <a:blip r:embed="rId2"/>
          <a:stretch>
            <a:fillRect/>
          </a:stretch>
        </p:blipFill>
        <p:spPr>
          <a:xfrm>
            <a:off x="4114800" y="606615"/>
            <a:ext cx="7968996" cy="5976747"/>
          </a:xfrm>
          <a:prstGeom prst="rect">
            <a:avLst/>
          </a:prstGeom>
        </p:spPr>
      </p:pic>
    </p:spTree>
    <p:extLst>
      <p:ext uri="{BB962C8B-B14F-4D97-AF65-F5344CB8AC3E}">
        <p14:creationId xmlns:p14="http://schemas.microsoft.com/office/powerpoint/2010/main" val="210125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01C11-1C9F-661E-6860-145CB099AED2}"/>
              </a:ext>
            </a:extLst>
          </p:cNvPr>
          <p:cNvSpPr>
            <a:spLocks noGrp="1"/>
          </p:cNvSpPr>
          <p:nvPr>
            <p:ph type="title"/>
          </p:nvPr>
        </p:nvSpPr>
        <p:spPr/>
        <p:txBody>
          <a:bodyPr/>
          <a:lstStyle/>
          <a:p>
            <a:r>
              <a:rPr lang="en-US" dirty="0"/>
              <a:t>1 Timothy 1:3-7  Meaningless Talk</a:t>
            </a:r>
          </a:p>
        </p:txBody>
      </p:sp>
      <p:sp>
        <p:nvSpPr>
          <p:cNvPr id="3" name="Content Placeholder 2">
            <a:extLst>
              <a:ext uri="{FF2B5EF4-FFF2-40B4-BE49-F238E27FC236}">
                <a16:creationId xmlns:a16="http://schemas.microsoft.com/office/drawing/2014/main" id="{C6C237CF-C2DA-9EC3-FE02-0E7C8016596F}"/>
              </a:ext>
            </a:extLst>
          </p:cNvPr>
          <p:cNvSpPr>
            <a:spLocks noGrp="1"/>
          </p:cNvSpPr>
          <p:nvPr>
            <p:ph idx="1"/>
          </p:nvPr>
        </p:nvSpPr>
        <p:spPr>
          <a:xfrm>
            <a:off x="609600" y="1554480"/>
            <a:ext cx="10972800" cy="4562539"/>
          </a:xfrm>
        </p:spPr>
        <p:txBody>
          <a:bodyPr/>
          <a:lstStyle/>
          <a:p>
            <a:pPr marL="0" indent="0">
              <a:buNone/>
            </a:pPr>
            <a:r>
              <a:rPr lang="en-US" b="1" dirty="0"/>
              <a:t>False doctrines, myths, conspiracy theories, genealogies, and </a:t>
            </a:r>
            <a:r>
              <a:rPr lang="en-US" b="1" dirty="0">
                <a:solidFill>
                  <a:srgbClr val="FFFF00"/>
                </a:solidFill>
              </a:rPr>
              <a:t>controversial speculation</a:t>
            </a:r>
          </a:p>
          <a:p>
            <a:pPr marL="0" indent="0">
              <a:buNone/>
            </a:pPr>
            <a:endParaRPr lang="en-US" sz="1200" b="1" dirty="0">
              <a:solidFill>
                <a:srgbClr val="FFFF00"/>
              </a:solidFill>
            </a:endParaRPr>
          </a:p>
          <a:p>
            <a:pPr marL="0" indent="0">
              <a:buNone/>
            </a:pPr>
            <a:r>
              <a:rPr lang="en-US" b="1" dirty="0"/>
              <a:t>Nephilim, 1 Enoch, Who wrote _______?  Age of the earth, Second coming/rapture, Documentary hypothesis,  </a:t>
            </a:r>
            <a:r>
              <a:rPr lang="en-US" b="1" dirty="0" err="1"/>
              <a:t>DeuteroIsaiah</a:t>
            </a:r>
            <a:r>
              <a:rPr lang="en-US" b="1" dirty="0"/>
              <a:t>, Ending of Mark   etc., etc., etc., </a:t>
            </a:r>
            <a:r>
              <a:rPr lang="en-US" b="1" dirty="0" err="1"/>
              <a:t>etc</a:t>
            </a:r>
            <a:r>
              <a:rPr lang="en-US" b="1" dirty="0"/>
              <a:t>…</a:t>
            </a:r>
          </a:p>
          <a:p>
            <a:pPr marL="0" indent="0">
              <a:buNone/>
            </a:pPr>
            <a:endParaRPr lang="en-US" sz="1000" b="1" dirty="0"/>
          </a:p>
          <a:p>
            <a:pPr marL="0" indent="0">
              <a:buNone/>
            </a:pPr>
            <a:r>
              <a:rPr lang="en-US" b="1" dirty="0"/>
              <a:t>Exalt mind over heart.</a:t>
            </a:r>
          </a:p>
          <a:p>
            <a:pPr marL="0" indent="0">
              <a:buNone/>
            </a:pPr>
            <a:r>
              <a:rPr lang="en-US" b="1" dirty="0"/>
              <a:t>Prefer discussion to action.</a:t>
            </a:r>
          </a:p>
          <a:p>
            <a:pPr marL="0" indent="0">
              <a:buNone/>
            </a:pPr>
            <a:r>
              <a:rPr lang="en-US" b="1" dirty="0"/>
              <a:t>Look down on lowly, zealous “uneducated” disciples</a:t>
            </a:r>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039492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CF526-D62B-7796-430D-5BCDEE0C8A52}"/>
              </a:ext>
            </a:extLst>
          </p:cNvPr>
          <p:cNvSpPr>
            <a:spLocks noGrp="1"/>
          </p:cNvSpPr>
          <p:nvPr>
            <p:ph type="title"/>
          </p:nvPr>
        </p:nvSpPr>
        <p:spPr/>
        <p:txBody>
          <a:bodyPr/>
          <a:lstStyle/>
          <a:p>
            <a:r>
              <a:rPr lang="en-US" sz="4000" dirty="0"/>
              <a:t>Why Is “Meaningless Talk” Such a Big Problem?</a:t>
            </a:r>
          </a:p>
        </p:txBody>
      </p:sp>
      <p:sp>
        <p:nvSpPr>
          <p:cNvPr id="3" name="Content Placeholder 2">
            <a:extLst>
              <a:ext uri="{FF2B5EF4-FFF2-40B4-BE49-F238E27FC236}">
                <a16:creationId xmlns:a16="http://schemas.microsoft.com/office/drawing/2014/main" id="{679138FB-057B-B3B5-EE8B-046102C9AD46}"/>
              </a:ext>
            </a:extLst>
          </p:cNvPr>
          <p:cNvSpPr>
            <a:spLocks noGrp="1"/>
          </p:cNvSpPr>
          <p:nvPr>
            <p:ph idx="1"/>
          </p:nvPr>
        </p:nvSpPr>
        <p:spPr>
          <a:xfrm>
            <a:off x="731520" y="2011680"/>
            <a:ext cx="10850880" cy="4114483"/>
          </a:xfrm>
        </p:spPr>
        <p:txBody>
          <a:bodyPr/>
          <a:lstStyle/>
          <a:p>
            <a:pPr marL="0" indent="0">
              <a:buNone/>
            </a:pPr>
            <a:r>
              <a:rPr lang="en-US" b="1" dirty="0"/>
              <a:t>v. 6  It does not produce love.</a:t>
            </a:r>
          </a:p>
          <a:p>
            <a:pPr marL="0" indent="0">
              <a:buNone/>
            </a:pPr>
            <a:r>
              <a:rPr lang="en-US" b="1" dirty="0"/>
              <a:t>It produces division.</a:t>
            </a:r>
          </a:p>
          <a:p>
            <a:pPr marL="0" indent="0">
              <a:buNone/>
            </a:pPr>
            <a:r>
              <a:rPr lang="en-US" b="1" dirty="0"/>
              <a:t>It distracts us from what is important, which is faith, love, hope, the salvation of the world.</a:t>
            </a:r>
          </a:p>
        </p:txBody>
      </p:sp>
    </p:spTree>
    <p:extLst>
      <p:ext uri="{BB962C8B-B14F-4D97-AF65-F5344CB8AC3E}">
        <p14:creationId xmlns:p14="http://schemas.microsoft.com/office/powerpoint/2010/main" val="2518982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6FC13-4723-7BC9-D53E-4C9913ABE772}"/>
              </a:ext>
            </a:extLst>
          </p:cNvPr>
          <p:cNvSpPr>
            <a:spLocks noGrp="1"/>
          </p:cNvSpPr>
          <p:nvPr>
            <p:ph type="title"/>
          </p:nvPr>
        </p:nvSpPr>
        <p:spPr/>
        <p:txBody>
          <a:bodyPr/>
          <a:lstStyle/>
          <a:p>
            <a:r>
              <a:rPr lang="en-US" dirty="0"/>
              <a:t>Discussion Questions</a:t>
            </a:r>
          </a:p>
        </p:txBody>
      </p:sp>
      <p:sp>
        <p:nvSpPr>
          <p:cNvPr id="3" name="Content Placeholder 2">
            <a:extLst>
              <a:ext uri="{FF2B5EF4-FFF2-40B4-BE49-F238E27FC236}">
                <a16:creationId xmlns:a16="http://schemas.microsoft.com/office/drawing/2014/main" id="{BDA79C32-904F-D828-9B66-21F84C9CFFEB}"/>
              </a:ext>
            </a:extLst>
          </p:cNvPr>
          <p:cNvSpPr>
            <a:spLocks noGrp="1"/>
          </p:cNvSpPr>
          <p:nvPr>
            <p:ph idx="1"/>
          </p:nvPr>
        </p:nvSpPr>
        <p:spPr>
          <a:xfrm>
            <a:off x="609600" y="1801368"/>
            <a:ext cx="10972800" cy="4324795"/>
          </a:xfrm>
        </p:spPr>
        <p:txBody>
          <a:bodyPr/>
          <a:lstStyle/>
          <a:p>
            <a:pPr marL="0" indent="0">
              <a:buNone/>
            </a:pPr>
            <a:r>
              <a:rPr lang="en-US" b="1" dirty="0"/>
              <a:t>1. Are you someone who is attracted to controversies, new theories, and relatively unimportant (but interesting) matters?</a:t>
            </a:r>
          </a:p>
          <a:p>
            <a:pPr marL="0" indent="0">
              <a:buNone/>
            </a:pPr>
            <a:endParaRPr lang="en-US" b="1" dirty="0"/>
          </a:p>
          <a:p>
            <a:pPr marL="0" indent="0">
              <a:buNone/>
            </a:pPr>
            <a:r>
              <a:rPr lang="en-US" b="1" dirty="0"/>
              <a:t>2. Do you have someone in the church to whom you are really close, and a partner in the gospel, like Timothy to Paul?</a:t>
            </a:r>
          </a:p>
        </p:txBody>
      </p:sp>
    </p:spTree>
    <p:extLst>
      <p:ext uri="{BB962C8B-B14F-4D97-AF65-F5344CB8AC3E}">
        <p14:creationId xmlns:p14="http://schemas.microsoft.com/office/powerpoint/2010/main" val="2681198064"/>
      </p:ext>
    </p:extLst>
  </p:cSld>
  <p:clrMapOvr>
    <a:masterClrMapping/>
  </p:clrMapOvr>
</p:sld>
</file>

<file path=ppt/theme/theme1.xml><?xml version="1.0" encoding="utf-8"?>
<a:theme xmlns:a="http://schemas.openxmlformats.org/drawingml/2006/main" name="7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213</TotalTime>
  <Words>843</Words>
  <Application>Microsoft Office PowerPoint</Application>
  <PresentationFormat>Widescreen</PresentationFormat>
  <Paragraphs>102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Garamond</vt:lpstr>
      <vt:lpstr>Wingdings</vt:lpstr>
      <vt:lpstr>7_Stream</vt:lpstr>
      <vt:lpstr>1, 2 Timothy and Titus</vt:lpstr>
      <vt:lpstr>Author, Occasion and Date</vt:lpstr>
      <vt:lpstr>Purpose and Themes</vt:lpstr>
      <vt:lpstr>1 Timothy</vt:lpstr>
      <vt:lpstr>1 Timothy 1:1-2</vt:lpstr>
      <vt:lpstr>PowerPoint Presentation</vt:lpstr>
      <vt:lpstr>1 Timothy 1:3-7  Meaningless Talk</vt:lpstr>
      <vt:lpstr>Why Is “Meaningless Talk” Such a Big Problem?</vt:lpstr>
      <vt:lpstr>Discussion Questions</vt:lpstr>
      <vt:lpstr>Congratulations and Bon Voyage!!!</vt:lpstr>
      <vt:lpstr>2 Timothy  Entrust To Reliable Men</vt:lpstr>
      <vt:lpstr>2 Timothy 1:1-5</vt:lpstr>
      <vt:lpstr>2 Timothy 1:6-8</vt:lpstr>
      <vt:lpstr>PowerPoint Presentation</vt:lpstr>
      <vt:lpstr>2 Timothy 1:13-14</vt:lpstr>
      <vt:lpstr>2 Timothy 2:1-7   This Is The Key!!!</vt:lpstr>
      <vt:lpstr>Practical Advice for Leaders</vt:lpstr>
      <vt:lpstr>Do you want your life to make a difference?</vt:lpstr>
      <vt:lpstr>Discussion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Oakes</dc:creator>
  <cp:lastModifiedBy>John Oakes</cp:lastModifiedBy>
  <cp:revision>3</cp:revision>
  <dcterms:created xsi:type="dcterms:W3CDTF">2024-11-14T03:01:48Z</dcterms:created>
  <dcterms:modified xsi:type="dcterms:W3CDTF">2026-05-17T00:25:12Z</dcterms:modified>
</cp:coreProperties>
</file>