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notesMasterIdLst>
    <p:notesMasterId r:id="rId10"/>
  </p:notesMasterIdLst>
  <p:sldIdLst>
    <p:sldId id="677" r:id="rId2"/>
    <p:sldId id="687" r:id="rId3"/>
    <p:sldId id="688" r:id="rId4"/>
    <p:sldId id="263" r:id="rId5"/>
    <p:sldId id="265" r:id="rId6"/>
    <p:sldId id="264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94197-5AA9-45E3-966E-D8FE595E29A7}" v="30" dt="2026-05-10T15:10:06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47381711-A8C6-487F-B478-F1510AC8C65D}"/>
    <pc:docChg chg="undo custSel addSld delSld modSld sldOrd delMainMaster modMainMaster modNotesMaster">
      <pc:chgData name="John Oakes" userId="1a36f0057432ea1f" providerId="LiveId" clId="{47381711-A8C6-487F-B478-F1510AC8C65D}" dt="2026-05-10T21:54:58.356" v="660" actId="47"/>
      <pc:docMkLst>
        <pc:docMk/>
      </pc:docMkLst>
      <pc:sldChg chg="modSp add del modNotes">
        <pc:chgData name="John Oakes" userId="1a36f0057432ea1f" providerId="LiveId" clId="{47381711-A8C6-487F-B478-F1510AC8C65D}" dt="2026-05-10T21:54:41.213" v="658" actId="47"/>
        <pc:sldMkLst>
          <pc:docMk/>
          <pc:sldMk cId="0" sldId="256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56"/>
            <ac:spMk id="54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41.213" v="658" actId="47"/>
        <pc:sldMkLst>
          <pc:docMk/>
          <pc:sldMk cId="0" sldId="257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57"/>
            <ac:spMk id="59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41.213" v="658" actId="47"/>
        <pc:sldMkLst>
          <pc:docMk/>
          <pc:sldMk cId="0" sldId="258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58"/>
            <ac:spMk id="64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41.213" v="658" actId="47"/>
        <pc:sldMkLst>
          <pc:docMk/>
          <pc:sldMk cId="0" sldId="259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59"/>
            <ac:spMk id="69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41.213" v="658" actId="47"/>
        <pc:sldMkLst>
          <pc:docMk/>
          <pc:sldMk cId="0" sldId="260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60"/>
            <ac:spMk id="74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41.213" v="658" actId="47"/>
        <pc:sldMkLst>
          <pc:docMk/>
          <pc:sldMk cId="0" sldId="261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61"/>
            <ac:spMk id="79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41.213" v="658" actId="47"/>
        <pc:sldMkLst>
          <pc:docMk/>
          <pc:sldMk cId="0" sldId="262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62"/>
            <ac:spMk id="84" creationId="{00000000-0000-0000-0000-000000000000}"/>
          </ac:spMkLst>
        </pc:spChg>
      </pc:sldChg>
      <pc:sldChg chg="modSp mod">
        <pc:chgData name="John Oakes" userId="1a36f0057432ea1f" providerId="LiveId" clId="{47381711-A8C6-487F-B478-F1510AC8C65D}" dt="2026-05-10T15:01:15.487" v="435" actId="14100"/>
        <pc:sldMkLst>
          <pc:docMk/>
          <pc:sldMk cId="3628615656" sldId="263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3628615656" sldId="263"/>
            <ac:spMk id="2" creationId="{AC58F545-F7FC-4915-9448-5D337499495F}"/>
          </ac:spMkLst>
        </pc:spChg>
        <pc:spChg chg="mod">
          <ac:chgData name="John Oakes" userId="1a36f0057432ea1f" providerId="LiveId" clId="{47381711-A8C6-487F-B478-F1510AC8C65D}" dt="2026-05-10T15:00:59.781" v="431" actId="27636"/>
          <ac:spMkLst>
            <pc:docMk/>
            <pc:sldMk cId="3628615656" sldId="263"/>
            <ac:spMk id="3" creationId="{F35476E2-3000-475B-8317-6E56DCC40692}"/>
          </ac:spMkLst>
        </pc:spChg>
        <pc:spChg chg="mod">
          <ac:chgData name="John Oakes" userId="1a36f0057432ea1f" providerId="LiveId" clId="{47381711-A8C6-487F-B478-F1510AC8C65D}" dt="2026-05-10T15:01:15.487" v="435" actId="14100"/>
          <ac:spMkLst>
            <pc:docMk/>
            <pc:sldMk cId="3628615656" sldId="263"/>
            <ac:spMk id="4" creationId="{09D0DDBA-3660-40AE-9697-624DC4D8B7B2}"/>
          </ac:spMkLst>
        </pc:spChg>
        <pc:picChg chg="mod">
          <ac:chgData name="John Oakes" userId="1a36f0057432ea1f" providerId="LiveId" clId="{47381711-A8C6-487F-B478-F1510AC8C65D}" dt="2026-05-10T15:01:04.849" v="432" actId="14100"/>
          <ac:picMkLst>
            <pc:docMk/>
            <pc:sldMk cId="3628615656" sldId="263"/>
            <ac:picMk id="3074" creationId="{B9EAB1B4-456D-46C3-A6B3-3D1B238357FC}"/>
          </ac:picMkLst>
        </pc:picChg>
      </pc:sldChg>
      <pc:sldChg chg="modSp">
        <pc:chgData name="John Oakes" userId="1a36f0057432ea1f" providerId="LiveId" clId="{47381711-A8C6-487F-B478-F1510AC8C65D}" dt="2026-05-10T15:01:29.545" v="437" actId="1076"/>
        <pc:sldMkLst>
          <pc:docMk/>
          <pc:sldMk cId="3634560223" sldId="264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3634560223" sldId="264"/>
            <ac:spMk id="2" creationId="{DF9263F7-4677-413E-94EB-E7542FEF0FD1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k cId="3634560223" sldId="264"/>
            <ac:spMk id="3" creationId="{C9A880AF-4F59-492C-BD54-EAED18D14038}"/>
          </ac:spMkLst>
        </pc:spChg>
        <pc:picChg chg="mod">
          <ac:chgData name="John Oakes" userId="1a36f0057432ea1f" providerId="LiveId" clId="{47381711-A8C6-487F-B478-F1510AC8C65D}" dt="2026-05-10T15:01:29.545" v="437" actId="1076"/>
          <ac:picMkLst>
            <pc:docMk/>
            <pc:sldMk cId="3634560223" sldId="264"/>
            <ac:picMk id="4098" creationId="{EF361406-0EB1-4314-BAB8-AA99C7C9C9D0}"/>
          </ac:picMkLst>
        </pc:picChg>
      </pc:sldChg>
      <pc:sldChg chg="modSp mod ord">
        <pc:chgData name="John Oakes" userId="1a36f0057432ea1f" providerId="LiveId" clId="{47381711-A8C6-487F-B478-F1510AC8C65D}" dt="2026-05-10T15:12:47.051" v="657"/>
        <pc:sldMkLst>
          <pc:docMk/>
          <pc:sldMk cId="898581753" sldId="265"/>
        </pc:sldMkLst>
        <pc:spChg chg="mod">
          <ac:chgData name="John Oakes" userId="1a36f0057432ea1f" providerId="LiveId" clId="{47381711-A8C6-487F-B478-F1510AC8C65D}" dt="2026-05-10T15:02:03.425" v="442" actId="14100"/>
          <ac:spMkLst>
            <pc:docMk/>
            <pc:sldMk cId="898581753" sldId="265"/>
            <ac:spMk id="3" creationId="{E1F48AE0-C21D-4DA8-A846-5E53803CA81B}"/>
          </ac:spMkLst>
        </pc:spChg>
        <pc:picChg chg="mod">
          <ac:chgData name="John Oakes" userId="1a36f0057432ea1f" providerId="LiveId" clId="{47381711-A8C6-487F-B478-F1510AC8C65D}" dt="2026-05-10T15:02:09.216" v="444" actId="1076"/>
          <ac:picMkLst>
            <pc:docMk/>
            <pc:sldMk cId="898581753" sldId="265"/>
            <ac:picMk id="7170" creationId="{0F5ED85C-E154-4B6D-82F5-FE001AAEF957}"/>
          </ac:picMkLst>
        </pc:picChg>
      </pc:sldChg>
      <pc:sldChg chg="modSp mod">
        <pc:chgData name="John Oakes" userId="1a36f0057432ea1f" providerId="LiveId" clId="{47381711-A8C6-487F-B478-F1510AC8C65D}" dt="2026-05-10T15:02:39.896" v="450" actId="255"/>
        <pc:sldMkLst>
          <pc:docMk/>
          <pc:sldMk cId="2601961619" sldId="266"/>
        </pc:sldMkLst>
        <pc:spChg chg="mod">
          <ac:chgData name="John Oakes" userId="1a36f0057432ea1f" providerId="LiveId" clId="{47381711-A8C6-487F-B478-F1510AC8C65D}" dt="2026-05-10T15:02:19.243" v="445" actId="14100"/>
          <ac:spMkLst>
            <pc:docMk/>
            <pc:sldMk cId="2601961619" sldId="266"/>
            <ac:spMk id="2" creationId="{8D4DA532-F8F9-4FEF-86C3-813F362AA831}"/>
          </ac:spMkLst>
        </pc:spChg>
        <pc:spChg chg="mod">
          <ac:chgData name="John Oakes" userId="1a36f0057432ea1f" providerId="LiveId" clId="{47381711-A8C6-487F-B478-F1510AC8C65D}" dt="2026-05-10T15:02:39.896" v="450" actId="255"/>
          <ac:spMkLst>
            <pc:docMk/>
            <pc:sldMk cId="2601961619" sldId="266"/>
            <ac:spMk id="3" creationId="{4655A937-C094-4B1B-87EA-5565E4098018}"/>
          </ac:spMkLst>
        </pc:spChg>
        <pc:picChg chg="mod">
          <ac:chgData name="John Oakes" userId="1a36f0057432ea1f" providerId="LiveId" clId="{47381711-A8C6-487F-B478-F1510AC8C65D}" dt="2026-05-10T15:02:24.273" v="447" actId="1076"/>
          <ac:picMkLst>
            <pc:docMk/>
            <pc:sldMk cId="2601961619" sldId="266"/>
            <ac:picMk id="8194" creationId="{E6C654D9-AF4D-4DAA-9660-53016FD71972}"/>
          </ac:picMkLst>
        </pc:picChg>
      </pc:sldChg>
      <pc:sldChg chg="modSp add del modNotes">
        <pc:chgData name="John Oakes" userId="1a36f0057432ea1f" providerId="LiveId" clId="{47381711-A8C6-487F-B478-F1510AC8C65D}" dt="2026-05-10T21:54:41.213" v="658" actId="47"/>
        <pc:sldMkLst>
          <pc:docMk/>
          <pc:sldMk cId="0" sldId="267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67"/>
            <ac:spMk id="109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58.356" v="660" actId="47"/>
        <pc:sldMkLst>
          <pc:docMk/>
          <pc:sldMk cId="0" sldId="268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68"/>
            <ac:spMk id="114" creationId="{00000000-0000-0000-0000-000000000000}"/>
          </ac:spMkLst>
        </pc:spChg>
      </pc:sldChg>
      <pc:sldChg chg="addSp delSp modSp mod">
        <pc:chgData name="John Oakes" userId="1a36f0057432ea1f" providerId="LiveId" clId="{47381711-A8C6-487F-B478-F1510AC8C65D}" dt="2026-05-10T14:56:22.020" v="376"/>
        <pc:sldMkLst>
          <pc:docMk/>
          <pc:sldMk cId="2452964097" sldId="269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2452964097" sldId="269"/>
            <ac:spMk id="2" creationId="{F4090A2D-5DB4-4198-8A94-34DFA7D6E2F4}"/>
          </ac:spMkLst>
        </pc:spChg>
        <pc:spChg chg="add del mod">
          <ac:chgData name="John Oakes" userId="1a36f0057432ea1f" providerId="LiveId" clId="{47381711-A8C6-487F-B478-F1510AC8C65D}" dt="2026-05-10T14:33:32.762" v="367"/>
          <ac:spMkLst>
            <pc:docMk/>
            <pc:sldMk cId="2452964097" sldId="269"/>
            <ac:spMk id="3" creationId="{C900BC00-E98D-BF05-ADFD-7D974CB9B507}"/>
          </ac:spMkLst>
        </pc:spChg>
        <pc:picChg chg="add mod">
          <ac:chgData name="John Oakes" userId="1a36f0057432ea1f" providerId="LiveId" clId="{47381711-A8C6-487F-B478-F1510AC8C65D}" dt="2026-05-10T14:56:22.020" v="376"/>
          <ac:picMkLst>
            <pc:docMk/>
            <pc:sldMk cId="2452964097" sldId="269"/>
            <ac:picMk id="4" creationId="{FFEC29F4-4102-823E-D3D8-C15A3C99E5EF}"/>
          </ac:picMkLst>
        </pc:picChg>
      </pc:sldChg>
      <pc:sldChg chg="modSp add del modNotes">
        <pc:chgData name="John Oakes" userId="1a36f0057432ea1f" providerId="LiveId" clId="{47381711-A8C6-487F-B478-F1510AC8C65D}" dt="2026-05-10T21:54:58.356" v="660" actId="47"/>
        <pc:sldMkLst>
          <pc:docMk/>
          <pc:sldMk cId="0" sldId="270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70"/>
            <ac:spMk id="124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58.356" v="660" actId="47"/>
        <pc:sldMkLst>
          <pc:docMk/>
          <pc:sldMk cId="0" sldId="271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71"/>
            <ac:spMk id="129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58.356" v="660" actId="47"/>
        <pc:sldMkLst>
          <pc:docMk/>
          <pc:sldMk cId="0" sldId="272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72"/>
            <ac:spMk id="134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58.356" v="660" actId="47"/>
        <pc:sldMkLst>
          <pc:docMk/>
          <pc:sldMk cId="0" sldId="273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73"/>
            <ac:spMk id="139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58.356" v="660" actId="47"/>
        <pc:sldMkLst>
          <pc:docMk/>
          <pc:sldMk cId="0" sldId="274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74"/>
            <ac:spMk id="144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58.356" v="660" actId="47"/>
        <pc:sldMkLst>
          <pc:docMk/>
          <pc:sldMk cId="0" sldId="275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75"/>
            <ac:spMk id="149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58.356" v="660" actId="47"/>
        <pc:sldMkLst>
          <pc:docMk/>
          <pc:sldMk cId="0" sldId="276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76"/>
            <ac:spMk id="154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58.356" v="660" actId="47"/>
        <pc:sldMkLst>
          <pc:docMk/>
          <pc:sldMk cId="0" sldId="277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277"/>
            <ac:spMk id="159" creationId="{00000000-0000-0000-0000-000000000000}"/>
          </ac:spMkLst>
        </pc:spChg>
      </pc:sldChg>
      <pc:sldChg chg="modSp add del mod">
        <pc:chgData name="John Oakes" userId="1a36f0057432ea1f" providerId="LiveId" clId="{47381711-A8C6-487F-B478-F1510AC8C65D}" dt="2026-05-10T21:54:41.213" v="658" actId="47"/>
        <pc:sldMkLst>
          <pc:docMk/>
          <pc:sldMk cId="1079750972" sldId="454"/>
        </pc:sldMkLst>
        <pc:picChg chg="mod">
          <ac:chgData name="John Oakes" userId="1a36f0057432ea1f" providerId="LiveId" clId="{47381711-A8C6-487F-B478-F1510AC8C65D}" dt="2026-05-10T14:57:21.803" v="385" actId="14100"/>
          <ac:picMkLst>
            <pc:docMk/>
            <pc:sldMk cId="1079750972" sldId="454"/>
            <ac:picMk id="4" creationId="{0C715E74-5E2B-F62C-44F7-BCCBF3297E64}"/>
          </ac:picMkLst>
        </pc:picChg>
      </pc:sldChg>
      <pc:sldChg chg="add del">
        <pc:chgData name="John Oakes" userId="1a36f0057432ea1f" providerId="LiveId" clId="{47381711-A8C6-487F-B478-F1510AC8C65D}" dt="2026-05-09T22:57:57.017" v="7" actId="47"/>
        <pc:sldMkLst>
          <pc:docMk/>
          <pc:sldMk cId="2460103498" sldId="455"/>
        </pc:sldMkLst>
      </pc:sldChg>
      <pc:sldChg chg="add del">
        <pc:chgData name="John Oakes" userId="1a36f0057432ea1f" providerId="LiveId" clId="{47381711-A8C6-487F-B478-F1510AC8C65D}" dt="2026-05-09T22:57:52.815" v="5" actId="47"/>
        <pc:sldMkLst>
          <pc:docMk/>
          <pc:sldMk cId="0" sldId="543"/>
        </pc:sldMkLst>
      </pc:sldChg>
      <pc:sldChg chg="modSp add del">
        <pc:chgData name="John Oakes" userId="1a36f0057432ea1f" providerId="LiveId" clId="{47381711-A8C6-487F-B478-F1510AC8C65D}" dt="2026-05-10T15:03:13.461" v="455" actId="47"/>
        <pc:sldMkLst>
          <pc:docMk/>
          <pc:sldMk cId="0" sldId="609"/>
        </pc:sldMkLst>
        <pc:graphicFrameChg chg="mod">
          <ac:chgData name="John Oakes" userId="1a36f0057432ea1f" providerId="LiveId" clId="{47381711-A8C6-487F-B478-F1510AC8C65D}" dt="2026-05-10T14:56:22.020" v="376"/>
          <ac:graphicFrameMkLst>
            <pc:docMk/>
            <pc:sldMk cId="0" sldId="609"/>
            <ac:graphicFrameMk id="4" creationId="{8B430F78-A76D-4791-312B-CAA52489462E}"/>
          </ac:graphicFrameMkLst>
        </pc:graphicFrameChg>
        <pc:picChg chg="mod">
          <ac:chgData name="John Oakes" userId="1a36f0057432ea1f" providerId="LiveId" clId="{47381711-A8C6-487F-B478-F1510AC8C65D}" dt="2026-05-10T14:56:22.020" v="376"/>
          <ac:picMkLst>
            <pc:docMk/>
            <pc:sldMk cId="0" sldId="609"/>
            <ac:picMk id="130051" creationId="{3DD75A0D-2EDE-7CF8-2DB2-2C5335D34A9B}"/>
          </ac:picMkLst>
        </pc:picChg>
      </pc:sldChg>
      <pc:sldChg chg="add del">
        <pc:chgData name="John Oakes" userId="1a36f0057432ea1f" providerId="LiveId" clId="{47381711-A8C6-487F-B478-F1510AC8C65D}" dt="2026-05-09T22:57:58.897" v="8" actId="47"/>
        <pc:sldMkLst>
          <pc:docMk/>
          <pc:sldMk cId="3282475642" sldId="615"/>
        </pc:sldMkLst>
      </pc:sldChg>
      <pc:sldChg chg="modSp add del mod">
        <pc:chgData name="John Oakes" userId="1a36f0057432ea1f" providerId="LiveId" clId="{47381711-A8C6-487F-B478-F1510AC8C65D}" dt="2026-05-10T21:54:41.213" v="658" actId="47"/>
        <pc:sldMkLst>
          <pc:docMk/>
          <pc:sldMk cId="58535702" sldId="675"/>
        </pc:sldMkLst>
        <pc:spChg chg="mod">
          <ac:chgData name="John Oakes" userId="1a36f0057432ea1f" providerId="LiveId" clId="{47381711-A8C6-487F-B478-F1510AC8C65D}" dt="2026-05-10T14:57:02.230" v="382" actId="14100"/>
          <ac:spMkLst>
            <pc:docMk/>
            <pc:sldMk cId="58535702" sldId="675"/>
            <ac:spMk id="2" creationId="{8205BA2C-7DEA-4F7E-0030-368A1716D2FA}"/>
          </ac:spMkLst>
        </pc:spChg>
        <pc:picChg chg="mod">
          <ac:chgData name="John Oakes" userId="1a36f0057432ea1f" providerId="LiveId" clId="{47381711-A8C6-487F-B478-F1510AC8C65D}" dt="2026-05-10T14:56:39.122" v="380" actId="1076"/>
          <ac:picMkLst>
            <pc:docMk/>
            <pc:sldMk cId="58535702" sldId="675"/>
            <ac:picMk id="5" creationId="{85E28BCA-9120-4026-95A5-E8B00F3D3A58}"/>
          </ac:picMkLst>
        </pc:picChg>
      </pc:sldChg>
      <pc:sldChg chg="addSp delSp modSp new del mod ord">
        <pc:chgData name="John Oakes" userId="1a36f0057432ea1f" providerId="LiveId" clId="{47381711-A8C6-487F-B478-F1510AC8C65D}" dt="2026-05-10T21:54:41.213" v="658" actId="47"/>
        <pc:sldMkLst>
          <pc:docMk/>
          <pc:sldMk cId="464883772" sldId="676"/>
        </pc:sldMkLst>
        <pc:spChg chg="mod">
          <ac:chgData name="John Oakes" userId="1a36f0057432ea1f" providerId="LiveId" clId="{47381711-A8C6-487F-B478-F1510AC8C65D}" dt="2026-05-10T14:58:31.021" v="408" actId="20577"/>
          <ac:spMkLst>
            <pc:docMk/>
            <pc:sldMk cId="464883772" sldId="676"/>
            <ac:spMk id="2" creationId="{D1799F0F-3F4B-2B38-386F-AD24235F6108}"/>
          </ac:spMkLst>
        </pc:spChg>
        <pc:spChg chg="del">
          <ac:chgData name="John Oakes" userId="1a36f0057432ea1f" providerId="LiveId" clId="{47381711-A8C6-487F-B478-F1510AC8C65D}" dt="2026-05-09T23:05:37.407" v="20" actId="931"/>
          <ac:spMkLst>
            <pc:docMk/>
            <pc:sldMk cId="464883772" sldId="676"/>
            <ac:spMk id="3" creationId="{F6D91C29-9553-1C7F-5BF5-1140EC1B6937}"/>
          </ac:spMkLst>
        </pc:spChg>
        <pc:picChg chg="add mod ord">
          <ac:chgData name="John Oakes" userId="1a36f0057432ea1f" providerId="LiveId" clId="{47381711-A8C6-487F-B478-F1510AC8C65D}" dt="2026-05-10T14:56:22.020" v="376"/>
          <ac:picMkLst>
            <pc:docMk/>
            <pc:sldMk cId="464883772" sldId="676"/>
            <ac:picMk id="5" creationId="{2A085BDC-5D68-5A3B-2D1D-61A4BCDB98F6}"/>
          </ac:picMkLst>
        </pc:picChg>
      </pc:sldChg>
      <pc:sldChg chg="addSp delSp modSp new mod">
        <pc:chgData name="John Oakes" userId="1a36f0057432ea1f" providerId="LiveId" clId="{47381711-A8C6-487F-B478-F1510AC8C65D}" dt="2026-05-10T14:58:39.959" v="409" actId="1076"/>
        <pc:sldMkLst>
          <pc:docMk/>
          <pc:sldMk cId="1913897812" sldId="677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1913897812" sldId="677"/>
            <ac:spMk id="2" creationId="{D55DF197-E6AB-6DB8-B68D-E38D14F7BB30}"/>
          </ac:spMkLst>
        </pc:spChg>
        <pc:spChg chg="del">
          <ac:chgData name="John Oakes" userId="1a36f0057432ea1f" providerId="LiveId" clId="{47381711-A8C6-487F-B478-F1510AC8C65D}" dt="2026-05-09T23:07:35.358" v="38"/>
          <ac:spMkLst>
            <pc:docMk/>
            <pc:sldMk cId="1913897812" sldId="677"/>
            <ac:spMk id="3" creationId="{A957E388-898B-27F0-21DF-3AFED792C0FB}"/>
          </ac:spMkLst>
        </pc:spChg>
        <pc:picChg chg="add mod">
          <ac:chgData name="John Oakes" userId="1a36f0057432ea1f" providerId="LiveId" clId="{47381711-A8C6-487F-B478-F1510AC8C65D}" dt="2026-05-10T14:58:39.959" v="409" actId="1076"/>
          <ac:picMkLst>
            <pc:docMk/>
            <pc:sldMk cId="1913897812" sldId="677"/>
            <ac:picMk id="4" creationId="{CA3199A2-11E9-BBC6-6F9E-A48FBEEF7363}"/>
          </ac:picMkLst>
        </pc:picChg>
      </pc:sldChg>
      <pc:sldChg chg="addSp delSp modSp new del mod">
        <pc:chgData name="John Oakes" userId="1a36f0057432ea1f" providerId="LiveId" clId="{47381711-A8C6-487F-B478-F1510AC8C65D}" dt="2026-05-10T21:54:45.950" v="659" actId="47"/>
        <pc:sldMkLst>
          <pc:docMk/>
          <pc:sldMk cId="1022445642" sldId="678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1022445642" sldId="678"/>
            <ac:spMk id="2" creationId="{516C5A5A-1F53-8FE8-FD5A-0F9AD426E47E}"/>
          </ac:spMkLst>
        </pc:spChg>
        <pc:spChg chg="del">
          <ac:chgData name="John Oakes" userId="1a36f0057432ea1f" providerId="LiveId" clId="{47381711-A8C6-487F-B478-F1510AC8C65D}" dt="2026-05-09T23:08:19.756" v="47" actId="931"/>
          <ac:spMkLst>
            <pc:docMk/>
            <pc:sldMk cId="1022445642" sldId="678"/>
            <ac:spMk id="3" creationId="{6D99ECD9-EB25-BA9F-D602-A8B164CE01E5}"/>
          </ac:spMkLst>
        </pc:spChg>
        <pc:spChg chg="add del mod">
          <ac:chgData name="John Oakes" userId="1a36f0057432ea1f" providerId="LiveId" clId="{47381711-A8C6-487F-B478-F1510AC8C65D}" dt="2026-05-09T23:09:50.658" v="52" actId="931"/>
          <ac:spMkLst>
            <pc:docMk/>
            <pc:sldMk cId="1022445642" sldId="678"/>
            <ac:spMk id="7" creationId="{80FDBA5A-C4BB-9835-E1E5-1F0CFE74D37C}"/>
          </ac:spMkLst>
        </pc:spChg>
        <pc:picChg chg="add del mod ord">
          <ac:chgData name="John Oakes" userId="1a36f0057432ea1f" providerId="LiveId" clId="{47381711-A8C6-487F-B478-F1510AC8C65D}" dt="2026-05-09T23:09:28.635" v="51" actId="478"/>
          <ac:picMkLst>
            <pc:docMk/>
            <pc:sldMk cId="1022445642" sldId="678"/>
            <ac:picMk id="5" creationId="{735FB958-4B80-69A6-F590-3865A8083CB8}"/>
          </ac:picMkLst>
        </pc:picChg>
        <pc:picChg chg="add mod ord">
          <ac:chgData name="John Oakes" userId="1a36f0057432ea1f" providerId="LiveId" clId="{47381711-A8C6-487F-B478-F1510AC8C65D}" dt="2026-05-10T14:56:22.020" v="376"/>
          <ac:picMkLst>
            <pc:docMk/>
            <pc:sldMk cId="1022445642" sldId="678"/>
            <ac:picMk id="9" creationId="{D66F0056-4542-A0D8-1F63-89A0014DBD44}"/>
          </ac:picMkLst>
        </pc:picChg>
      </pc:sldChg>
      <pc:sldChg chg="addSp delSp modSp new del mod">
        <pc:chgData name="John Oakes" userId="1a36f0057432ea1f" providerId="LiveId" clId="{47381711-A8C6-487F-B478-F1510AC8C65D}" dt="2026-05-10T21:54:45.950" v="659" actId="47"/>
        <pc:sldMkLst>
          <pc:docMk/>
          <pc:sldMk cId="3864692132" sldId="679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3864692132" sldId="679"/>
            <ac:spMk id="2" creationId="{39960880-71E0-E9E7-4765-41EA37741C4C}"/>
          </ac:spMkLst>
        </pc:spChg>
        <pc:spChg chg="del">
          <ac:chgData name="John Oakes" userId="1a36f0057432ea1f" providerId="LiveId" clId="{47381711-A8C6-487F-B478-F1510AC8C65D}" dt="2026-05-09T23:08:36.986" v="48" actId="931"/>
          <ac:spMkLst>
            <pc:docMk/>
            <pc:sldMk cId="3864692132" sldId="679"/>
            <ac:spMk id="3" creationId="{83C04C62-C1A6-D4A7-41AA-0EED7FB1CFBE}"/>
          </ac:spMkLst>
        </pc:spChg>
        <pc:picChg chg="add mod ord">
          <ac:chgData name="John Oakes" userId="1a36f0057432ea1f" providerId="LiveId" clId="{47381711-A8C6-487F-B478-F1510AC8C65D}" dt="2026-05-10T14:56:22.020" v="376"/>
          <ac:picMkLst>
            <pc:docMk/>
            <pc:sldMk cId="3864692132" sldId="679"/>
            <ac:picMk id="5" creationId="{4C42146B-33D6-AFCE-63DC-445870D9A6F4}"/>
          </ac:picMkLst>
        </pc:picChg>
      </pc:sldChg>
      <pc:sldChg chg="addSp delSp modSp new del mod">
        <pc:chgData name="John Oakes" userId="1a36f0057432ea1f" providerId="LiveId" clId="{47381711-A8C6-487F-B478-F1510AC8C65D}" dt="2026-05-10T21:54:45.950" v="659" actId="47"/>
        <pc:sldMkLst>
          <pc:docMk/>
          <pc:sldMk cId="1665128255" sldId="680"/>
        </pc:sldMkLst>
        <pc:spChg chg="mod">
          <ac:chgData name="John Oakes" userId="1a36f0057432ea1f" providerId="LiveId" clId="{47381711-A8C6-487F-B478-F1510AC8C65D}" dt="2026-05-10T14:59:04.003" v="411" actId="14100"/>
          <ac:spMkLst>
            <pc:docMk/>
            <pc:sldMk cId="1665128255" sldId="680"/>
            <ac:spMk id="2" creationId="{77408027-4A2D-FB3B-3490-1718515559C1}"/>
          </ac:spMkLst>
        </pc:spChg>
        <pc:spChg chg="del">
          <ac:chgData name="John Oakes" userId="1a36f0057432ea1f" providerId="LiveId" clId="{47381711-A8C6-487F-B478-F1510AC8C65D}" dt="2026-05-09T23:08:53.808" v="49" actId="931"/>
          <ac:spMkLst>
            <pc:docMk/>
            <pc:sldMk cId="1665128255" sldId="680"/>
            <ac:spMk id="3" creationId="{30E82072-FF80-3C6F-2A47-754EF099B0EE}"/>
          </ac:spMkLst>
        </pc:spChg>
        <pc:picChg chg="add mod ord">
          <ac:chgData name="John Oakes" userId="1a36f0057432ea1f" providerId="LiveId" clId="{47381711-A8C6-487F-B478-F1510AC8C65D}" dt="2026-05-10T14:59:14.350" v="414" actId="1076"/>
          <ac:picMkLst>
            <pc:docMk/>
            <pc:sldMk cId="1665128255" sldId="680"/>
            <ac:picMk id="5" creationId="{7257BB12-C3AA-B520-FA33-57D0B6892EAC}"/>
          </ac:picMkLst>
        </pc:picChg>
      </pc:sldChg>
      <pc:sldChg chg="addSp delSp modSp new del mod">
        <pc:chgData name="John Oakes" userId="1a36f0057432ea1f" providerId="LiveId" clId="{47381711-A8C6-487F-B478-F1510AC8C65D}" dt="2026-05-10T21:54:45.950" v="659" actId="47"/>
        <pc:sldMkLst>
          <pc:docMk/>
          <pc:sldMk cId="3593716030" sldId="681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3593716030" sldId="681"/>
            <ac:spMk id="2" creationId="{72004160-5326-527B-1D3E-6BCBB487C84A}"/>
          </ac:spMkLst>
        </pc:spChg>
        <pc:spChg chg="del">
          <ac:chgData name="John Oakes" userId="1a36f0057432ea1f" providerId="LiveId" clId="{47381711-A8C6-487F-B478-F1510AC8C65D}" dt="2026-05-09T23:09:15.535" v="50" actId="931"/>
          <ac:spMkLst>
            <pc:docMk/>
            <pc:sldMk cId="3593716030" sldId="681"/>
            <ac:spMk id="3" creationId="{81CE65DB-423A-6339-3D76-AB9A27C115C3}"/>
          </ac:spMkLst>
        </pc:spChg>
        <pc:picChg chg="add mod ord">
          <ac:chgData name="John Oakes" userId="1a36f0057432ea1f" providerId="LiveId" clId="{47381711-A8C6-487F-B478-F1510AC8C65D}" dt="2026-05-10T14:59:23.063" v="416" actId="1076"/>
          <ac:picMkLst>
            <pc:docMk/>
            <pc:sldMk cId="3593716030" sldId="681"/>
            <ac:picMk id="5" creationId="{1C200A56-60A1-F053-9EC2-B852A802B251}"/>
          </ac:picMkLst>
        </pc:picChg>
      </pc:sldChg>
      <pc:sldChg chg="addSp delSp modSp new del mod">
        <pc:chgData name="John Oakes" userId="1a36f0057432ea1f" providerId="LiveId" clId="{47381711-A8C6-487F-B478-F1510AC8C65D}" dt="2026-05-10T21:54:45.950" v="659" actId="47"/>
        <pc:sldMkLst>
          <pc:docMk/>
          <pc:sldMk cId="65580675" sldId="682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65580675" sldId="682"/>
            <ac:spMk id="2" creationId="{10BCF5B0-53C7-56E0-E712-3E1C640735C7}"/>
          </ac:spMkLst>
        </pc:spChg>
        <pc:spChg chg="del">
          <ac:chgData name="John Oakes" userId="1a36f0057432ea1f" providerId="LiveId" clId="{47381711-A8C6-487F-B478-F1510AC8C65D}" dt="2026-05-09T23:10:03.227" v="53" actId="931"/>
          <ac:spMkLst>
            <pc:docMk/>
            <pc:sldMk cId="65580675" sldId="682"/>
            <ac:spMk id="3" creationId="{C6232302-B6D6-BA98-CC95-54CBE32822DC}"/>
          </ac:spMkLst>
        </pc:spChg>
        <pc:picChg chg="add mod ord">
          <ac:chgData name="John Oakes" userId="1a36f0057432ea1f" providerId="LiveId" clId="{47381711-A8C6-487F-B478-F1510AC8C65D}" dt="2026-05-10T14:56:22.020" v="376"/>
          <ac:picMkLst>
            <pc:docMk/>
            <pc:sldMk cId="65580675" sldId="682"/>
            <ac:picMk id="5" creationId="{4099E8EB-4FF6-2BE0-188A-BE133468B831}"/>
          </ac:picMkLst>
        </pc:picChg>
      </pc:sldChg>
      <pc:sldChg chg="addSp delSp modSp new del mod">
        <pc:chgData name="John Oakes" userId="1a36f0057432ea1f" providerId="LiveId" clId="{47381711-A8C6-487F-B478-F1510AC8C65D}" dt="2026-05-10T21:54:45.950" v="659" actId="47"/>
        <pc:sldMkLst>
          <pc:docMk/>
          <pc:sldMk cId="4038330488" sldId="683"/>
        </pc:sldMkLst>
        <pc:spChg chg="mod">
          <ac:chgData name="John Oakes" userId="1a36f0057432ea1f" providerId="LiveId" clId="{47381711-A8C6-487F-B478-F1510AC8C65D}" dt="2026-05-10T14:59:43.969" v="418" actId="14100"/>
          <ac:spMkLst>
            <pc:docMk/>
            <pc:sldMk cId="4038330488" sldId="683"/>
            <ac:spMk id="2" creationId="{95A559B0-AFC5-0F9A-8721-7CE02FA64D0E}"/>
          </ac:spMkLst>
        </pc:spChg>
        <pc:spChg chg="del">
          <ac:chgData name="John Oakes" userId="1a36f0057432ea1f" providerId="LiveId" clId="{47381711-A8C6-487F-B478-F1510AC8C65D}" dt="2026-05-09T23:10:17.714" v="54" actId="931"/>
          <ac:spMkLst>
            <pc:docMk/>
            <pc:sldMk cId="4038330488" sldId="683"/>
            <ac:spMk id="3" creationId="{20369E87-BEB6-26F9-2EBB-4078036014D0}"/>
          </ac:spMkLst>
        </pc:spChg>
        <pc:picChg chg="add mod ord">
          <ac:chgData name="John Oakes" userId="1a36f0057432ea1f" providerId="LiveId" clId="{47381711-A8C6-487F-B478-F1510AC8C65D}" dt="2026-05-10T14:56:22.020" v="376"/>
          <ac:picMkLst>
            <pc:docMk/>
            <pc:sldMk cId="4038330488" sldId="683"/>
            <ac:picMk id="5" creationId="{39DA49AB-C867-CDCE-1F72-A2C72A5BE1CC}"/>
          </ac:picMkLst>
        </pc:picChg>
      </pc:sldChg>
      <pc:sldChg chg="addSp delSp modSp new del mod">
        <pc:chgData name="John Oakes" userId="1a36f0057432ea1f" providerId="LiveId" clId="{47381711-A8C6-487F-B478-F1510AC8C65D}" dt="2026-05-10T21:54:45.950" v="659" actId="47"/>
        <pc:sldMkLst>
          <pc:docMk/>
          <pc:sldMk cId="3405645528" sldId="684"/>
        </pc:sldMkLst>
        <pc:spChg chg="mod">
          <ac:chgData name="John Oakes" userId="1a36f0057432ea1f" providerId="LiveId" clId="{47381711-A8C6-487F-B478-F1510AC8C65D}" dt="2026-05-10T14:59:54.983" v="420" actId="14100"/>
          <ac:spMkLst>
            <pc:docMk/>
            <pc:sldMk cId="3405645528" sldId="684"/>
            <ac:spMk id="2" creationId="{071561B2-9DC4-39B6-2D07-75FFA11C11FE}"/>
          </ac:spMkLst>
        </pc:spChg>
        <pc:spChg chg="del">
          <ac:chgData name="John Oakes" userId="1a36f0057432ea1f" providerId="LiveId" clId="{47381711-A8C6-487F-B478-F1510AC8C65D}" dt="2026-05-09T23:19:34.121" v="232" actId="931"/>
          <ac:spMkLst>
            <pc:docMk/>
            <pc:sldMk cId="3405645528" sldId="684"/>
            <ac:spMk id="3" creationId="{A4549B9C-3E62-D92F-2574-E77DA4BD633E}"/>
          </ac:spMkLst>
        </pc:spChg>
        <pc:picChg chg="add mod ord">
          <ac:chgData name="John Oakes" userId="1a36f0057432ea1f" providerId="LiveId" clId="{47381711-A8C6-487F-B478-F1510AC8C65D}" dt="2026-05-10T14:56:22.020" v="376"/>
          <ac:picMkLst>
            <pc:docMk/>
            <pc:sldMk cId="3405645528" sldId="684"/>
            <ac:picMk id="5" creationId="{BEE9414F-CC64-F79C-E3CB-E2167A43B4DE}"/>
          </ac:picMkLst>
        </pc:picChg>
      </pc:sldChg>
      <pc:sldChg chg="addSp delSp modSp new del mod ord">
        <pc:chgData name="John Oakes" userId="1a36f0057432ea1f" providerId="LiveId" clId="{47381711-A8C6-487F-B478-F1510AC8C65D}" dt="2026-05-10T21:54:41.213" v="658" actId="47"/>
        <pc:sldMkLst>
          <pc:docMk/>
          <pc:sldMk cId="3537343938" sldId="685"/>
        </pc:sldMkLst>
        <pc:spChg chg="mod">
          <ac:chgData name="John Oakes" userId="1a36f0057432ea1f" providerId="LiveId" clId="{47381711-A8C6-487F-B478-F1510AC8C65D}" dt="2026-05-10T14:58:15.771" v="398" actId="14100"/>
          <ac:spMkLst>
            <pc:docMk/>
            <pc:sldMk cId="3537343938" sldId="685"/>
            <ac:spMk id="2" creationId="{CE7B44E5-E597-DE79-D399-4F3E1A450F65}"/>
          </ac:spMkLst>
        </pc:spChg>
        <pc:spChg chg="del">
          <ac:chgData name="John Oakes" userId="1a36f0057432ea1f" providerId="LiveId" clId="{47381711-A8C6-487F-B478-F1510AC8C65D}" dt="2026-05-09T23:18:22.153" v="225" actId="931"/>
          <ac:spMkLst>
            <pc:docMk/>
            <pc:sldMk cId="3537343938" sldId="685"/>
            <ac:spMk id="3" creationId="{B5D5BA32-C221-373C-48DD-3B6CD48225D4}"/>
          </ac:spMkLst>
        </pc:spChg>
        <pc:picChg chg="add mod ord">
          <ac:chgData name="John Oakes" userId="1a36f0057432ea1f" providerId="LiveId" clId="{47381711-A8C6-487F-B478-F1510AC8C65D}" dt="2026-05-10T14:57:55.018" v="389" actId="1076"/>
          <ac:picMkLst>
            <pc:docMk/>
            <pc:sldMk cId="3537343938" sldId="685"/>
            <ac:picMk id="5" creationId="{14D02D91-C71D-1FFF-EECE-7838833843FF}"/>
          </ac:picMkLst>
        </pc:picChg>
      </pc:sldChg>
      <pc:sldChg chg="addSp delSp modSp new del mod">
        <pc:chgData name="John Oakes" userId="1a36f0057432ea1f" providerId="LiveId" clId="{47381711-A8C6-487F-B478-F1510AC8C65D}" dt="2026-05-10T21:54:45.950" v="659" actId="47"/>
        <pc:sldMkLst>
          <pc:docMk/>
          <pc:sldMk cId="1608476537" sldId="686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1608476537" sldId="686"/>
            <ac:spMk id="2" creationId="{B59F836C-958D-3A99-57E1-FE8AA737AF6D}"/>
          </ac:spMkLst>
        </pc:spChg>
        <pc:spChg chg="del">
          <ac:chgData name="John Oakes" userId="1a36f0057432ea1f" providerId="LiveId" clId="{47381711-A8C6-487F-B478-F1510AC8C65D}" dt="2026-05-09T23:19:44.699" v="233" actId="931"/>
          <ac:spMkLst>
            <pc:docMk/>
            <pc:sldMk cId="1608476537" sldId="686"/>
            <ac:spMk id="3" creationId="{D1793921-190E-F0F0-AA65-B6110471CF8D}"/>
          </ac:spMkLst>
        </pc:spChg>
        <pc:picChg chg="add mod ord">
          <ac:chgData name="John Oakes" userId="1a36f0057432ea1f" providerId="LiveId" clId="{47381711-A8C6-487F-B478-F1510AC8C65D}" dt="2026-05-10T14:56:22.020" v="376"/>
          <ac:picMkLst>
            <pc:docMk/>
            <pc:sldMk cId="1608476537" sldId="686"/>
            <ac:picMk id="5" creationId="{35ABE2ED-1468-AFB2-279E-CF7FF70ED66E}"/>
          </ac:picMkLst>
        </pc:picChg>
      </pc:sldChg>
      <pc:sldChg chg="modSp new mod">
        <pc:chgData name="John Oakes" userId="1a36f0057432ea1f" providerId="LiveId" clId="{47381711-A8C6-487F-B478-F1510AC8C65D}" dt="2026-05-10T15:00:23.211" v="423" actId="14100"/>
        <pc:sldMkLst>
          <pc:docMk/>
          <pc:sldMk cId="3244768987" sldId="687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3244768987" sldId="687"/>
            <ac:spMk id="2" creationId="{C2EB1160-38FE-B259-4D69-ADB6F9BDE65C}"/>
          </ac:spMkLst>
        </pc:spChg>
        <pc:spChg chg="mod">
          <ac:chgData name="John Oakes" userId="1a36f0057432ea1f" providerId="LiveId" clId="{47381711-A8C6-487F-B478-F1510AC8C65D}" dt="2026-05-10T15:00:23.211" v="423" actId="14100"/>
          <ac:spMkLst>
            <pc:docMk/>
            <pc:sldMk cId="3244768987" sldId="687"/>
            <ac:spMk id="3" creationId="{321205F8-2B25-87AF-5F17-9F7680817DB0}"/>
          </ac:spMkLst>
        </pc:spChg>
      </pc:sldChg>
      <pc:sldChg chg="modSp new mod">
        <pc:chgData name="John Oakes" userId="1a36f0057432ea1f" providerId="LiveId" clId="{47381711-A8C6-487F-B478-F1510AC8C65D}" dt="2026-05-10T15:00:47.481" v="429" actId="14100"/>
        <pc:sldMkLst>
          <pc:docMk/>
          <pc:sldMk cId="2684365165" sldId="688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2684365165" sldId="688"/>
            <ac:spMk id="2" creationId="{771C019A-F4AE-B953-7DE3-17431D390442}"/>
          </ac:spMkLst>
        </pc:spChg>
        <pc:spChg chg="mod">
          <ac:chgData name="John Oakes" userId="1a36f0057432ea1f" providerId="LiveId" clId="{47381711-A8C6-487F-B478-F1510AC8C65D}" dt="2026-05-10T15:00:47.481" v="429" actId="14100"/>
          <ac:spMkLst>
            <pc:docMk/>
            <pc:sldMk cId="2684365165" sldId="688"/>
            <ac:spMk id="3" creationId="{6C2E6A5B-135A-91E0-7F64-BEC4DDEA606C}"/>
          </ac:spMkLst>
        </pc:spChg>
      </pc:sldChg>
      <pc:sldChg chg="modSp add del modNotes">
        <pc:chgData name="John Oakes" userId="1a36f0057432ea1f" providerId="LiveId" clId="{47381711-A8C6-487F-B478-F1510AC8C65D}" dt="2026-05-10T21:54:41.213" v="658" actId="47"/>
        <pc:sldMkLst>
          <pc:docMk/>
          <pc:sldMk cId="0" sldId="689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689"/>
            <ac:spMk id="89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41.213" v="658" actId="47"/>
        <pc:sldMkLst>
          <pc:docMk/>
          <pc:sldMk cId="0" sldId="690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690"/>
            <ac:spMk id="94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41.213" v="658" actId="47"/>
        <pc:sldMkLst>
          <pc:docMk/>
          <pc:sldMk cId="0" sldId="691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691"/>
            <ac:spMk id="99" creationId="{00000000-0000-0000-0000-000000000000}"/>
          </ac:spMkLst>
        </pc:spChg>
      </pc:sldChg>
      <pc:sldChg chg="modSp add del modNotes">
        <pc:chgData name="John Oakes" userId="1a36f0057432ea1f" providerId="LiveId" clId="{47381711-A8C6-487F-B478-F1510AC8C65D}" dt="2026-05-10T21:54:41.213" v="658" actId="47"/>
        <pc:sldMkLst>
          <pc:docMk/>
          <pc:sldMk cId="0" sldId="692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692"/>
            <ac:spMk id="104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5-10T14:34:35.071" v="372" actId="47"/>
        <pc:sldMkLst>
          <pc:docMk/>
          <pc:sldMk cId="0" sldId="693"/>
        </pc:sldMkLst>
      </pc:sldChg>
      <pc:sldChg chg="add del">
        <pc:chgData name="John Oakes" userId="1a36f0057432ea1f" providerId="LiveId" clId="{47381711-A8C6-487F-B478-F1510AC8C65D}" dt="2026-05-10T14:34:35.071" v="372" actId="47"/>
        <pc:sldMkLst>
          <pc:docMk/>
          <pc:sldMk cId="0" sldId="694"/>
        </pc:sldMkLst>
      </pc:sldChg>
      <pc:sldChg chg="add del">
        <pc:chgData name="John Oakes" userId="1a36f0057432ea1f" providerId="LiveId" clId="{47381711-A8C6-487F-B478-F1510AC8C65D}" dt="2026-05-10T14:34:35.071" v="372" actId="47"/>
        <pc:sldMkLst>
          <pc:docMk/>
          <pc:sldMk cId="0" sldId="695"/>
        </pc:sldMkLst>
      </pc:sldChg>
      <pc:sldChg chg="add del">
        <pc:chgData name="John Oakes" userId="1a36f0057432ea1f" providerId="LiveId" clId="{47381711-A8C6-487F-B478-F1510AC8C65D}" dt="2026-05-10T14:34:35.071" v="372" actId="47"/>
        <pc:sldMkLst>
          <pc:docMk/>
          <pc:sldMk cId="0" sldId="696"/>
        </pc:sldMkLst>
      </pc:sldChg>
      <pc:sldChg chg="add del">
        <pc:chgData name="John Oakes" userId="1a36f0057432ea1f" providerId="LiveId" clId="{47381711-A8C6-487F-B478-F1510AC8C65D}" dt="2026-05-10T14:34:35.071" v="372" actId="47"/>
        <pc:sldMkLst>
          <pc:docMk/>
          <pc:sldMk cId="0" sldId="697"/>
        </pc:sldMkLst>
      </pc:sldChg>
      <pc:sldChg chg="modSp add del">
        <pc:chgData name="John Oakes" userId="1a36f0057432ea1f" providerId="LiveId" clId="{47381711-A8C6-487F-B478-F1510AC8C65D}" dt="2026-05-10T21:54:58.356" v="660" actId="47"/>
        <pc:sldMkLst>
          <pc:docMk/>
          <pc:sldMk cId="1444248880" sldId="706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1444248880" sldId="706"/>
            <ac:spMk id="2" creationId="{F0BA59AF-FA50-A730-7867-27DB92C522EA}"/>
          </ac:spMkLst>
        </pc:spChg>
      </pc:sldChg>
      <pc:sldChg chg="add del">
        <pc:chgData name="John Oakes" userId="1a36f0057432ea1f" providerId="LiveId" clId="{47381711-A8C6-487F-B478-F1510AC8C65D}" dt="2026-05-09T22:57:42.462" v="3" actId="47"/>
        <pc:sldMkLst>
          <pc:docMk/>
          <pc:sldMk cId="3315063160" sldId="790"/>
        </pc:sldMkLst>
      </pc:sldChg>
      <pc:sldChg chg="add del">
        <pc:chgData name="John Oakes" userId="1a36f0057432ea1f" providerId="LiveId" clId="{47381711-A8C6-487F-B478-F1510AC8C65D}" dt="2026-05-09T22:57:54.750" v="6" actId="47"/>
        <pc:sldMkLst>
          <pc:docMk/>
          <pc:sldMk cId="3821830315" sldId="945"/>
        </pc:sldMkLst>
      </pc:sldChg>
      <pc:sldChg chg="modSp add del">
        <pc:chgData name="John Oakes" userId="1a36f0057432ea1f" providerId="LiveId" clId="{47381711-A8C6-487F-B478-F1510AC8C65D}" dt="2026-05-10T21:54:58.356" v="660" actId="47"/>
        <pc:sldMkLst>
          <pc:docMk/>
          <pc:sldMk cId="43788876" sldId="947"/>
        </pc:sldMkLst>
        <pc:picChg chg="mod">
          <ac:chgData name="John Oakes" userId="1a36f0057432ea1f" providerId="LiveId" clId="{47381711-A8C6-487F-B478-F1510AC8C65D}" dt="2026-05-10T15:03:07.323" v="454" actId="1076"/>
          <ac:picMkLst>
            <pc:docMk/>
            <pc:sldMk cId="43788876" sldId="947"/>
            <ac:picMk id="4098" creationId="{FE5336CF-F4DF-59C2-2FED-6C78CC0819B2}"/>
          </ac:picMkLst>
        </pc:picChg>
      </pc:sldChg>
      <pc:sldChg chg="modSp add del">
        <pc:chgData name="John Oakes" userId="1a36f0057432ea1f" providerId="LiveId" clId="{47381711-A8C6-487F-B478-F1510AC8C65D}" dt="2026-05-10T15:10:11.585" v="655" actId="47"/>
        <pc:sldMkLst>
          <pc:docMk/>
          <pc:sldMk cId="268123906" sldId="966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268123906" sldId="966"/>
            <ac:spMk id="2" creationId="{C99241C3-8F01-C490-CF31-2B07D310ADC9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k cId="268123906" sldId="966"/>
            <ac:spMk id="3" creationId="{311B08AF-E860-C6B9-3D61-0587165C205D}"/>
          </ac:spMkLst>
        </pc:spChg>
        <pc:picChg chg="mod">
          <ac:chgData name="John Oakes" userId="1a36f0057432ea1f" providerId="LiveId" clId="{47381711-A8C6-487F-B478-F1510AC8C65D}" dt="2026-05-10T14:56:22.020" v="376"/>
          <ac:picMkLst>
            <pc:docMk/>
            <pc:sldMk cId="268123906" sldId="966"/>
            <ac:picMk id="5122" creationId="{A1634E1A-CCFB-71C1-B67B-6BB0789D0A98}"/>
          </ac:picMkLst>
        </pc:picChg>
      </pc:sldChg>
      <pc:sldChg chg="add del">
        <pc:chgData name="John Oakes" userId="1a36f0057432ea1f" providerId="LiveId" clId="{47381711-A8C6-487F-B478-F1510AC8C65D}" dt="2026-05-10T14:50:00.154" v="374" actId="47"/>
        <pc:sldMkLst>
          <pc:docMk/>
          <pc:sldMk cId="54721756" sldId="969"/>
        </pc:sldMkLst>
      </pc:sldChg>
      <pc:sldChg chg="add del">
        <pc:chgData name="John Oakes" userId="1a36f0057432ea1f" providerId="LiveId" clId="{47381711-A8C6-487F-B478-F1510AC8C65D}" dt="2026-05-09T22:57:48.265" v="4" actId="47"/>
        <pc:sldMkLst>
          <pc:docMk/>
          <pc:sldMk cId="4054011394" sldId="1060"/>
        </pc:sldMkLst>
      </pc:sldChg>
      <pc:sldChg chg="addSp delSp modSp add del mod">
        <pc:chgData name="John Oakes" userId="1a36f0057432ea1f" providerId="LiveId" clId="{47381711-A8C6-487F-B478-F1510AC8C65D}" dt="2026-05-10T21:54:58.356" v="660" actId="47"/>
        <pc:sldMkLst>
          <pc:docMk/>
          <pc:sldMk cId="0" sldId="1224"/>
        </pc:sldMkLst>
        <pc:spChg chg="mod">
          <ac:chgData name="John Oakes" userId="1a36f0057432ea1f" providerId="LiveId" clId="{47381711-A8C6-487F-B478-F1510AC8C65D}" dt="2026-05-10T15:03:33.354" v="457" actId="255"/>
          <ac:spMkLst>
            <pc:docMk/>
            <pc:sldMk cId="0" sldId="1224"/>
            <ac:spMk id="2" creationId="{F23A9937-0FDD-978F-5F3C-6324D279F31E}"/>
          </ac:spMkLst>
        </pc:spChg>
        <pc:spChg chg="mod">
          <ac:chgData name="John Oakes" userId="1a36f0057432ea1f" providerId="LiveId" clId="{47381711-A8C6-487F-B478-F1510AC8C65D}" dt="2026-05-10T15:06:08.063" v="628" actId="20577"/>
          <ac:spMkLst>
            <pc:docMk/>
            <pc:sldMk cId="0" sldId="1224"/>
            <ac:spMk id="3" creationId="{5C1E8E8A-4DBF-9195-4C77-96891CB2660A}"/>
          </ac:spMkLst>
        </pc:spChg>
        <pc:picChg chg="add mod">
          <ac:chgData name="John Oakes" userId="1a36f0057432ea1f" providerId="LiveId" clId="{47381711-A8C6-487F-B478-F1510AC8C65D}" dt="2026-05-10T15:05:24.320" v="594" actId="1076"/>
          <ac:picMkLst>
            <pc:docMk/>
            <pc:sldMk cId="0" sldId="1224"/>
            <ac:picMk id="4" creationId="{1E47889C-4283-C623-9B36-F01E1F182A1D}"/>
          </ac:picMkLst>
        </pc:picChg>
        <pc:picChg chg="del mod">
          <ac:chgData name="John Oakes" userId="1a36f0057432ea1f" providerId="LiveId" clId="{47381711-A8C6-487F-B478-F1510AC8C65D}" dt="2026-05-10T15:04:31.871" v="589" actId="478"/>
          <ac:picMkLst>
            <pc:docMk/>
            <pc:sldMk cId="0" sldId="1224"/>
            <ac:picMk id="3074" creationId="{AAD0C74B-7AF2-BDFC-2152-9AF91B784E5F}"/>
          </ac:picMkLst>
        </pc:picChg>
      </pc:sldChg>
      <pc:sldChg chg="addSp delSp modSp add del mod">
        <pc:chgData name="John Oakes" userId="1a36f0057432ea1f" providerId="LiveId" clId="{47381711-A8C6-487F-B478-F1510AC8C65D}" dt="2026-05-10T21:54:58.356" v="660" actId="47"/>
        <pc:sldMkLst>
          <pc:docMk/>
          <pc:sldMk cId="0" sldId="1225"/>
        </pc:sldMkLst>
        <pc:spChg chg="mod">
          <ac:chgData name="John Oakes" userId="1a36f0057432ea1f" providerId="LiveId" clId="{47381711-A8C6-487F-B478-F1510AC8C65D}" dt="2026-05-10T15:06:58.861" v="637" actId="113"/>
          <ac:spMkLst>
            <pc:docMk/>
            <pc:sldMk cId="0" sldId="1225"/>
            <ac:spMk id="2" creationId="{30E3F6D3-7E38-229C-FF04-6E2C32DE648A}"/>
          </ac:spMkLst>
        </pc:spChg>
        <pc:spChg chg="mod">
          <ac:chgData name="John Oakes" userId="1a36f0057432ea1f" providerId="LiveId" clId="{47381711-A8C6-487F-B478-F1510AC8C65D}" dt="2026-05-10T15:08:06.820" v="650" actId="14100"/>
          <ac:spMkLst>
            <pc:docMk/>
            <pc:sldMk cId="0" sldId="1225"/>
            <ac:spMk id="3" creationId="{7B1D1B68-7B97-B921-FFA3-B0427FE38561}"/>
          </ac:spMkLst>
        </pc:spChg>
        <pc:picChg chg="del mod">
          <ac:chgData name="John Oakes" userId="1a36f0057432ea1f" providerId="LiveId" clId="{47381711-A8C6-487F-B478-F1510AC8C65D}" dt="2026-05-10T15:06:15.700" v="629" actId="478"/>
          <ac:picMkLst>
            <pc:docMk/>
            <pc:sldMk cId="0" sldId="1225"/>
            <ac:picMk id="5" creationId="{FF07B0EC-C4F3-D6B1-A376-9F16004B2B03}"/>
          </ac:picMkLst>
        </pc:picChg>
        <pc:picChg chg="add mod">
          <ac:chgData name="John Oakes" userId="1a36f0057432ea1f" providerId="LiveId" clId="{47381711-A8C6-487F-B478-F1510AC8C65D}" dt="2026-05-10T15:07:56.129" v="648" actId="1076"/>
          <ac:picMkLst>
            <pc:docMk/>
            <pc:sldMk cId="0" sldId="1225"/>
            <ac:picMk id="6" creationId="{05C6BFC7-7D33-5FF1-6506-B617A2E06B7D}"/>
          </ac:picMkLst>
        </pc:picChg>
      </pc:sldChg>
      <pc:sldChg chg="modSp add del">
        <pc:chgData name="John Oakes" userId="1a36f0057432ea1f" providerId="LiveId" clId="{47381711-A8C6-487F-B478-F1510AC8C65D}" dt="2026-05-10T15:06:20.961" v="630" actId="47"/>
        <pc:sldMkLst>
          <pc:docMk/>
          <pc:sldMk cId="614735648" sldId="1234"/>
        </pc:sldMkLst>
        <pc:picChg chg="mod">
          <ac:chgData name="John Oakes" userId="1a36f0057432ea1f" providerId="LiveId" clId="{47381711-A8C6-487F-B478-F1510AC8C65D}" dt="2026-05-10T14:56:22.020" v="376"/>
          <ac:picMkLst>
            <pc:docMk/>
            <pc:sldMk cId="614735648" sldId="1234"/>
            <ac:picMk id="5" creationId="{25660A41-F1F7-5EBF-4A61-CAE252C9A549}"/>
          </ac:picMkLst>
        </pc:picChg>
      </pc:sldChg>
      <pc:sldChg chg="addSp delSp modSp add del mod">
        <pc:chgData name="John Oakes" userId="1a36f0057432ea1f" providerId="LiveId" clId="{47381711-A8C6-487F-B478-F1510AC8C65D}" dt="2026-05-10T15:08:19.037" v="653" actId="47"/>
        <pc:sldMkLst>
          <pc:docMk/>
          <pc:sldMk cId="3615486287" sldId="1235"/>
        </pc:sldMkLst>
        <pc:spChg chg="add mod">
          <ac:chgData name="John Oakes" userId="1a36f0057432ea1f" providerId="LiveId" clId="{47381711-A8C6-487F-B478-F1510AC8C65D}" dt="2026-05-10T15:07:34.476" v="643" actId="21"/>
          <ac:spMkLst>
            <pc:docMk/>
            <pc:sldMk cId="3615486287" sldId="1235"/>
            <ac:spMk id="4" creationId="{51F66CBF-89B8-A41A-7FD9-A49F1C14A792}"/>
          </ac:spMkLst>
        </pc:spChg>
        <pc:picChg chg="del mod">
          <ac:chgData name="John Oakes" userId="1a36f0057432ea1f" providerId="LiveId" clId="{47381711-A8C6-487F-B478-F1510AC8C65D}" dt="2026-05-10T15:07:34.476" v="643" actId="21"/>
          <ac:picMkLst>
            <pc:docMk/>
            <pc:sldMk cId="3615486287" sldId="1235"/>
            <ac:picMk id="5" creationId="{6DA10798-4CF2-80B2-AF58-26C8467C27AC}"/>
          </ac:picMkLst>
        </pc:picChg>
      </pc:sldChg>
      <pc:sldChg chg="modSp add del modNotes">
        <pc:chgData name="John Oakes" userId="1a36f0057432ea1f" providerId="LiveId" clId="{47381711-A8C6-487F-B478-F1510AC8C65D}" dt="2026-05-10T21:54:58.356" v="660" actId="47"/>
        <pc:sldMkLst>
          <pc:docMk/>
          <pc:sldMk cId="0" sldId="1236"/>
        </pc:sldMkLst>
        <pc:spChg chg="mod">
          <ac:chgData name="John Oakes" userId="1a36f0057432ea1f" providerId="LiveId" clId="{47381711-A8C6-487F-B478-F1510AC8C65D}" dt="2026-05-10T14:56:22.020" v="376"/>
          <ac:spMkLst>
            <pc:docMk/>
            <pc:sldMk cId="0" sldId="1236"/>
            <ac:spMk id="119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5-10T21:54:58.356" v="660" actId="47"/>
        <pc:sldMkLst>
          <pc:docMk/>
          <pc:sldMk cId="409508605" sldId="1237"/>
        </pc:sldMkLst>
      </pc:sldChg>
      <pc:sldMasterChg chg="modSp modSldLayout">
        <pc:chgData name="John Oakes" userId="1a36f0057432ea1f" providerId="LiveId" clId="{47381711-A8C6-487F-B478-F1510AC8C65D}" dt="2026-05-10T14:56:22.020" v="376"/>
        <pc:sldMasterMkLst>
          <pc:docMk/>
          <pc:sldMasterMk cId="1709007212" sldId="2147483671"/>
        </pc:sldMasterMkLst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709007212" sldId="2147483671"/>
            <ac:spMk id="2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709007212" sldId="2147483671"/>
            <ac:spMk id="3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709007212" sldId="2147483671"/>
            <ac:spMk id="4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709007212" sldId="2147483671"/>
            <ac:spMk id="5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709007212" sldId="2147483671"/>
            <ac:spMk id="6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709007212" sldId="2147483671"/>
            <ac:spMk id="19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709007212" sldId="2147483671"/>
            <ac:spMk id="20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709007212" sldId="2147483671"/>
            <ac:spMk id="21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709007212" sldId="2147483671"/>
            <ac:spMk id="23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709007212" sldId="2147483671"/>
            <ac:spMk id="24" creationId="{00000000-0000-0000-0000-000000000000}"/>
          </ac:spMkLst>
        </pc:sp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1709007212" sldId="2147483671"/>
            <pc:sldLayoutMk cId="1943573127" sldId="2147483672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1943573127" sldId="2147483672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1943573127" sldId="2147483672"/>
              <ac:spMk id="3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1709007212" sldId="2147483671"/>
            <pc:sldLayoutMk cId="3047286241" sldId="2147483674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047286241" sldId="2147483674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047286241" sldId="2147483674"/>
              <ac:spMk id="3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1709007212" sldId="2147483671"/>
            <pc:sldLayoutMk cId="3267032488" sldId="2147483675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267032488" sldId="2147483675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267032488" sldId="2147483675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1709007212" sldId="2147483671"/>
            <pc:sldLayoutMk cId="4110434088" sldId="2147483676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4110434088" sldId="2147483676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4110434088" sldId="2147483676"/>
              <ac:spMk id="4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4110434088" sldId="2147483676"/>
              <ac:spMk id="5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4110434088" sldId="2147483676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1709007212" sldId="2147483671"/>
            <pc:sldLayoutMk cId="4024943706" sldId="2147483679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4024943706" sldId="2147483679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4024943706" sldId="2147483679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4024943706" sldId="2147483679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1709007212" sldId="2147483671"/>
            <pc:sldLayoutMk cId="3387229536" sldId="2147483680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387229536" sldId="2147483680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387229536" sldId="2147483680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387229536" sldId="2147483680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1709007212" sldId="2147483671"/>
            <pc:sldLayoutMk cId="3453573258" sldId="2147483681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453573258" sldId="2147483681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453573258" sldId="2147483681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453573258" sldId="2147483681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1709007212" sldId="2147483671"/>
            <pc:sldLayoutMk cId="3052300529" sldId="2147483682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052300529" sldId="2147483682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052300529" sldId="2147483682"/>
              <ac:spMk id="8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1709007212" sldId="2147483671"/>
            <pc:sldLayoutMk cId="1466312281" sldId="2147483683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1466312281" sldId="2147483683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1466312281" sldId="2147483683"/>
              <ac:spMk id="10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1466312281" sldId="2147483683"/>
              <ac:spMk id="11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1466312281" sldId="2147483683"/>
              <ac:spMk id="1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1466312281" sldId="2147483683"/>
              <ac:spMk id="15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1709007212" sldId="2147483671"/>
            <pc:sldLayoutMk cId="2587776356" sldId="2147483684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2587776356" sldId="2147483684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2587776356" sldId="2147483684"/>
              <ac:spMk id="3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1709007212" sldId="2147483671"/>
            <pc:sldLayoutMk cId="1285434933" sldId="2147483685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1285434933" sldId="2147483685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1285434933" sldId="2147483685"/>
              <ac:spMk id="5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1285434933" sldId="2147483685"/>
              <ac:spMk id="14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1285434933" sldId="2147483685"/>
              <ac:spMk id="16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1285434933" sldId="2147483685"/>
              <ac:spMk id="19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1285434933" sldId="2147483685"/>
              <ac:spMk id="20" creationId="{00000000-0000-0000-0000-000000000000}"/>
            </ac:spMkLst>
          </pc:spChg>
          <pc:cxnChg chg="mod">
            <ac:chgData name="John Oakes" userId="1a36f0057432ea1f" providerId="LiveId" clId="{47381711-A8C6-487F-B478-F1510AC8C65D}" dt="2026-05-10T14:56:22.020" v="376"/>
            <ac:cxnSpMkLst>
              <pc:docMk/>
              <pc:sldMasterMk cId="1709007212" sldId="2147483671"/>
              <pc:sldLayoutMk cId="1285434933" sldId="2147483685"/>
              <ac:cxnSpMk id="17" creationId="{00000000-0000-0000-0000-000000000000}"/>
            </ac:cxnSpMkLst>
          </pc:cxnChg>
          <pc:cxnChg chg="mod">
            <ac:chgData name="John Oakes" userId="1a36f0057432ea1f" providerId="LiveId" clId="{47381711-A8C6-487F-B478-F1510AC8C65D}" dt="2026-05-10T14:56:22.020" v="376"/>
            <ac:cxnSpMkLst>
              <pc:docMk/>
              <pc:sldMasterMk cId="1709007212" sldId="2147483671"/>
              <pc:sldLayoutMk cId="1285434933" sldId="2147483685"/>
              <ac:cxnSpMk id="18" creationId="{00000000-0000-0000-0000-000000000000}"/>
            </ac:cxnSpMkLst>
          </pc:cxn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1709007212" sldId="2147483671"/>
            <pc:sldLayoutMk cId="3186545413" sldId="2147483686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186545413" sldId="2147483686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186545413" sldId="2147483686"/>
              <ac:spMk id="5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186545413" sldId="2147483686"/>
              <ac:spMk id="14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186545413" sldId="2147483686"/>
              <ac:spMk id="2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186545413" sldId="2147483686"/>
              <ac:spMk id="2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186545413" sldId="2147483686"/>
              <ac:spMk id="24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186545413" sldId="2147483686"/>
              <ac:spMk id="29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186545413" sldId="2147483686"/>
              <ac:spMk id="30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186545413" sldId="2147483686"/>
              <ac:spMk id="31" creationId="{00000000-0000-0000-0000-000000000000}"/>
            </ac:spMkLst>
          </pc:spChg>
          <pc:cxnChg chg="mod">
            <ac:chgData name="John Oakes" userId="1a36f0057432ea1f" providerId="LiveId" clId="{47381711-A8C6-487F-B478-F1510AC8C65D}" dt="2026-05-10T14:56:22.020" v="376"/>
            <ac:cxnSpMkLst>
              <pc:docMk/>
              <pc:sldMasterMk cId="1709007212" sldId="2147483671"/>
              <pc:sldLayoutMk cId="3186545413" sldId="2147483686"/>
              <ac:cxnSpMk id="20" creationId="{00000000-0000-0000-0000-000000000000}"/>
            </ac:cxnSpMkLst>
          </pc:cxn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1709007212" sldId="2147483671"/>
            <pc:sldLayoutMk cId="3435063536" sldId="2147483688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435063536" sldId="2147483688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709007212" sldId="2147483671"/>
              <pc:sldLayoutMk cId="3435063536" sldId="214748368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John Oakes" userId="1a36f0057432ea1f" providerId="LiveId" clId="{47381711-A8C6-487F-B478-F1510AC8C65D}" dt="2026-05-10T21:54:41.213" v="658" actId="47"/>
        <pc:sldMasterMkLst>
          <pc:docMk/>
          <pc:sldMasterMk cId="2978118569" sldId="2147483689"/>
        </pc:sldMasterMkLst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978118569" sldId="2147483689"/>
            <ac:spMk id="6154" creationId="{B7AFB28A-201E-C22C-D7F0-1937A13D6EF5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978118569" sldId="2147483689"/>
            <ac:spMk id="6158" creationId="{4475DA56-8E5F-A297-8D20-3AC6A3329DC4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978118569" sldId="2147483689"/>
            <ac:spMk id="12290" creationId="{CF139A81-9DD0-C453-5893-4F80A80C29F5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978118569" sldId="2147483689"/>
            <ac:spMk id="12291" creationId="{70310742-0D44-36D2-98CC-2C295E127802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978118569" sldId="2147483689"/>
            <ac:spMk id="12294" creationId="{67C697B5-3067-9022-D210-4643AB484F5E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978118569" sldId="2147483689"/>
            <ac:spMk id="12295" creationId="{253AFD88-49F0-E4F5-CDA1-A148B5BC5402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978118569" sldId="2147483689"/>
            <ac:spMk id="12298" creationId="{34DADA3F-FD06-8051-B864-BDE395667118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978118569" sldId="2147483689"/>
            <ac:spMk id="12301" creationId="{6DA33225-F567-E109-4A8E-1883F16AF256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978118569" sldId="2147483689"/>
            <ac:spMk id="12302" creationId="{69E21753-D283-C8ED-E66F-D29536043AFF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978118569" sldId="2147483689"/>
            <ac:spMk id="12303" creationId="{1D640E67-42B4-43E2-7D65-3F0286770689}"/>
          </ac:spMkLst>
        </pc:sp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2978118569" sldId="2147483689"/>
            <pc:sldLayoutMk cId="1473148094" sldId="2147483690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1473148094" sldId="2147483690"/>
              <ac:spMk id="4" creationId="{05D7DD0A-E16E-86D8-1340-F4719FE07331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1473148094" sldId="2147483690"/>
              <ac:spMk id="5" creationId="{94D01914-ED8B-1D77-05A0-CD320B29FE59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1473148094" sldId="2147483690"/>
              <ac:spMk id="6" creationId="{CF07A2AB-32E6-D9FB-E6BC-5DD039F5465C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1473148094" sldId="2147483690"/>
              <ac:spMk id="8" creationId="{5517A67E-DD58-75A2-E625-C3567D6AFEED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1473148094" sldId="2147483690"/>
              <ac:spMk id="9" creationId="{32AE2F08-2DFF-3EEB-30CE-959D05D9D488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1473148094" sldId="2147483690"/>
              <ac:spMk id="10" creationId="{26C317D1-4E59-6AC9-FA2E-1732D56F842D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1473148094" sldId="2147483690"/>
              <ac:spMk id="11" creationId="{B959D2A5-DF96-2BA8-723B-7C129A6399DE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1473148094" sldId="2147483690"/>
              <ac:spMk id="12" creationId="{627684F7-C28D-0C6A-2D97-7C9D14911BF9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1473148094" sldId="2147483690"/>
              <ac:spMk id="1332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1473148094" sldId="2147483690"/>
              <ac:spMk id="13324" creationId="{00000000-0000-0000-0000-000000000000}"/>
            </ac:spMkLst>
          </pc:spChg>
        </pc:sldLayoutChg>
        <pc:sldLayoutChg chg="del">
          <pc:chgData name="John Oakes" userId="1a36f0057432ea1f" providerId="LiveId" clId="{47381711-A8C6-487F-B478-F1510AC8C65D}" dt="2026-05-10T21:54:41.213" v="658" actId="47"/>
          <pc:sldLayoutMkLst>
            <pc:docMk/>
            <pc:sldMasterMk cId="2978118569" sldId="2147483689"/>
            <pc:sldLayoutMk cId="909719684" sldId="2147483691"/>
          </pc:sldLayoutMkLst>
        </pc:sldLayout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2978118569" sldId="2147483689"/>
            <pc:sldLayoutMk cId="2937809208" sldId="2147483692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2937809208" sldId="2147483692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2937809208" sldId="2147483692"/>
              <ac:spMk id="3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2978118569" sldId="2147483689"/>
            <pc:sldLayoutMk cId="4260794816" sldId="2147483693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4260794816" sldId="2147483693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4260794816" sldId="2147483693"/>
              <ac:spMk id="4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2978118569" sldId="2147483689"/>
            <pc:sldLayoutMk cId="3715369941" sldId="2147483694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3715369941" sldId="2147483694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3715369941" sldId="2147483694"/>
              <ac:spMk id="4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3715369941" sldId="2147483694"/>
              <ac:spMk id="5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3715369941" sldId="2147483694"/>
              <ac:spMk id="6" creationId="{00000000-0000-0000-0000-000000000000}"/>
            </ac:spMkLst>
          </pc:spChg>
        </pc:sldLayoutChg>
        <pc:sldLayoutChg chg="del">
          <pc:chgData name="John Oakes" userId="1a36f0057432ea1f" providerId="LiveId" clId="{47381711-A8C6-487F-B478-F1510AC8C65D}" dt="2026-05-10T21:54:41.213" v="658" actId="47"/>
          <pc:sldLayoutMkLst>
            <pc:docMk/>
            <pc:sldMasterMk cId="2978118569" sldId="2147483689"/>
            <pc:sldLayoutMk cId="2902301598" sldId="2147483695"/>
          </pc:sldLayoutMkLst>
        </pc:sldLayoutChg>
        <pc:sldLayoutChg chg="del">
          <pc:chgData name="John Oakes" userId="1a36f0057432ea1f" providerId="LiveId" clId="{47381711-A8C6-487F-B478-F1510AC8C65D}" dt="2026-05-10T21:54:41.213" v="658" actId="47"/>
          <pc:sldLayoutMkLst>
            <pc:docMk/>
            <pc:sldMasterMk cId="2978118569" sldId="2147483689"/>
            <pc:sldLayoutMk cId="3852386853" sldId="2147483696"/>
          </pc:sldLayoutMkLst>
        </pc:sldLayout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2978118569" sldId="2147483689"/>
            <pc:sldLayoutMk cId="3077317540" sldId="2147483697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3077317540" sldId="2147483697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3077317540" sldId="2147483697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3077317540" sldId="2147483697"/>
              <ac:spMk id="4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2978118569" sldId="2147483689"/>
            <pc:sldLayoutMk cId="2625868147" sldId="2147483698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2625868147" sldId="2147483698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2625868147" sldId="2147483698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2625868147" sldId="2147483698"/>
              <ac:spMk id="4" creationId="{00000000-0000-0000-0000-000000000000}"/>
            </ac:spMkLst>
          </pc:spChg>
        </pc:sldLayoutChg>
        <pc:sldLayoutChg chg="del">
          <pc:chgData name="John Oakes" userId="1a36f0057432ea1f" providerId="LiveId" clId="{47381711-A8C6-487F-B478-F1510AC8C65D}" dt="2026-05-10T21:54:41.213" v="658" actId="47"/>
          <pc:sldLayoutMkLst>
            <pc:docMk/>
            <pc:sldMasterMk cId="2978118569" sldId="2147483689"/>
            <pc:sldLayoutMk cId="4159231910" sldId="2147483699"/>
          </pc:sldLayoutMkLst>
        </pc:sldLayout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2978118569" sldId="2147483689"/>
            <pc:sldLayoutMk cId="90080716" sldId="2147483700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90080716" sldId="2147483700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978118569" sldId="2147483689"/>
              <pc:sldLayoutMk cId="90080716" sldId="2147483700"/>
              <ac:spMk id="3" creationId="{00000000-0000-0000-0000-000000000000}"/>
            </ac:spMkLst>
          </pc:spChg>
        </pc:sldLayoutChg>
      </pc:sldMasterChg>
      <pc:sldMasterChg chg="del delSldLayout">
        <pc:chgData name="John Oakes" userId="1a36f0057432ea1f" providerId="LiveId" clId="{47381711-A8C6-487F-B478-F1510AC8C65D}" dt="2026-05-09T22:57:52.815" v="5" actId="47"/>
        <pc:sldMasterMkLst>
          <pc:docMk/>
          <pc:sldMasterMk cId="993157602" sldId="2147483701"/>
        </pc:sldMasterMkLst>
        <pc:sldLayoutChg chg="del">
          <pc:chgData name="John Oakes" userId="1a36f0057432ea1f" providerId="LiveId" clId="{47381711-A8C6-487F-B478-F1510AC8C65D}" dt="2026-05-09T22:57:52.815" v="5" actId="47"/>
          <pc:sldLayoutMkLst>
            <pc:docMk/>
            <pc:sldMasterMk cId="993157602" sldId="2147483701"/>
            <pc:sldLayoutMk cId="2367048975" sldId="2147483702"/>
          </pc:sldLayoutMkLst>
        </pc:sldLayoutChg>
        <pc:sldLayoutChg chg="del">
          <pc:chgData name="John Oakes" userId="1a36f0057432ea1f" providerId="LiveId" clId="{47381711-A8C6-487F-B478-F1510AC8C65D}" dt="2026-05-09T22:57:52.815" v="5" actId="47"/>
          <pc:sldLayoutMkLst>
            <pc:docMk/>
            <pc:sldMasterMk cId="993157602" sldId="2147483701"/>
            <pc:sldLayoutMk cId="258077895" sldId="2147483703"/>
          </pc:sldLayoutMkLst>
        </pc:sldLayoutChg>
        <pc:sldLayoutChg chg="del">
          <pc:chgData name="John Oakes" userId="1a36f0057432ea1f" providerId="LiveId" clId="{47381711-A8C6-487F-B478-F1510AC8C65D}" dt="2026-05-09T22:57:52.815" v="5" actId="47"/>
          <pc:sldLayoutMkLst>
            <pc:docMk/>
            <pc:sldMasterMk cId="993157602" sldId="2147483701"/>
            <pc:sldLayoutMk cId="2542037749" sldId="2147483704"/>
          </pc:sldLayoutMkLst>
        </pc:sldLayoutChg>
        <pc:sldLayoutChg chg="del">
          <pc:chgData name="John Oakes" userId="1a36f0057432ea1f" providerId="LiveId" clId="{47381711-A8C6-487F-B478-F1510AC8C65D}" dt="2026-05-09T22:57:52.815" v="5" actId="47"/>
          <pc:sldLayoutMkLst>
            <pc:docMk/>
            <pc:sldMasterMk cId="993157602" sldId="2147483701"/>
            <pc:sldLayoutMk cId="2014231577" sldId="2147483705"/>
          </pc:sldLayoutMkLst>
        </pc:sldLayoutChg>
        <pc:sldLayoutChg chg="del">
          <pc:chgData name="John Oakes" userId="1a36f0057432ea1f" providerId="LiveId" clId="{47381711-A8C6-487F-B478-F1510AC8C65D}" dt="2026-05-09T22:57:52.815" v="5" actId="47"/>
          <pc:sldLayoutMkLst>
            <pc:docMk/>
            <pc:sldMasterMk cId="993157602" sldId="2147483701"/>
            <pc:sldLayoutMk cId="459792035" sldId="2147483706"/>
          </pc:sldLayoutMkLst>
        </pc:sldLayoutChg>
        <pc:sldLayoutChg chg="del">
          <pc:chgData name="John Oakes" userId="1a36f0057432ea1f" providerId="LiveId" clId="{47381711-A8C6-487F-B478-F1510AC8C65D}" dt="2026-05-09T22:57:52.815" v="5" actId="47"/>
          <pc:sldLayoutMkLst>
            <pc:docMk/>
            <pc:sldMasterMk cId="993157602" sldId="2147483701"/>
            <pc:sldLayoutMk cId="334176335" sldId="2147483707"/>
          </pc:sldLayoutMkLst>
        </pc:sldLayoutChg>
        <pc:sldLayoutChg chg="del">
          <pc:chgData name="John Oakes" userId="1a36f0057432ea1f" providerId="LiveId" clId="{47381711-A8C6-487F-B478-F1510AC8C65D}" dt="2026-05-09T22:57:52.815" v="5" actId="47"/>
          <pc:sldLayoutMkLst>
            <pc:docMk/>
            <pc:sldMasterMk cId="993157602" sldId="2147483701"/>
            <pc:sldLayoutMk cId="2685453145" sldId="2147483708"/>
          </pc:sldLayoutMkLst>
        </pc:sldLayoutChg>
        <pc:sldLayoutChg chg="del">
          <pc:chgData name="John Oakes" userId="1a36f0057432ea1f" providerId="LiveId" clId="{47381711-A8C6-487F-B478-F1510AC8C65D}" dt="2026-05-09T22:57:52.815" v="5" actId="47"/>
          <pc:sldLayoutMkLst>
            <pc:docMk/>
            <pc:sldMasterMk cId="993157602" sldId="2147483701"/>
            <pc:sldLayoutMk cId="1926086597" sldId="2147483709"/>
          </pc:sldLayoutMkLst>
        </pc:sldLayoutChg>
        <pc:sldLayoutChg chg="del">
          <pc:chgData name="John Oakes" userId="1a36f0057432ea1f" providerId="LiveId" clId="{47381711-A8C6-487F-B478-F1510AC8C65D}" dt="2026-05-09T22:57:52.815" v="5" actId="47"/>
          <pc:sldLayoutMkLst>
            <pc:docMk/>
            <pc:sldMasterMk cId="993157602" sldId="2147483701"/>
            <pc:sldLayoutMk cId="1929593885" sldId="2147483710"/>
          </pc:sldLayoutMkLst>
        </pc:sldLayoutChg>
        <pc:sldLayoutChg chg="del">
          <pc:chgData name="John Oakes" userId="1a36f0057432ea1f" providerId="LiveId" clId="{47381711-A8C6-487F-B478-F1510AC8C65D}" dt="2026-05-09T22:57:52.815" v="5" actId="47"/>
          <pc:sldLayoutMkLst>
            <pc:docMk/>
            <pc:sldMasterMk cId="993157602" sldId="2147483701"/>
            <pc:sldLayoutMk cId="3908588695" sldId="2147483711"/>
          </pc:sldLayoutMkLst>
        </pc:sldLayoutChg>
        <pc:sldLayoutChg chg="del">
          <pc:chgData name="John Oakes" userId="1a36f0057432ea1f" providerId="LiveId" clId="{47381711-A8C6-487F-B478-F1510AC8C65D}" dt="2026-05-09T22:57:52.815" v="5" actId="47"/>
          <pc:sldLayoutMkLst>
            <pc:docMk/>
            <pc:sldMasterMk cId="993157602" sldId="2147483701"/>
            <pc:sldLayoutMk cId="1135115280" sldId="2147483712"/>
          </pc:sldLayoutMkLst>
        </pc:sldLayoutChg>
      </pc:sldMasterChg>
      <pc:sldMasterChg chg="modSp del delSldLayout modSldLayout">
        <pc:chgData name="John Oakes" userId="1a36f0057432ea1f" providerId="LiveId" clId="{47381711-A8C6-487F-B478-F1510AC8C65D}" dt="2026-05-10T21:54:41.213" v="658" actId="47"/>
        <pc:sldMasterMkLst>
          <pc:docMk/>
          <pc:sldMasterMk cId="3376967225" sldId="2147483713"/>
        </pc:sldMasterMkLst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376967225" sldId="2147483713"/>
            <ac:spMk id="3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376967225" sldId="2147483713"/>
            <ac:spMk id="13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376967225" sldId="2147483713"/>
            <ac:spMk id="14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376967225" sldId="2147483713"/>
            <ac:spMk id="22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376967225" sldId="2147483713"/>
            <ac:spMk id="23" creationId="{00000000-0000-0000-0000-000000000000}"/>
          </ac:spMkLst>
        </pc:sp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3376967225" sldId="2147483713"/>
            <pc:sldLayoutMk cId="3497503899" sldId="2147483714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3497503899" sldId="2147483714"/>
              <ac:spMk id="8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3497503899" sldId="2147483714"/>
              <ac:spMk id="9" creationId="{00000000-0000-0000-0000-000000000000}"/>
            </ac:spMkLst>
          </pc:spChg>
        </pc:sldLayoutChg>
        <pc:sldLayoutChg chg="del">
          <pc:chgData name="John Oakes" userId="1a36f0057432ea1f" providerId="LiveId" clId="{47381711-A8C6-487F-B478-F1510AC8C65D}" dt="2026-05-10T21:54:41.213" v="658" actId="47"/>
          <pc:sldLayoutMkLst>
            <pc:docMk/>
            <pc:sldMasterMk cId="3376967225" sldId="2147483713"/>
            <pc:sldLayoutMk cId="485353231" sldId="2147483715"/>
          </pc:sldLayoutMkLst>
        </pc:sldLayout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3376967225" sldId="2147483713"/>
            <pc:sldLayoutMk cId="1373227031" sldId="2147483716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1373227031" sldId="2147483716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1373227031" sldId="2147483716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1373227031" sldId="2147483716"/>
              <ac:spMk id="6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3376967225" sldId="2147483713"/>
            <pc:sldLayoutMk cId="3443790002" sldId="2147483717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3443790002" sldId="2147483717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3443790002" sldId="2147483717"/>
              <ac:spMk id="4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3376967225" sldId="2147483713"/>
            <pc:sldLayoutMk cId="1424519200" sldId="2147483718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1424519200" sldId="2147483718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1424519200" sldId="2147483718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1424519200" sldId="2147483718"/>
              <ac:spMk id="4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1424519200" sldId="2147483718"/>
              <ac:spMk id="5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1424519200" sldId="2147483718"/>
              <ac:spMk id="6" creationId="{00000000-0000-0000-0000-000000000000}"/>
            </ac:spMkLst>
          </pc:spChg>
        </pc:sldLayoutChg>
        <pc:sldLayoutChg chg="del">
          <pc:chgData name="John Oakes" userId="1a36f0057432ea1f" providerId="LiveId" clId="{47381711-A8C6-487F-B478-F1510AC8C65D}" dt="2026-05-10T21:54:41.213" v="658" actId="47"/>
          <pc:sldLayoutMkLst>
            <pc:docMk/>
            <pc:sldMasterMk cId="3376967225" sldId="2147483713"/>
            <pc:sldLayoutMk cId="2609349883" sldId="2147483719"/>
          </pc:sldLayoutMkLst>
        </pc:sldLayoutChg>
        <pc:sldLayoutChg chg="del">
          <pc:chgData name="John Oakes" userId="1a36f0057432ea1f" providerId="LiveId" clId="{47381711-A8C6-487F-B478-F1510AC8C65D}" dt="2026-05-10T21:54:41.213" v="658" actId="47"/>
          <pc:sldLayoutMkLst>
            <pc:docMk/>
            <pc:sldMasterMk cId="3376967225" sldId="2147483713"/>
            <pc:sldLayoutMk cId="4294831491" sldId="2147483720"/>
          </pc:sldLayoutMkLst>
        </pc:sldLayout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3376967225" sldId="2147483713"/>
            <pc:sldLayoutMk cId="1506454682" sldId="2147483721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1506454682" sldId="2147483721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1506454682" sldId="2147483721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1506454682" sldId="2147483721"/>
              <ac:spMk id="4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3376967225" sldId="2147483713"/>
            <pc:sldLayoutMk cId="2255950413" sldId="2147483722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2255950413" sldId="2147483722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2255950413" sldId="2147483722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2255950413" sldId="2147483722"/>
              <ac:spMk id="4" creationId="{00000000-0000-0000-0000-000000000000}"/>
            </ac:spMkLst>
          </pc:spChg>
        </pc:sldLayoutChg>
        <pc:sldLayoutChg chg="del">
          <pc:chgData name="John Oakes" userId="1a36f0057432ea1f" providerId="LiveId" clId="{47381711-A8C6-487F-B478-F1510AC8C65D}" dt="2026-05-10T21:54:41.213" v="658" actId="47"/>
          <pc:sldLayoutMkLst>
            <pc:docMk/>
            <pc:sldMasterMk cId="3376967225" sldId="2147483713"/>
            <pc:sldLayoutMk cId="4088773693" sldId="2147483723"/>
          </pc:sldLayoutMkLst>
        </pc:sldLayoutChg>
        <pc:sldLayoutChg chg="modSp del">
          <pc:chgData name="John Oakes" userId="1a36f0057432ea1f" providerId="LiveId" clId="{47381711-A8C6-487F-B478-F1510AC8C65D}" dt="2026-05-10T21:54:41.213" v="658" actId="47"/>
          <pc:sldLayoutMkLst>
            <pc:docMk/>
            <pc:sldMasterMk cId="3376967225" sldId="2147483713"/>
            <pc:sldLayoutMk cId="4119975786" sldId="2147483724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4119975786" sldId="2147483724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376967225" sldId="2147483713"/>
              <pc:sldLayoutMk cId="4119975786" sldId="2147483724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John Oakes" userId="1a36f0057432ea1f" providerId="LiveId" clId="{47381711-A8C6-487F-B478-F1510AC8C65D}" dt="2026-05-10T21:54:58.356" v="660" actId="47"/>
        <pc:sldMasterMkLst>
          <pc:docMk/>
          <pc:sldMasterMk cId="3556158784" sldId="2147483725"/>
        </pc:sldMasterMkLst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556158784" sldId="2147483725"/>
            <ac:spMk id="6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556158784" sldId="2147483725"/>
            <ac:spMk id="7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556158784" sldId="2147483725"/>
            <ac:spMk id="8" creationId="{00000000-0000-0000-0000-000000000000}"/>
          </ac:spMkLst>
        </pc:sp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556158784" sldId="2147483725"/>
            <pc:sldLayoutMk cId="3514119274" sldId="2147483726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514119274" sldId="2147483726"/>
              <ac:spMk id="10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514119274" sldId="2147483726"/>
              <ac:spMk id="11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514119274" sldId="2147483726"/>
              <ac:spMk id="12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556158784" sldId="2147483725"/>
            <pc:sldLayoutMk cId="3423918186" sldId="2147483727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423918186" sldId="2147483727"/>
              <ac:spMk id="14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423918186" sldId="2147483727"/>
              <ac:spMk id="15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556158784" sldId="2147483725"/>
            <pc:sldLayoutMk cId="63590435" sldId="2147483728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63590435" sldId="2147483728"/>
              <ac:spMk id="17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63590435" sldId="2147483728"/>
              <ac:spMk id="18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63590435" sldId="2147483728"/>
              <ac:spMk id="19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556158784" sldId="2147483725"/>
            <pc:sldLayoutMk cId="3764387677" sldId="2147483729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764387677" sldId="2147483729"/>
              <ac:spMk id="21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764387677" sldId="2147483729"/>
              <ac:spMk id="2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764387677" sldId="2147483729"/>
              <ac:spMk id="2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764387677" sldId="2147483729"/>
              <ac:spMk id="24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556158784" sldId="2147483725"/>
            <pc:sldLayoutMk cId="4230233066" sldId="2147483730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4230233066" sldId="2147483730"/>
              <ac:spMk id="26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4230233066" sldId="2147483730"/>
              <ac:spMk id="27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556158784" sldId="2147483725"/>
            <pc:sldLayoutMk cId="3247797804" sldId="2147483731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247797804" sldId="2147483731"/>
              <ac:spMk id="29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247797804" sldId="2147483731"/>
              <ac:spMk id="30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247797804" sldId="2147483731"/>
              <ac:spMk id="31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556158784" sldId="2147483725"/>
            <pc:sldLayoutMk cId="1084528522" sldId="2147483732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1084528522" sldId="2147483732"/>
              <ac:spMk id="3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1084528522" sldId="2147483732"/>
              <ac:spMk id="34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556158784" sldId="2147483725"/>
            <pc:sldLayoutMk cId="3137711515" sldId="2147483733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137711515" sldId="2147483733"/>
              <ac:spMk id="36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137711515" sldId="2147483733"/>
              <ac:spMk id="37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137711515" sldId="2147483733"/>
              <ac:spMk id="38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137711515" sldId="2147483733"/>
              <ac:spMk id="39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137711515" sldId="2147483733"/>
              <ac:spMk id="40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556158784" sldId="2147483725"/>
            <pc:sldLayoutMk cId="4231633529" sldId="2147483734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4231633529" sldId="2147483734"/>
              <ac:spMk id="4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4231633529" sldId="2147483734"/>
              <ac:spMk id="43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556158784" sldId="2147483725"/>
            <pc:sldLayoutMk cId="386779918" sldId="2147483735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86779918" sldId="2147483735"/>
              <ac:spMk id="45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86779918" sldId="2147483735"/>
              <ac:spMk id="46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86779918" sldId="2147483735"/>
              <ac:spMk id="47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556158784" sldId="2147483725"/>
            <pc:sldLayoutMk cId="3032286801" sldId="2147483736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556158784" sldId="2147483725"/>
              <pc:sldLayoutMk cId="3032286801" sldId="2147483736"/>
              <ac:spMk id="49" creationId="{00000000-0000-0000-0000-000000000000}"/>
            </ac:spMkLst>
          </pc:spChg>
        </pc:sldLayoutChg>
      </pc:sldMasterChg>
      <pc:sldMasterChg chg="modSp del delSldLayout modSldLayout">
        <pc:chgData name="John Oakes" userId="1a36f0057432ea1f" providerId="LiveId" clId="{47381711-A8C6-487F-B478-F1510AC8C65D}" dt="2026-05-10T21:54:58.356" v="660" actId="47"/>
        <pc:sldMasterMkLst>
          <pc:docMk/>
          <pc:sldMasterMk cId="3696615849" sldId="2147483737"/>
        </pc:sldMasterMkLst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696615849" sldId="2147483737"/>
            <ac:spMk id="5135" creationId="{B2AAFAFE-D9E1-7490-55DB-53F4E52E55FA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696615849" sldId="2147483737"/>
            <ac:spMk id="5136" creationId="{58713306-28A1-5DBE-C8E9-85218AABE51B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696615849" sldId="2147483737"/>
            <ac:spMk id="5140" creationId="{10D33CB9-3F23-5201-ECBA-DA1666D9F14D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696615849" sldId="2147483737"/>
            <ac:spMk id="5148" creationId="{5163A08E-861F-2FBA-261C-2F53B39071D5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696615849" sldId="2147483737"/>
            <ac:spMk id="82954" creationId="{78D019F7-5945-B350-DBFE-BC243AAB4F77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696615849" sldId="2147483737"/>
            <ac:spMk id="82957" creationId="{BD077FD2-30CD-E0E6-5D20-69EFD55BA7EE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696615849" sldId="2147483737"/>
            <ac:spMk id="82961" creationId="{137E8BD0-41EF-E869-2909-B81DA192E67E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696615849" sldId="2147483737"/>
            <ac:spMk id="82966" creationId="{AD87370B-B7D9-8FFF-405C-0400D4E6B011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696615849" sldId="2147483737"/>
            <ac:spMk id="82969" creationId="{6619F90A-7BDE-C3FB-F398-FCEE65EDFA02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3696615849" sldId="2147483737"/>
            <ac:spMk id="82987" creationId="{698AC1CB-E079-B0BF-A78D-39054591D6B7}"/>
          </ac:spMkLst>
        </pc:sp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696615849" sldId="2147483737"/>
            <pc:sldLayoutMk cId="3796389226" sldId="2147483738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796389226" sldId="2147483738"/>
              <ac:spMk id="16" creationId="{A83E8D2F-D9C7-F18F-A603-00BADE464A2E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796389226" sldId="2147483738"/>
              <ac:spMk id="24" creationId="{AE8AC25D-0901-3A73-6BF8-2510E6D2C7EB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796389226" sldId="2147483738"/>
              <ac:spMk id="25" creationId="{7E978102-CD5B-D805-06DB-5FBA9D521F9D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796389226" sldId="2147483738"/>
              <ac:spMk id="27" creationId="{13C26B8F-2EF6-79AE-C59D-71DED307D689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796389226" sldId="2147483738"/>
              <ac:spMk id="28" creationId="{D736A9CE-BCD9-9B0E-B212-A5DFFF7B6D89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796389226" sldId="2147483738"/>
              <ac:spMk id="29" creationId="{7E9A0A5E-1BB3-491C-DC52-4BE098224BEE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796389226" sldId="2147483738"/>
              <ac:spMk id="30" creationId="{2534A910-A427-D913-6B51-BCE550AC6268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796389226" sldId="2147483738"/>
              <ac:spMk id="35" creationId="{0CFF9C5D-A2DE-E90B-D6B0-1A9122AC1EF8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796389226" sldId="2147483738"/>
              <ac:spMk id="37" creationId="{81D0AE87-48B0-60D8-7476-6DBE16B44AFD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796389226" sldId="2147483738"/>
              <ac:spMk id="84007" creationId="{00000000-0000-0000-0000-000000000000}"/>
            </ac:spMkLst>
          </pc:spChg>
        </pc:sldLayoutChg>
        <pc:sldLayoutChg chg="del">
          <pc:chgData name="John Oakes" userId="1a36f0057432ea1f" providerId="LiveId" clId="{47381711-A8C6-487F-B478-F1510AC8C65D}" dt="2026-05-10T21:54:58.356" v="660" actId="47"/>
          <pc:sldLayoutMkLst>
            <pc:docMk/>
            <pc:sldMasterMk cId="3696615849" sldId="2147483737"/>
            <pc:sldLayoutMk cId="646643936" sldId="2147483739"/>
          </pc:sldLayoutMkLst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696615849" sldId="2147483737"/>
            <pc:sldLayoutMk cId="3310106622" sldId="2147483740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310106622" sldId="2147483740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310106622" sldId="2147483740"/>
              <ac:spMk id="3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696615849" sldId="2147483737"/>
            <pc:sldLayoutMk cId="3426208909" sldId="2147483741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426208909" sldId="2147483741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426208909" sldId="2147483741"/>
              <ac:spMk id="4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696615849" sldId="2147483737"/>
            <pc:sldLayoutMk cId="3684551572" sldId="2147483742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684551572" sldId="2147483742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684551572" sldId="2147483742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684551572" sldId="2147483742"/>
              <ac:spMk id="4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684551572" sldId="2147483742"/>
              <ac:spMk id="5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684551572" sldId="2147483742"/>
              <ac:spMk id="6" creationId="{00000000-0000-0000-0000-000000000000}"/>
            </ac:spMkLst>
          </pc:spChg>
        </pc:sldLayoutChg>
        <pc:sldLayoutChg chg="del">
          <pc:chgData name="John Oakes" userId="1a36f0057432ea1f" providerId="LiveId" clId="{47381711-A8C6-487F-B478-F1510AC8C65D}" dt="2026-05-10T21:54:58.356" v="660" actId="47"/>
          <pc:sldLayoutMkLst>
            <pc:docMk/>
            <pc:sldMasterMk cId="3696615849" sldId="2147483737"/>
            <pc:sldLayoutMk cId="4121765185" sldId="2147483743"/>
          </pc:sldLayoutMkLst>
        </pc:sldLayoutChg>
        <pc:sldLayoutChg chg="del">
          <pc:chgData name="John Oakes" userId="1a36f0057432ea1f" providerId="LiveId" clId="{47381711-A8C6-487F-B478-F1510AC8C65D}" dt="2026-05-10T21:54:58.356" v="660" actId="47"/>
          <pc:sldLayoutMkLst>
            <pc:docMk/>
            <pc:sldMasterMk cId="3696615849" sldId="2147483737"/>
            <pc:sldLayoutMk cId="2661983015" sldId="2147483744"/>
          </pc:sldLayoutMkLst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696615849" sldId="2147483737"/>
            <pc:sldLayoutMk cId="4162455959" sldId="2147483745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4162455959" sldId="2147483745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4162455959" sldId="2147483745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4162455959" sldId="2147483745"/>
              <ac:spMk id="4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696615849" sldId="2147483737"/>
            <pc:sldLayoutMk cId="3808251926" sldId="2147483746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808251926" sldId="2147483746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808251926" sldId="2147483746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808251926" sldId="2147483746"/>
              <ac:spMk id="4" creationId="{00000000-0000-0000-0000-000000000000}"/>
            </ac:spMkLst>
          </pc:spChg>
        </pc:sldLayoutChg>
        <pc:sldLayoutChg chg="del">
          <pc:chgData name="John Oakes" userId="1a36f0057432ea1f" providerId="LiveId" clId="{47381711-A8C6-487F-B478-F1510AC8C65D}" dt="2026-05-10T21:54:58.356" v="660" actId="47"/>
          <pc:sldLayoutMkLst>
            <pc:docMk/>
            <pc:sldMasterMk cId="3696615849" sldId="2147483737"/>
            <pc:sldLayoutMk cId="1629202845" sldId="2147483747"/>
          </pc:sldLayoutMkLst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3696615849" sldId="2147483737"/>
            <pc:sldLayoutMk cId="3358811696" sldId="2147483748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358811696" sldId="2147483748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3696615849" sldId="2147483737"/>
              <pc:sldLayoutMk cId="3358811696" sldId="2147483748"/>
              <ac:spMk id="3" creationId="{00000000-0000-0000-0000-000000000000}"/>
            </ac:spMkLst>
          </pc:spChg>
        </pc:sldLayoutChg>
      </pc:sldMasterChg>
      <pc:sldMasterChg chg="modSp modSldLayout">
        <pc:chgData name="John Oakes" userId="1a36f0057432ea1f" providerId="LiveId" clId="{47381711-A8C6-487F-B478-F1510AC8C65D}" dt="2026-05-10T14:56:22.020" v="376"/>
        <pc:sldMasterMkLst>
          <pc:docMk/>
          <pc:sldMasterMk cId="2624786855" sldId="2147483749"/>
        </pc:sldMasterMkLst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624786855" sldId="2147483749"/>
            <ac:spMk id="2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624786855" sldId="2147483749"/>
            <ac:spMk id="3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624786855" sldId="2147483749"/>
            <ac:spMk id="4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624786855" sldId="2147483749"/>
            <ac:spMk id="5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2624786855" sldId="2147483749"/>
            <ac:spMk id="6" creationId="{00000000-0000-0000-0000-000000000000}"/>
          </ac:spMkLst>
        </pc:sp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2624786855" sldId="2147483749"/>
            <pc:sldLayoutMk cId="1022642578" sldId="2147483750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1022642578" sldId="2147483750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1022642578" sldId="2147483750"/>
              <ac:spMk id="3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2624786855" sldId="2147483749"/>
            <pc:sldLayoutMk cId="1145269094" sldId="2147483752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1145269094" sldId="2147483752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1145269094" sldId="2147483752"/>
              <ac:spMk id="3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2624786855" sldId="2147483749"/>
            <pc:sldLayoutMk cId="3891246053" sldId="2147483753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3891246053" sldId="2147483753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3891246053" sldId="2147483753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2624786855" sldId="2147483749"/>
            <pc:sldLayoutMk cId="1185663657" sldId="2147483754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1185663657" sldId="2147483754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1185663657" sldId="2147483754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1185663657" sldId="2147483754"/>
              <ac:spMk id="4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1185663657" sldId="2147483754"/>
              <ac:spMk id="5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1185663657" sldId="2147483754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2624786855" sldId="2147483749"/>
            <pc:sldLayoutMk cId="225922690" sldId="2147483757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225922690" sldId="2147483757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225922690" sldId="2147483757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225922690" sldId="2147483757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2624786855" sldId="2147483749"/>
            <pc:sldLayoutMk cId="1294472519" sldId="2147483758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1294472519" sldId="2147483758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1294472519" sldId="2147483758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1294472519" sldId="2147483758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47381711-A8C6-487F-B478-F1510AC8C65D}" dt="2026-05-10T14:56:22.020" v="376"/>
          <pc:sldLayoutMkLst>
            <pc:docMk/>
            <pc:sldMasterMk cId="2624786855" sldId="2147483749"/>
            <pc:sldLayoutMk cId="2782511110" sldId="2147483760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2782511110" sldId="2147483760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2624786855" sldId="2147483749"/>
              <pc:sldLayoutMk cId="2782511110" sldId="2147483760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John Oakes" userId="1a36f0057432ea1f" providerId="LiveId" clId="{47381711-A8C6-487F-B478-F1510AC8C65D}" dt="2026-05-10T21:54:58.356" v="660" actId="47"/>
        <pc:sldMasterMkLst>
          <pc:docMk/>
          <pc:sldMasterMk cId="1024540551" sldId="2147483761"/>
        </pc:sldMasterMkLst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024540551" sldId="2147483761"/>
            <ac:spMk id="5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024540551" sldId="2147483761"/>
            <ac:spMk id="9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024540551" sldId="2147483761"/>
            <ac:spMk id="10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024540551" sldId="2147483761"/>
            <ac:spMk id="22" creationId="{00000000-0000-0000-0000-000000000000}"/>
          </ac:spMkLst>
        </pc:spChg>
        <pc:spChg chg="mod">
          <ac:chgData name="John Oakes" userId="1a36f0057432ea1f" providerId="LiveId" clId="{47381711-A8C6-487F-B478-F1510AC8C65D}" dt="2026-05-10T14:56:22.020" v="376"/>
          <ac:spMkLst>
            <pc:docMk/>
            <pc:sldMasterMk cId="1024540551" sldId="2147483761"/>
            <ac:spMk id="24" creationId="{00000000-0000-0000-0000-000000000000}"/>
          </ac:spMkLst>
        </pc:sp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1024540551" sldId="2147483761"/>
            <pc:sldLayoutMk cId="1111772862" sldId="2147483762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1111772862" sldId="2147483762"/>
              <ac:spMk id="9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1111772862" sldId="2147483762"/>
              <ac:spMk id="14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1111772862" sldId="2147483762"/>
              <ac:spMk id="28" creationId="{00000000-0000-0000-0000-000000000000}"/>
            </ac:spMkLst>
          </pc:spChg>
          <pc:cxnChg chg="mod">
            <ac:chgData name="John Oakes" userId="1a36f0057432ea1f" providerId="LiveId" clId="{47381711-A8C6-487F-B478-F1510AC8C65D}" dt="2026-05-10T14:56:22.020" v="376"/>
            <ac:cxnSpMkLst>
              <pc:docMk/>
              <pc:sldMasterMk cId="1024540551" sldId="2147483761"/>
              <pc:sldLayoutMk cId="1111772862" sldId="2147483762"/>
              <ac:cxnSpMk id="8" creationId="{00000000-0000-0000-0000-000000000000}"/>
            </ac:cxnSpMkLst>
          </pc:cxnChg>
          <pc:cxnChg chg="mod">
            <ac:chgData name="John Oakes" userId="1a36f0057432ea1f" providerId="LiveId" clId="{47381711-A8C6-487F-B478-F1510AC8C65D}" dt="2026-05-10T14:56:22.020" v="376"/>
            <ac:cxnSpMkLst>
              <pc:docMk/>
              <pc:sldMasterMk cId="1024540551" sldId="2147483761"/>
              <pc:sldLayoutMk cId="1111772862" sldId="2147483762"/>
              <ac:cxnSpMk id="13" creationId="{00000000-0000-0000-0000-000000000000}"/>
            </ac:cxnSpMkLst>
          </pc:cxn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1024540551" sldId="2147483761"/>
            <pc:sldLayoutMk cId="2340160577" sldId="2147483763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2340160577" sldId="2147483763"/>
              <ac:spMk id="9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1024540551" sldId="2147483761"/>
            <pc:sldLayoutMk cId="3876212858" sldId="2147483764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3876212858" sldId="2147483764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3876212858" sldId="2147483764"/>
              <ac:spMk id="3" creationId="{00000000-0000-0000-0000-000000000000}"/>
            </ac:spMkLst>
          </pc:spChg>
          <pc:cxnChg chg="mod">
            <ac:chgData name="John Oakes" userId="1a36f0057432ea1f" providerId="LiveId" clId="{47381711-A8C6-487F-B478-F1510AC8C65D}" dt="2026-05-10T14:56:22.020" v="376"/>
            <ac:cxnSpMkLst>
              <pc:docMk/>
              <pc:sldMasterMk cId="1024540551" sldId="2147483761"/>
              <pc:sldLayoutMk cId="3876212858" sldId="2147483764"/>
              <ac:cxnSpMk id="7" creationId="{00000000-0000-0000-0000-000000000000}"/>
            </ac:cxnSpMkLst>
          </pc:cxn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1024540551" sldId="2147483761"/>
            <pc:sldLayoutMk cId="2529621469" sldId="2147483765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2529621469" sldId="2147483765"/>
              <ac:spMk id="11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2529621469" sldId="2147483765"/>
              <ac:spMk id="13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1024540551" sldId="2147483761"/>
            <pc:sldLayoutMk cId="1084839225" sldId="2147483766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1084839225" sldId="2147483766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1084839225" sldId="2147483766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1084839225" sldId="2147483766"/>
              <ac:spMk id="1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1084839225" sldId="2147483766"/>
              <ac:spMk id="3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1084839225" sldId="2147483766"/>
              <ac:spMk id="34" creationId="{00000000-0000-0000-0000-000000000000}"/>
            </ac:spMkLst>
          </pc:spChg>
          <pc:cxnChg chg="mod">
            <ac:chgData name="John Oakes" userId="1a36f0057432ea1f" providerId="LiveId" clId="{47381711-A8C6-487F-B478-F1510AC8C65D}" dt="2026-05-10T14:56:22.020" v="376"/>
            <ac:cxnSpMkLst>
              <pc:docMk/>
              <pc:sldMasterMk cId="1024540551" sldId="2147483761"/>
              <pc:sldLayoutMk cId="1084839225" sldId="2147483766"/>
              <ac:cxnSpMk id="10" creationId="{00000000-0000-0000-0000-000000000000}"/>
            </ac:cxnSpMkLst>
          </pc:cxnChg>
          <pc:cxnChg chg="mod">
            <ac:chgData name="John Oakes" userId="1a36f0057432ea1f" providerId="LiveId" clId="{47381711-A8C6-487F-B478-F1510AC8C65D}" dt="2026-05-10T14:56:22.020" v="376"/>
            <ac:cxnSpMkLst>
              <pc:docMk/>
              <pc:sldMasterMk cId="1024540551" sldId="2147483761"/>
              <pc:sldLayoutMk cId="1084839225" sldId="2147483766"/>
              <ac:cxnSpMk id="17" creationId="{00000000-0000-0000-0000-000000000000}"/>
            </ac:cxnSpMkLst>
          </pc:cxnChg>
        </pc:sldLayoutChg>
        <pc:sldLayoutChg chg="del">
          <pc:chgData name="John Oakes" userId="1a36f0057432ea1f" providerId="LiveId" clId="{47381711-A8C6-487F-B478-F1510AC8C65D}" dt="2026-05-10T21:54:58.356" v="660" actId="47"/>
          <pc:sldLayoutMkLst>
            <pc:docMk/>
            <pc:sldMasterMk cId="1024540551" sldId="2147483761"/>
            <pc:sldLayoutMk cId="2711631639" sldId="2147483767"/>
          </pc:sldLayoutMkLst>
        </pc:sldLayoutChg>
        <pc:sldLayoutChg chg="del">
          <pc:chgData name="John Oakes" userId="1a36f0057432ea1f" providerId="LiveId" clId="{47381711-A8C6-487F-B478-F1510AC8C65D}" dt="2026-05-10T21:54:58.356" v="660" actId="47"/>
          <pc:sldLayoutMkLst>
            <pc:docMk/>
            <pc:sldMasterMk cId="1024540551" sldId="2147483761"/>
            <pc:sldLayoutMk cId="913971107" sldId="2147483768"/>
          </pc:sldLayoutMkLst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1024540551" sldId="2147483761"/>
            <pc:sldLayoutMk cId="3752148919" sldId="2147483769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3752148919" sldId="2147483769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3752148919" sldId="2147483769"/>
              <ac:spMk id="29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3752148919" sldId="2147483769"/>
              <ac:spMk id="31" creationId="{00000000-0000-0000-0000-000000000000}"/>
            </ac:spMkLst>
          </pc:spChg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1024540551" sldId="2147483761"/>
            <pc:sldLayoutMk cId="1264386276" sldId="2147483770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1264386276" sldId="2147483770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1264386276" sldId="2147483770"/>
              <ac:spMk id="3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1264386276" sldId="2147483770"/>
              <ac:spMk id="4" creationId="{00000000-0000-0000-0000-000000000000}"/>
            </ac:spMkLst>
          </pc:spChg>
        </pc:sldLayoutChg>
        <pc:sldLayoutChg chg="del">
          <pc:chgData name="John Oakes" userId="1a36f0057432ea1f" providerId="LiveId" clId="{47381711-A8C6-487F-B478-F1510AC8C65D}" dt="2026-05-10T21:54:58.356" v="660" actId="47"/>
          <pc:sldLayoutMkLst>
            <pc:docMk/>
            <pc:sldMasterMk cId="1024540551" sldId="2147483761"/>
            <pc:sldLayoutMk cId="2127579564" sldId="2147483771"/>
          </pc:sldLayoutMkLst>
        </pc:sldLayoutChg>
        <pc:sldLayoutChg chg="modSp del">
          <pc:chgData name="John Oakes" userId="1a36f0057432ea1f" providerId="LiveId" clId="{47381711-A8C6-487F-B478-F1510AC8C65D}" dt="2026-05-10T21:54:58.356" v="660" actId="47"/>
          <pc:sldLayoutMkLst>
            <pc:docMk/>
            <pc:sldMasterMk cId="1024540551" sldId="2147483761"/>
            <pc:sldLayoutMk cId="3144563128" sldId="2147483772"/>
          </pc:sldLayoutMkLst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3144563128" sldId="2147483772"/>
              <ac:spMk id="2" creationId="{00000000-0000-0000-0000-000000000000}"/>
            </ac:spMkLst>
          </pc:spChg>
          <pc:spChg chg="mod">
            <ac:chgData name="John Oakes" userId="1a36f0057432ea1f" providerId="LiveId" clId="{47381711-A8C6-487F-B478-F1510AC8C65D}" dt="2026-05-10T14:56:22.020" v="376"/>
            <ac:spMkLst>
              <pc:docMk/>
              <pc:sldMasterMk cId="1024540551" sldId="2147483761"/>
              <pc:sldLayoutMk cId="3144563128" sldId="2147483772"/>
              <ac:spMk id="3" creationId="{00000000-0000-0000-0000-000000000000}"/>
            </ac:spMkLst>
          </pc:spChg>
        </pc:sldLayoutChg>
      </pc:sldMasterChg>
      <pc:sldMasterChg chg="del delSldLayout">
        <pc:chgData name="John Oakes" userId="1a36f0057432ea1f" providerId="LiveId" clId="{47381711-A8C6-487F-B478-F1510AC8C65D}" dt="2026-05-10T15:10:11.585" v="655" actId="47"/>
        <pc:sldMasterMkLst>
          <pc:docMk/>
          <pc:sldMasterMk cId="1329679542" sldId="2147483791"/>
        </pc:sldMasterMkLst>
        <pc:sldLayoutChg chg="del">
          <pc:chgData name="John Oakes" userId="1a36f0057432ea1f" providerId="LiveId" clId="{47381711-A8C6-487F-B478-F1510AC8C65D}" dt="2026-05-10T15:10:11.585" v="655" actId="47"/>
          <pc:sldLayoutMkLst>
            <pc:docMk/>
            <pc:sldMasterMk cId="1329679542" sldId="2147483791"/>
            <pc:sldLayoutMk cId="2508146782" sldId="2147483792"/>
          </pc:sldLayoutMkLst>
        </pc:sldLayoutChg>
        <pc:sldLayoutChg chg="del">
          <pc:chgData name="John Oakes" userId="1a36f0057432ea1f" providerId="LiveId" clId="{47381711-A8C6-487F-B478-F1510AC8C65D}" dt="2026-05-10T15:10:11.585" v="655" actId="47"/>
          <pc:sldLayoutMkLst>
            <pc:docMk/>
            <pc:sldMasterMk cId="1329679542" sldId="2147483791"/>
            <pc:sldLayoutMk cId="710865678" sldId="2147483793"/>
          </pc:sldLayoutMkLst>
        </pc:sldLayoutChg>
        <pc:sldLayoutChg chg="del">
          <pc:chgData name="John Oakes" userId="1a36f0057432ea1f" providerId="LiveId" clId="{47381711-A8C6-487F-B478-F1510AC8C65D}" dt="2026-05-10T15:10:11.585" v="655" actId="47"/>
          <pc:sldLayoutMkLst>
            <pc:docMk/>
            <pc:sldMasterMk cId="1329679542" sldId="2147483791"/>
            <pc:sldLayoutMk cId="2338882467" sldId="2147483794"/>
          </pc:sldLayoutMkLst>
        </pc:sldLayoutChg>
        <pc:sldLayoutChg chg="del">
          <pc:chgData name="John Oakes" userId="1a36f0057432ea1f" providerId="LiveId" clId="{47381711-A8C6-487F-B478-F1510AC8C65D}" dt="2026-05-10T15:10:11.585" v="655" actId="47"/>
          <pc:sldLayoutMkLst>
            <pc:docMk/>
            <pc:sldMasterMk cId="1329679542" sldId="2147483791"/>
            <pc:sldLayoutMk cId="2308437448" sldId="2147483795"/>
          </pc:sldLayoutMkLst>
        </pc:sldLayoutChg>
        <pc:sldLayoutChg chg="del">
          <pc:chgData name="John Oakes" userId="1a36f0057432ea1f" providerId="LiveId" clId="{47381711-A8C6-487F-B478-F1510AC8C65D}" dt="2026-05-10T15:10:11.585" v="655" actId="47"/>
          <pc:sldLayoutMkLst>
            <pc:docMk/>
            <pc:sldMasterMk cId="1329679542" sldId="2147483791"/>
            <pc:sldLayoutMk cId="732307503" sldId="2147483796"/>
          </pc:sldLayoutMkLst>
        </pc:sldLayoutChg>
        <pc:sldLayoutChg chg="del">
          <pc:chgData name="John Oakes" userId="1a36f0057432ea1f" providerId="LiveId" clId="{47381711-A8C6-487F-B478-F1510AC8C65D}" dt="2026-05-10T15:10:11.585" v="655" actId="47"/>
          <pc:sldLayoutMkLst>
            <pc:docMk/>
            <pc:sldMasterMk cId="1329679542" sldId="2147483791"/>
            <pc:sldLayoutMk cId="861272649" sldId="2147483797"/>
          </pc:sldLayoutMkLst>
        </pc:sldLayoutChg>
        <pc:sldLayoutChg chg="del">
          <pc:chgData name="John Oakes" userId="1a36f0057432ea1f" providerId="LiveId" clId="{47381711-A8C6-487F-B478-F1510AC8C65D}" dt="2026-05-10T15:10:11.585" v="655" actId="47"/>
          <pc:sldLayoutMkLst>
            <pc:docMk/>
            <pc:sldMasterMk cId="1329679542" sldId="2147483791"/>
            <pc:sldLayoutMk cId="3442338563" sldId="2147483798"/>
          </pc:sldLayoutMkLst>
        </pc:sldLayoutChg>
        <pc:sldLayoutChg chg="del">
          <pc:chgData name="John Oakes" userId="1a36f0057432ea1f" providerId="LiveId" clId="{47381711-A8C6-487F-B478-F1510AC8C65D}" dt="2026-05-10T15:10:11.585" v="655" actId="47"/>
          <pc:sldLayoutMkLst>
            <pc:docMk/>
            <pc:sldMasterMk cId="1329679542" sldId="2147483791"/>
            <pc:sldLayoutMk cId="2549376200" sldId="2147483799"/>
          </pc:sldLayoutMkLst>
        </pc:sldLayoutChg>
        <pc:sldLayoutChg chg="del">
          <pc:chgData name="John Oakes" userId="1a36f0057432ea1f" providerId="LiveId" clId="{47381711-A8C6-487F-B478-F1510AC8C65D}" dt="2026-05-10T15:10:11.585" v="655" actId="47"/>
          <pc:sldLayoutMkLst>
            <pc:docMk/>
            <pc:sldMasterMk cId="1329679542" sldId="2147483791"/>
            <pc:sldLayoutMk cId="4222997527" sldId="2147483800"/>
          </pc:sldLayoutMkLst>
        </pc:sldLayoutChg>
        <pc:sldLayoutChg chg="del">
          <pc:chgData name="John Oakes" userId="1a36f0057432ea1f" providerId="LiveId" clId="{47381711-A8C6-487F-B478-F1510AC8C65D}" dt="2026-05-10T15:10:11.585" v="655" actId="47"/>
          <pc:sldLayoutMkLst>
            <pc:docMk/>
            <pc:sldMasterMk cId="1329679542" sldId="2147483791"/>
            <pc:sldLayoutMk cId="3259894156" sldId="2147483801"/>
          </pc:sldLayoutMkLst>
        </pc:sldLayoutChg>
        <pc:sldLayoutChg chg="del">
          <pc:chgData name="John Oakes" userId="1a36f0057432ea1f" providerId="LiveId" clId="{47381711-A8C6-487F-B478-F1510AC8C65D}" dt="2026-05-10T15:10:11.585" v="655" actId="47"/>
          <pc:sldLayoutMkLst>
            <pc:docMk/>
            <pc:sldMasterMk cId="1329679542" sldId="2147483791"/>
            <pc:sldLayoutMk cId="3154373738" sldId="214748380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15DE0-2A16-4CE1-8807-35787976EFD4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2E87-EDC2-43E4-BD20-251F50B0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8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0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3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30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0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52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51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1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3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2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2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1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2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8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5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F197-E6AB-6DB8-B68D-E38D14F7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ppy Mothers Day to all the beautiful ...">
            <a:extLst>
              <a:ext uri="{FF2B5EF4-FFF2-40B4-BE49-F238E27FC236}">
                <a16:creationId xmlns:a16="http://schemas.microsoft.com/office/drawing/2014/main" id="{CA3199A2-11E9-BBC6-6F9E-A48FBEEF7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712" y="135098"/>
            <a:ext cx="8408553" cy="65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160-38FE-B259-4D69-ADB6F9BD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The Hand That Rocks the Cradle</a:t>
            </a:r>
            <a:br>
              <a:rPr lang="en-US" sz="3200" b="1" dirty="0"/>
            </a:br>
            <a:r>
              <a:rPr lang="en-US" sz="2400" b="1" dirty="0"/>
              <a:t>Ross Walace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205F8-2B25-87AF-5F17-9F7680817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16" y="2122098"/>
            <a:ext cx="8554528" cy="4126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Woman, how divine your mission</a:t>
            </a:r>
            <a:br>
              <a:rPr lang="en-US" sz="2800" b="1" dirty="0"/>
            </a:br>
            <a:r>
              <a:rPr lang="en-US" sz="2800" b="1" dirty="0"/>
              <a:t>Here upon our natal sod!</a:t>
            </a:r>
            <a:br>
              <a:rPr lang="en-US" sz="2800" b="1" dirty="0"/>
            </a:br>
            <a:r>
              <a:rPr lang="en-US" sz="2800" b="1" dirty="0"/>
              <a:t>Keep, oh, keep the young heart open</a:t>
            </a:r>
            <a:br>
              <a:rPr lang="en-US" sz="2800" b="1" dirty="0"/>
            </a:br>
            <a:r>
              <a:rPr lang="en-US" sz="2800" b="1" dirty="0"/>
              <a:t>Always to the breath of God!</a:t>
            </a:r>
            <a:br>
              <a:rPr lang="en-US" sz="2800" b="1" dirty="0"/>
            </a:br>
            <a:r>
              <a:rPr lang="en-US" sz="2800" b="1" dirty="0"/>
              <a:t>All true trophies of the ages</a:t>
            </a:r>
            <a:br>
              <a:rPr lang="en-US" sz="2800" b="1" dirty="0"/>
            </a:br>
            <a:r>
              <a:rPr lang="en-US" sz="2800" b="1" dirty="0"/>
              <a:t>Are from mother-love impearled;</a:t>
            </a:r>
            <a:br>
              <a:rPr lang="en-US" sz="2800" b="1" dirty="0"/>
            </a:br>
            <a:r>
              <a:rPr lang="en-US" sz="2800" b="1" dirty="0"/>
              <a:t>For the hand that rocks the cradle</a:t>
            </a:r>
            <a:br>
              <a:rPr lang="en-US" sz="2800" b="1" dirty="0"/>
            </a:br>
            <a:r>
              <a:rPr lang="en-US" sz="2800" b="1" dirty="0"/>
              <a:t>Is the hand that rules the world.</a:t>
            </a: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476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019A-F4AE-B953-7DE3-17431D39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E6A5B-135A-91E0-7F64-BEC4DDEA6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649" y="2027208"/>
            <a:ext cx="6630706" cy="4221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Blessings on the hand of women!</a:t>
            </a:r>
            <a:br>
              <a:rPr lang="en-US" sz="2800" b="1" dirty="0"/>
            </a:br>
            <a:r>
              <a:rPr lang="en-US" sz="2800" b="1" dirty="0"/>
              <a:t>Fathers, sons, and daughters cry,</a:t>
            </a:r>
            <a:br>
              <a:rPr lang="en-US" sz="2800" b="1" dirty="0"/>
            </a:br>
            <a:r>
              <a:rPr lang="en-US" sz="2800" b="1" dirty="0"/>
              <a:t>And the sacred song is mingled</a:t>
            </a:r>
            <a:br>
              <a:rPr lang="en-US" sz="2800" b="1" dirty="0"/>
            </a:br>
            <a:r>
              <a:rPr lang="en-US" sz="2800" b="1" dirty="0"/>
              <a:t>With the worship in the sky—</a:t>
            </a:r>
            <a:br>
              <a:rPr lang="en-US" sz="2800" b="1" dirty="0"/>
            </a:br>
            <a:r>
              <a:rPr lang="en-US" sz="2800" b="1" dirty="0"/>
              <a:t>Mingles where no tempest darkens,</a:t>
            </a:r>
            <a:br>
              <a:rPr lang="en-US" sz="2800" b="1" dirty="0"/>
            </a:br>
            <a:r>
              <a:rPr lang="en-US" sz="2800" b="1" dirty="0"/>
              <a:t>Rainbows evermore are hurled;</a:t>
            </a:r>
            <a:br>
              <a:rPr lang="en-US" sz="2800" b="1" dirty="0"/>
            </a:br>
            <a:r>
              <a:rPr lang="en-US" sz="2800" b="1" dirty="0"/>
              <a:t>For the hand that rocks the cradle</a:t>
            </a:r>
            <a:br>
              <a:rPr lang="en-US" sz="2800" b="1" dirty="0"/>
            </a:br>
            <a:r>
              <a:rPr lang="en-US" sz="2800" b="1" dirty="0"/>
              <a:t>Is the hand that rules the world.</a:t>
            </a:r>
          </a:p>
          <a:p>
            <a:pPr marL="0" indent="0" algn="ctr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8436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F545-F7FC-4915-9448-5D337499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Widow of Zarephath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76E2-3000-475B-8317-6E56DCC40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8" y="1733909"/>
            <a:ext cx="5561162" cy="4959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1 Kings 17:7-24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800" b="1" dirty="0"/>
              <a:t>God hears the cries of mothers of faith who cry out to God.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2800" b="1" dirty="0"/>
              <a:t>God answers their prayers.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2800" b="1" dirty="0"/>
              <a:t>God sent Elijah, a prefigure of Christ and Elijah saved her child.</a:t>
            </a:r>
          </a:p>
        </p:txBody>
      </p:sp>
      <p:pic>
        <p:nvPicPr>
          <p:cNvPr id="3074" name="Picture 2" descr="Kept for Us – Walking in the Shadowlands">
            <a:extLst>
              <a:ext uri="{FF2B5EF4-FFF2-40B4-BE49-F238E27FC236}">
                <a16:creationId xmlns:a16="http://schemas.microsoft.com/office/drawing/2014/main" id="{B9EAB1B4-456D-46C3-A6B3-3D1B2383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65" y="1606858"/>
            <a:ext cx="5183582" cy="43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D0DDBA-3660-40AE-9697-624DC4D8B7B2}"/>
              </a:ext>
            </a:extLst>
          </p:cNvPr>
          <p:cNvSpPr txBox="1"/>
          <p:nvPr/>
        </p:nvSpPr>
        <p:spPr>
          <a:xfrm>
            <a:off x="7177177" y="6090249"/>
            <a:ext cx="351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Give me your son</a:t>
            </a:r>
          </a:p>
        </p:txBody>
      </p:sp>
    </p:spTree>
    <p:extLst>
      <p:ext uri="{BB962C8B-B14F-4D97-AF65-F5344CB8AC3E}">
        <p14:creationId xmlns:p14="http://schemas.microsoft.com/office/powerpoint/2010/main" val="362861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48AE0-C21D-4DA8-A846-5E53803CA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71" y="1794293"/>
            <a:ext cx="4244196" cy="4454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 hears the prayers of moms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Of widows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Of single mothers</a:t>
            </a:r>
          </a:p>
        </p:txBody>
      </p:sp>
      <p:pic>
        <p:nvPicPr>
          <p:cNvPr id="7170" name="Picture 2" descr="Prayer for mothers - MannaEXPRESSMannaEXPRESS">
            <a:extLst>
              <a:ext uri="{FF2B5EF4-FFF2-40B4-BE49-F238E27FC236}">
                <a16:creationId xmlns:a16="http://schemas.microsoft.com/office/drawing/2014/main" id="{0F5ED85C-E154-4B6D-82F5-FE001AAEF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52" y="1570007"/>
            <a:ext cx="6921093" cy="41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8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63F7-4677-413E-94EB-E7542FEF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Shunammite Woman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880AF-4F59-492C-BD54-EAED18D1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584" y="1853249"/>
            <a:ext cx="4904589" cy="4395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2 Kings 4:8-34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2800" b="1" dirty="0"/>
              <a:t>Hosts Elijah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800" b="1" dirty="0"/>
              <a:t>God gives her a son.</a:t>
            </a:r>
          </a:p>
          <a:p>
            <a:pPr marL="0" indent="0">
              <a:buNone/>
            </a:pPr>
            <a:r>
              <a:rPr lang="en-US" sz="2800" b="1" dirty="0"/>
              <a:t>Puts her son in God’s hands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800" b="1" dirty="0"/>
              <a:t>Elisha raises the Shunammite Woman’s son.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361406-0EB1-4314-BAB8-AA99C7C9C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2" y="1332255"/>
            <a:ext cx="4440997" cy="579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6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A532-F8F9-4FEF-86C3-813F362A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23" y="284672"/>
            <a:ext cx="5340811" cy="1568576"/>
          </a:xfrm>
        </p:spPr>
        <p:txBody>
          <a:bodyPr/>
          <a:lstStyle/>
          <a:p>
            <a:pPr algn="ctr"/>
            <a:r>
              <a:rPr lang="en-US" sz="3600" b="1" dirty="0"/>
              <a:t>God Loves Us </a:t>
            </a:r>
            <a:br>
              <a:rPr lang="en-US" sz="3600" b="1" dirty="0"/>
            </a:br>
            <a:r>
              <a:rPr lang="en-US" sz="3600" b="1" dirty="0"/>
              <a:t>With A Mother’s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A937-C094-4B1B-87EA-5565E409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509" y="2579298"/>
            <a:ext cx="6124755" cy="3669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Isaiah 49:15-18</a:t>
            </a:r>
          </a:p>
          <a:p>
            <a:pPr marL="0" indent="0">
              <a:buNone/>
            </a:pPr>
            <a:r>
              <a:rPr lang="en-US" sz="2800" b="1" dirty="0"/>
              <a:t>Can a mother forget the baby at her breast?  Though she may forget, I will never forget you.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See, I have engraved you in the palms of my hands….</a:t>
            </a:r>
          </a:p>
        </p:txBody>
      </p:sp>
      <p:pic>
        <p:nvPicPr>
          <p:cNvPr id="8194" name="Picture 2" descr="Cute Newborn Baby Sleeping On His Mother's Breast Stock Photo, Picture And  Royalty Free Image. Image 97399505.">
            <a:extLst>
              <a:ext uri="{FF2B5EF4-FFF2-40B4-BE49-F238E27FC236}">
                <a16:creationId xmlns:a16="http://schemas.microsoft.com/office/drawing/2014/main" id="{E6C654D9-AF4D-4DAA-9660-53016FD7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8" y="284672"/>
            <a:ext cx="4228855" cy="63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6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0A2D-5DB4-4198-8A94-34DFA7D6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Thanks, Mom</a:t>
            </a:r>
          </a:p>
        </p:txBody>
      </p:sp>
      <p:pic>
        <p:nvPicPr>
          <p:cNvPr id="4" name="Content Placeholder 3" descr="125 Mother's Day Quotes To Celebrate ...">
            <a:extLst>
              <a:ext uri="{FF2B5EF4-FFF2-40B4-BE49-F238E27FC236}">
                <a16:creationId xmlns:a16="http://schemas.microsoft.com/office/drawing/2014/main" id="{FFEC29F4-4102-823E-D3D8-C15A3C99E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710" y="1313896"/>
            <a:ext cx="8000392" cy="532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64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4533</TotalTime>
  <Words>261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Century Gothic</vt:lpstr>
      <vt:lpstr>Wingdings 3</vt:lpstr>
      <vt:lpstr>Ion</vt:lpstr>
      <vt:lpstr>PowerPoint Presentation</vt:lpstr>
      <vt:lpstr>The Hand That Rocks the Cradle Ross Walace</vt:lpstr>
      <vt:lpstr>PowerPoint Presentation</vt:lpstr>
      <vt:lpstr>The Widow of Zarephath</vt:lpstr>
      <vt:lpstr>PowerPoint Presentation</vt:lpstr>
      <vt:lpstr>The Shunammite Woman</vt:lpstr>
      <vt:lpstr>God Loves Us  With A Mother’s Love</vt:lpstr>
      <vt:lpstr>Thanks, Mom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20</cp:revision>
  <dcterms:created xsi:type="dcterms:W3CDTF">2021-02-18T01:26:31Z</dcterms:created>
  <dcterms:modified xsi:type="dcterms:W3CDTF">2026-05-10T21:55:01Z</dcterms:modified>
</cp:coreProperties>
</file>