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97" r:id="rId3"/>
    <p:sldId id="289" r:id="rId4"/>
    <p:sldId id="290" r:id="rId5"/>
    <p:sldId id="293" r:id="rId6"/>
    <p:sldId id="299" r:id="rId7"/>
    <p:sldId id="300" r:id="rId8"/>
    <p:sldId id="416" r:id="rId9"/>
    <p:sldId id="294" r:id="rId10"/>
    <p:sldId id="417" r:id="rId11"/>
    <p:sldId id="295" r:id="rId12"/>
    <p:sldId id="418" r:id="rId13"/>
    <p:sldId id="296" r:id="rId14"/>
    <p:sldId id="41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190E9-9C00-4B21-8371-5A212E75F708}" v="16" dt="2026-05-17T14:32:11.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4" d="100"/>
          <a:sy n="74" d="100"/>
        </p:scale>
        <p:origin x="376" y="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pc:chgData name="John Oakes" userId="1a36f0057432ea1f" providerId="LiveId" clId="{47381711-A8C6-487F-B478-F1510AC8C65D}" dt="2026-05-17T14:44:00.647" v="2670" actId="255"/>
      <pc:docMkLst>
        <pc:docMk/>
      </pc:docMkLst>
      <pc:sldChg chg="modSp add mod">
        <pc:chgData name="John Oakes" userId="1a36f0057432ea1f" providerId="LiveId" clId="{47381711-A8C6-487F-B478-F1510AC8C65D}" dt="2026-05-17T14:32:50.520" v="2627" actId="255"/>
        <pc:sldMkLst>
          <pc:docMk/>
          <pc:sldMk cId="1902679026" sldId="256"/>
        </pc:sldMkLst>
        <pc:spChg chg="mod">
          <ac:chgData name="John Oakes" userId="1a36f0057432ea1f" providerId="LiveId" clId="{47381711-A8C6-487F-B478-F1510AC8C65D}" dt="2026-05-15T17:29:15.979" v="18" actId="20577"/>
          <ac:spMkLst>
            <pc:docMk/>
            <pc:sldMk cId="1902679026" sldId="256"/>
            <ac:spMk id="2" creationId="{00000000-0000-0000-0000-000000000000}"/>
          </ac:spMkLst>
        </pc:spChg>
        <pc:spChg chg="mod">
          <ac:chgData name="John Oakes" userId="1a36f0057432ea1f" providerId="LiveId" clId="{47381711-A8C6-487F-B478-F1510AC8C65D}" dt="2026-05-17T14:32:50.520" v="2627" actId="255"/>
          <ac:spMkLst>
            <pc:docMk/>
            <pc:sldMk cId="1902679026" sldId="256"/>
            <ac:spMk id="3" creationId="{00000000-0000-0000-0000-000000000000}"/>
          </ac:spMkLst>
        </pc:spChg>
        <pc:picChg chg="mod">
          <ac:chgData name="John Oakes" userId="1a36f0057432ea1f" providerId="LiveId" clId="{47381711-A8C6-487F-B478-F1510AC8C65D}" dt="2026-05-17T14:32:11.516" v="2583" actId="1076"/>
          <ac:picMkLst>
            <pc:docMk/>
            <pc:sldMk cId="1902679026" sldId="256"/>
            <ac:picMk id="1026" creationId="{00000000-0000-0000-0000-000000000000}"/>
          </ac:picMkLst>
        </pc:picChg>
      </pc:sldChg>
      <pc:sldChg chg="modSp mod">
        <pc:chgData name="John Oakes" userId="1a36f0057432ea1f" providerId="LiveId" clId="{47381711-A8C6-487F-B478-F1510AC8C65D}" dt="2026-05-17T03:45:28.768" v="349" actId="255"/>
        <pc:sldMkLst>
          <pc:docMk/>
          <pc:sldMk cId="3854402422" sldId="289"/>
        </pc:sldMkLst>
        <pc:spChg chg="mod">
          <ac:chgData name="John Oakes" userId="1a36f0057432ea1f" providerId="LiveId" clId="{47381711-A8C6-487F-B478-F1510AC8C65D}" dt="2026-05-17T03:45:28.768" v="349" actId="255"/>
          <ac:spMkLst>
            <pc:docMk/>
            <pc:sldMk cId="3854402422" sldId="289"/>
            <ac:spMk id="3" creationId="{00000000-0000-0000-0000-000000000000}"/>
          </ac:spMkLst>
        </pc:spChg>
      </pc:sldChg>
      <pc:sldChg chg="addSp delSp modSp mod">
        <pc:chgData name="John Oakes" userId="1a36f0057432ea1f" providerId="LiveId" clId="{47381711-A8C6-487F-B478-F1510AC8C65D}" dt="2026-05-17T03:45:10.381" v="345" actId="27636"/>
        <pc:sldMkLst>
          <pc:docMk/>
          <pc:sldMk cId="2687213288" sldId="290"/>
        </pc:sldMkLst>
        <pc:spChg chg="mod">
          <ac:chgData name="John Oakes" userId="1a36f0057432ea1f" providerId="LiveId" clId="{47381711-A8C6-487F-B478-F1510AC8C65D}" dt="2026-05-17T03:45:10.381" v="345" actId="27636"/>
          <ac:spMkLst>
            <pc:docMk/>
            <pc:sldMk cId="2687213288" sldId="290"/>
            <ac:spMk id="3" creationId="{00000000-0000-0000-0000-000000000000}"/>
          </ac:spMkLst>
        </pc:spChg>
        <pc:picChg chg="add mod">
          <ac:chgData name="John Oakes" userId="1a36f0057432ea1f" providerId="LiveId" clId="{47381711-A8C6-487F-B478-F1510AC8C65D}" dt="2026-05-15T18:25:19.561" v="298" actId="1076"/>
          <ac:picMkLst>
            <pc:docMk/>
            <pc:sldMk cId="2687213288" sldId="290"/>
            <ac:picMk id="7" creationId="{F78EE05C-C67C-CF6F-49B3-FD88E367EEAF}"/>
          </ac:picMkLst>
        </pc:picChg>
      </pc:sldChg>
      <pc:sldChg chg="modSp mod">
        <pc:chgData name="John Oakes" userId="1a36f0057432ea1f" providerId="LiveId" clId="{47381711-A8C6-487F-B478-F1510AC8C65D}" dt="2026-05-17T03:46:07.507" v="355" actId="14100"/>
        <pc:sldMkLst>
          <pc:docMk/>
          <pc:sldMk cId="2112054852" sldId="293"/>
        </pc:sldMkLst>
        <pc:spChg chg="mod">
          <ac:chgData name="John Oakes" userId="1a36f0057432ea1f" providerId="LiveId" clId="{47381711-A8C6-487F-B478-F1510AC8C65D}" dt="2026-05-17T03:45:10.274" v="344"/>
          <ac:spMkLst>
            <pc:docMk/>
            <pc:sldMk cId="2112054852" sldId="293"/>
            <ac:spMk id="2" creationId="{00000000-0000-0000-0000-000000000000}"/>
          </ac:spMkLst>
        </pc:spChg>
        <pc:spChg chg="mod">
          <ac:chgData name="John Oakes" userId="1a36f0057432ea1f" providerId="LiveId" clId="{47381711-A8C6-487F-B478-F1510AC8C65D}" dt="2026-05-17T03:46:07.507" v="355" actId="14100"/>
          <ac:spMkLst>
            <pc:docMk/>
            <pc:sldMk cId="2112054852" sldId="293"/>
            <ac:spMk id="3" creationId="{00000000-0000-0000-0000-000000000000}"/>
          </ac:spMkLst>
        </pc:spChg>
      </pc:sldChg>
      <pc:sldChg chg="modSp mod">
        <pc:chgData name="John Oakes" userId="1a36f0057432ea1f" providerId="LiveId" clId="{47381711-A8C6-487F-B478-F1510AC8C65D}" dt="2026-05-17T03:55:53.897" v="1315" actId="14100"/>
        <pc:sldMkLst>
          <pc:docMk/>
          <pc:sldMk cId="2625368911" sldId="294"/>
        </pc:sldMkLst>
        <pc:spChg chg="mod">
          <ac:chgData name="John Oakes" userId="1a36f0057432ea1f" providerId="LiveId" clId="{47381711-A8C6-487F-B478-F1510AC8C65D}" dt="2026-05-17T03:53:45.317" v="1009" actId="113"/>
          <ac:spMkLst>
            <pc:docMk/>
            <pc:sldMk cId="2625368911" sldId="294"/>
            <ac:spMk id="2" creationId="{00000000-0000-0000-0000-000000000000}"/>
          </ac:spMkLst>
        </pc:spChg>
        <pc:spChg chg="mod">
          <ac:chgData name="John Oakes" userId="1a36f0057432ea1f" providerId="LiveId" clId="{47381711-A8C6-487F-B478-F1510AC8C65D}" dt="2026-05-17T03:55:53.897" v="1315" actId="14100"/>
          <ac:spMkLst>
            <pc:docMk/>
            <pc:sldMk cId="2625368911" sldId="294"/>
            <ac:spMk id="3" creationId="{00000000-0000-0000-0000-000000000000}"/>
          </ac:spMkLst>
        </pc:spChg>
      </pc:sldChg>
      <pc:sldChg chg="modSp mod">
        <pc:chgData name="John Oakes" userId="1a36f0057432ea1f" providerId="LiveId" clId="{47381711-A8C6-487F-B478-F1510AC8C65D}" dt="2026-05-17T04:03:15.421" v="1734" actId="20577"/>
        <pc:sldMkLst>
          <pc:docMk/>
          <pc:sldMk cId="3150418089" sldId="295"/>
        </pc:sldMkLst>
        <pc:spChg chg="mod">
          <ac:chgData name="John Oakes" userId="1a36f0057432ea1f" providerId="LiveId" clId="{47381711-A8C6-487F-B478-F1510AC8C65D}" dt="2026-05-17T04:00:28.399" v="1433" actId="20577"/>
          <ac:spMkLst>
            <pc:docMk/>
            <pc:sldMk cId="3150418089" sldId="295"/>
            <ac:spMk id="2" creationId="{00000000-0000-0000-0000-000000000000}"/>
          </ac:spMkLst>
        </pc:spChg>
        <pc:spChg chg="mod">
          <ac:chgData name="John Oakes" userId="1a36f0057432ea1f" providerId="LiveId" clId="{47381711-A8C6-487F-B478-F1510AC8C65D}" dt="2026-05-17T04:03:15.421" v="1734" actId="20577"/>
          <ac:spMkLst>
            <pc:docMk/>
            <pc:sldMk cId="3150418089" sldId="295"/>
            <ac:spMk id="3" creationId="{00000000-0000-0000-0000-000000000000}"/>
          </ac:spMkLst>
        </pc:spChg>
      </pc:sldChg>
      <pc:sldChg chg="modSp mod">
        <pc:chgData name="John Oakes" userId="1a36f0057432ea1f" providerId="LiveId" clId="{47381711-A8C6-487F-B478-F1510AC8C65D}" dt="2026-05-17T04:15:54.348" v="2581" actId="20577"/>
        <pc:sldMkLst>
          <pc:docMk/>
          <pc:sldMk cId="2468923234" sldId="296"/>
        </pc:sldMkLst>
        <pc:spChg chg="mod">
          <ac:chgData name="John Oakes" userId="1a36f0057432ea1f" providerId="LiveId" clId="{47381711-A8C6-487F-B478-F1510AC8C65D}" dt="2026-05-17T04:06:11.928" v="1865" actId="6549"/>
          <ac:spMkLst>
            <pc:docMk/>
            <pc:sldMk cId="2468923234" sldId="296"/>
            <ac:spMk id="2" creationId="{00000000-0000-0000-0000-000000000000}"/>
          </ac:spMkLst>
        </pc:spChg>
        <pc:spChg chg="mod">
          <ac:chgData name="John Oakes" userId="1a36f0057432ea1f" providerId="LiveId" clId="{47381711-A8C6-487F-B478-F1510AC8C65D}" dt="2026-05-17T04:15:54.348" v="2581" actId="20577"/>
          <ac:spMkLst>
            <pc:docMk/>
            <pc:sldMk cId="2468923234" sldId="296"/>
            <ac:spMk id="3" creationId="{00000000-0000-0000-0000-000000000000}"/>
          </ac:spMkLst>
        </pc:spChg>
      </pc:sldChg>
      <pc:sldChg chg="modSp new mod ord">
        <pc:chgData name="John Oakes" userId="1a36f0057432ea1f" providerId="LiveId" clId="{47381711-A8C6-487F-B478-F1510AC8C65D}" dt="2026-05-17T03:45:10.274" v="344"/>
        <pc:sldMkLst>
          <pc:docMk/>
          <pc:sldMk cId="631356364" sldId="297"/>
        </pc:sldMkLst>
        <pc:spChg chg="mod">
          <ac:chgData name="John Oakes" userId="1a36f0057432ea1f" providerId="LiveId" clId="{47381711-A8C6-487F-B478-F1510AC8C65D}" dt="2026-05-17T03:45:10.274" v="344"/>
          <ac:spMkLst>
            <pc:docMk/>
            <pc:sldMk cId="631356364" sldId="297"/>
            <ac:spMk id="2" creationId="{5FF1003F-3B35-9382-9D57-F9167F047C74}"/>
          </ac:spMkLst>
        </pc:spChg>
        <pc:spChg chg="mod">
          <ac:chgData name="John Oakes" userId="1a36f0057432ea1f" providerId="LiveId" clId="{47381711-A8C6-487F-B478-F1510AC8C65D}" dt="2026-05-15T18:22:31.761" v="284" actId="20577"/>
          <ac:spMkLst>
            <pc:docMk/>
            <pc:sldMk cId="631356364" sldId="297"/>
            <ac:spMk id="3" creationId="{96B493F7-D848-9ED6-ED72-4845BA38F89F}"/>
          </ac:spMkLst>
        </pc:spChg>
      </pc:sldChg>
      <pc:sldChg chg="addSp delSp modSp new del mod ord">
        <pc:chgData name="John Oakes" userId="1a36f0057432ea1f" providerId="LiveId" clId="{47381711-A8C6-487F-B478-F1510AC8C65D}" dt="2026-05-17T03:56:28.843" v="1318" actId="47"/>
        <pc:sldMkLst>
          <pc:docMk/>
          <pc:sldMk cId="299267504" sldId="298"/>
        </pc:sldMkLst>
        <pc:spChg chg="mod">
          <ac:chgData name="John Oakes" userId="1a36f0057432ea1f" providerId="LiveId" clId="{47381711-A8C6-487F-B478-F1510AC8C65D}" dt="2026-05-17T03:45:10.274" v="344"/>
          <ac:spMkLst>
            <pc:docMk/>
            <pc:sldMk cId="299267504" sldId="298"/>
            <ac:spMk id="2" creationId="{6D5D52CA-D415-B26A-B1F7-C5BEFE1DD4C3}"/>
          </ac:spMkLst>
        </pc:spChg>
        <pc:spChg chg="del">
          <ac:chgData name="John Oakes" userId="1a36f0057432ea1f" providerId="LiveId" clId="{47381711-A8C6-487F-B478-F1510AC8C65D}" dt="2026-05-17T03:44:12.782" v="331"/>
          <ac:spMkLst>
            <pc:docMk/>
            <pc:sldMk cId="299267504" sldId="298"/>
            <ac:spMk id="3" creationId="{7FECCD08-BB4D-C94E-54BB-3C915BEDD30D}"/>
          </ac:spMkLst>
        </pc:spChg>
        <pc:picChg chg="add mod">
          <ac:chgData name="John Oakes" userId="1a36f0057432ea1f" providerId="LiveId" clId="{47381711-A8C6-487F-B478-F1510AC8C65D}" dt="2026-05-17T03:45:10.274" v="344"/>
          <ac:picMkLst>
            <pc:docMk/>
            <pc:sldMk cId="299267504" sldId="298"/>
            <ac:picMk id="4" creationId="{E7D6CBD7-2093-C90E-FB34-57F097D80B3D}"/>
          </ac:picMkLst>
        </pc:picChg>
      </pc:sldChg>
      <pc:sldChg chg="addSp delSp modSp new mod">
        <pc:chgData name="John Oakes" userId="1a36f0057432ea1f" providerId="LiveId" clId="{47381711-A8C6-487F-B478-F1510AC8C65D}" dt="2026-05-17T03:47:36.853" v="432" actId="14100"/>
        <pc:sldMkLst>
          <pc:docMk/>
          <pc:sldMk cId="2138149879" sldId="299"/>
        </pc:sldMkLst>
        <pc:spChg chg="mod">
          <ac:chgData name="John Oakes" userId="1a36f0057432ea1f" providerId="LiveId" clId="{47381711-A8C6-487F-B478-F1510AC8C65D}" dt="2026-05-17T03:46:34.734" v="387" actId="20577"/>
          <ac:spMkLst>
            <pc:docMk/>
            <pc:sldMk cId="2138149879" sldId="299"/>
            <ac:spMk id="2" creationId="{92DD2F78-88B5-CFD1-7120-5E319F067642}"/>
          </ac:spMkLst>
        </pc:spChg>
        <pc:spChg chg="del mod">
          <ac:chgData name="John Oakes" userId="1a36f0057432ea1f" providerId="LiveId" clId="{47381711-A8C6-487F-B478-F1510AC8C65D}" dt="2026-05-17T03:46:44.303" v="390"/>
          <ac:spMkLst>
            <pc:docMk/>
            <pc:sldMk cId="2138149879" sldId="299"/>
            <ac:spMk id="3" creationId="{1F8566AA-8424-D0CB-FF7B-B562BD355EFB}"/>
          </ac:spMkLst>
        </pc:spChg>
        <pc:spChg chg="add mod">
          <ac:chgData name="John Oakes" userId="1a36f0057432ea1f" providerId="LiveId" clId="{47381711-A8C6-487F-B478-F1510AC8C65D}" dt="2026-05-17T03:47:36.853" v="432" actId="14100"/>
          <ac:spMkLst>
            <pc:docMk/>
            <pc:sldMk cId="2138149879" sldId="299"/>
            <ac:spMk id="5" creationId="{01FCC075-193E-C193-3922-1D45563C2C22}"/>
          </ac:spMkLst>
        </pc:spChg>
        <pc:picChg chg="add mod">
          <ac:chgData name="John Oakes" userId="1a36f0057432ea1f" providerId="LiveId" clId="{47381711-A8C6-487F-B478-F1510AC8C65D}" dt="2026-05-17T03:46:53.512" v="393" actId="1076"/>
          <ac:picMkLst>
            <pc:docMk/>
            <pc:sldMk cId="2138149879" sldId="299"/>
            <ac:picMk id="4" creationId="{AB5B0E2F-D2DE-3194-A650-60E75A8DADA9}"/>
          </ac:picMkLst>
        </pc:picChg>
      </pc:sldChg>
      <pc:sldChg chg="modSp new mod">
        <pc:chgData name="John Oakes" userId="1a36f0057432ea1f" providerId="LiveId" clId="{47381711-A8C6-487F-B478-F1510AC8C65D}" dt="2026-05-17T14:44:00.647" v="2670" actId="255"/>
        <pc:sldMkLst>
          <pc:docMk/>
          <pc:sldMk cId="1741342048" sldId="300"/>
        </pc:sldMkLst>
        <pc:spChg chg="mod">
          <ac:chgData name="John Oakes" userId="1a36f0057432ea1f" providerId="LiveId" clId="{47381711-A8C6-487F-B478-F1510AC8C65D}" dt="2026-05-17T03:48:31.086" v="474" actId="14100"/>
          <ac:spMkLst>
            <pc:docMk/>
            <pc:sldMk cId="1741342048" sldId="300"/>
            <ac:spMk id="2" creationId="{5007E002-97F6-D89D-F543-9351CD1BAFEE}"/>
          </ac:spMkLst>
        </pc:spChg>
        <pc:spChg chg="mod">
          <ac:chgData name="John Oakes" userId="1a36f0057432ea1f" providerId="LiveId" clId="{47381711-A8C6-487F-B478-F1510AC8C65D}" dt="2026-05-17T14:44:00.647" v="2670" actId="255"/>
          <ac:spMkLst>
            <pc:docMk/>
            <pc:sldMk cId="1741342048" sldId="300"/>
            <ac:spMk id="3" creationId="{7B6612DA-AC93-E4B6-4085-42BE8D7884B2}"/>
          </ac:spMkLst>
        </pc:spChg>
      </pc:sldChg>
      <pc:sldChg chg="modSp add mod">
        <pc:chgData name="John Oakes" userId="1a36f0057432ea1f" providerId="LiveId" clId="{47381711-A8C6-487F-B478-F1510AC8C65D}" dt="2026-05-17T03:52:53.847" v="842" actId="255"/>
        <pc:sldMkLst>
          <pc:docMk/>
          <pc:sldMk cId="1552032207" sldId="416"/>
        </pc:sldMkLst>
        <pc:spChg chg="mod">
          <ac:chgData name="John Oakes" userId="1a36f0057432ea1f" providerId="LiveId" clId="{47381711-A8C6-487F-B478-F1510AC8C65D}" dt="2026-05-17T03:52:20.052" v="839" actId="27636"/>
          <ac:spMkLst>
            <pc:docMk/>
            <pc:sldMk cId="1552032207" sldId="416"/>
            <ac:spMk id="2" creationId="{00000000-0000-0000-0000-000000000000}"/>
          </ac:spMkLst>
        </pc:spChg>
        <pc:spChg chg="mod">
          <ac:chgData name="John Oakes" userId="1a36f0057432ea1f" providerId="LiveId" clId="{47381711-A8C6-487F-B478-F1510AC8C65D}" dt="2026-05-17T03:52:53.847" v="842" actId="255"/>
          <ac:spMkLst>
            <pc:docMk/>
            <pc:sldMk cId="1552032207" sldId="416"/>
            <ac:spMk id="3" creationId="{00000000-0000-0000-0000-000000000000}"/>
          </ac:spMkLst>
        </pc:spChg>
      </pc:sldChg>
      <pc:sldChg chg="modSp add mod">
        <pc:chgData name="John Oakes" userId="1a36f0057432ea1f" providerId="LiveId" clId="{47381711-A8C6-487F-B478-F1510AC8C65D}" dt="2026-05-17T03:59:55.422" v="1400" actId="20577"/>
        <pc:sldMkLst>
          <pc:docMk/>
          <pc:sldMk cId="3605168801" sldId="417"/>
        </pc:sldMkLst>
        <pc:spChg chg="mod">
          <ac:chgData name="John Oakes" userId="1a36f0057432ea1f" providerId="LiveId" clId="{47381711-A8C6-487F-B478-F1510AC8C65D}" dt="2026-05-17T03:59:55.422" v="1400" actId="20577"/>
          <ac:spMkLst>
            <pc:docMk/>
            <pc:sldMk cId="3605168801" sldId="417"/>
            <ac:spMk id="3" creationId="{7F576DEB-35DC-D082-0C1D-B3D828F2C531}"/>
          </ac:spMkLst>
        </pc:spChg>
      </pc:sldChg>
      <pc:sldChg chg="modSp new mod">
        <pc:chgData name="John Oakes" userId="1a36f0057432ea1f" providerId="LiveId" clId="{47381711-A8C6-487F-B478-F1510AC8C65D}" dt="2026-05-17T04:05:53.985" v="1861" actId="14100"/>
        <pc:sldMkLst>
          <pc:docMk/>
          <pc:sldMk cId="287601844" sldId="418"/>
        </pc:sldMkLst>
        <pc:spChg chg="mod">
          <ac:chgData name="John Oakes" userId="1a36f0057432ea1f" providerId="LiveId" clId="{47381711-A8C6-487F-B478-F1510AC8C65D}" dt="2026-05-17T04:04:31.930" v="1755" actId="20577"/>
          <ac:spMkLst>
            <pc:docMk/>
            <pc:sldMk cId="287601844" sldId="418"/>
            <ac:spMk id="2" creationId="{520ADF0D-494B-32AA-8FB1-E66C44A2266D}"/>
          </ac:spMkLst>
        </pc:spChg>
        <pc:spChg chg="mod">
          <ac:chgData name="John Oakes" userId="1a36f0057432ea1f" providerId="LiveId" clId="{47381711-A8C6-487F-B478-F1510AC8C65D}" dt="2026-05-17T04:05:53.985" v="1861" actId="14100"/>
          <ac:spMkLst>
            <pc:docMk/>
            <pc:sldMk cId="287601844" sldId="418"/>
            <ac:spMk id="3" creationId="{63F7B04A-B90C-97E4-1403-3F6B1C559E53}"/>
          </ac:spMkLst>
        </pc:spChg>
      </pc:sldChg>
      <pc:sldChg chg="modSp new mod">
        <pc:chgData name="John Oakes" userId="1a36f0057432ea1f" providerId="LiveId" clId="{47381711-A8C6-487F-B478-F1510AC8C65D}" dt="2026-05-17T04:14:38.436" v="2558" actId="20577"/>
        <pc:sldMkLst>
          <pc:docMk/>
          <pc:sldMk cId="4069690970" sldId="419"/>
        </pc:sldMkLst>
        <pc:spChg chg="mod">
          <ac:chgData name="John Oakes" userId="1a36f0057432ea1f" providerId="LiveId" clId="{47381711-A8C6-487F-B478-F1510AC8C65D}" dt="2026-05-17T04:11:58.938" v="2126" actId="14100"/>
          <ac:spMkLst>
            <pc:docMk/>
            <pc:sldMk cId="4069690970" sldId="419"/>
            <ac:spMk id="2" creationId="{1A0C0F4E-6293-434A-F80D-A312BF7F3A49}"/>
          </ac:spMkLst>
        </pc:spChg>
        <pc:spChg chg="mod">
          <ac:chgData name="John Oakes" userId="1a36f0057432ea1f" providerId="LiveId" clId="{47381711-A8C6-487F-B478-F1510AC8C65D}" dt="2026-05-17T04:14:38.436" v="2558" actId="20577"/>
          <ac:spMkLst>
            <pc:docMk/>
            <pc:sldMk cId="4069690970" sldId="419"/>
            <ac:spMk id="3" creationId="{E70CEAD1-23FC-88C1-50B9-D9284821C5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0787-8B7D-41B3-949E-425F454A1AD1}" type="datetimeFigureOut">
              <a:rPr lang="en-US" smtClean="0"/>
              <a:t>5/17/2026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FF70C-902A-4D4C-B33F-CB6906B35090}" type="slidenum">
              <a:rPr lang="en-US" smtClean="0"/>
              <a:t>‹#›</a:t>
            </a:fld>
            <a:endParaRPr lang="en-US"/>
          </a:p>
        </p:txBody>
      </p:sp>
    </p:spTree>
    <p:extLst>
      <p:ext uri="{BB962C8B-B14F-4D97-AF65-F5344CB8AC3E}">
        <p14:creationId xmlns:p14="http://schemas.microsoft.com/office/powerpoint/2010/main" val="53290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421437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294818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2489896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5387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3756542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127834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282171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253119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261645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1458356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419594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532317-3BE8-437F-8C8A-2371FC964EC6}"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94891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532317-3BE8-437F-8C8A-2371FC964EC6}" type="datetimeFigureOut">
              <a:rPr lang="en-US" smtClean="0"/>
              <a:t>5/17/2026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108672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282783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385059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A532317-3BE8-437F-8C8A-2371FC964EC6}" type="datetimeFigureOut">
              <a:rPr lang="en-US" smtClean="0"/>
              <a:t>5/17/2026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98946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extLst>
      <p:ext uri="{BB962C8B-B14F-4D97-AF65-F5344CB8AC3E}">
        <p14:creationId xmlns:p14="http://schemas.microsoft.com/office/powerpoint/2010/main" val="269556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532317-3BE8-437F-8C8A-2371FC964EC6}" type="datetimeFigureOut">
              <a:rPr lang="en-US" smtClean="0"/>
              <a:t>5/17/2026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9429CB-2937-4790-A58B-E079203FB7C2}" type="slidenum">
              <a:rPr lang="en-US" smtClean="0"/>
              <a:t>‹#›</a:t>
            </a:fld>
            <a:endParaRPr lang="en-US"/>
          </a:p>
        </p:txBody>
      </p:sp>
    </p:spTree>
    <p:extLst>
      <p:ext uri="{BB962C8B-B14F-4D97-AF65-F5344CB8AC3E}">
        <p14:creationId xmlns:p14="http://schemas.microsoft.com/office/powerpoint/2010/main" val="199207983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04800"/>
            <a:ext cx="8270630" cy="990600"/>
          </a:xfrm>
        </p:spPr>
        <p:txBody>
          <a:bodyPr/>
          <a:lstStyle/>
          <a:p>
            <a:r>
              <a:rPr lang="en-US" dirty="0"/>
              <a:t> Romans  5 &amp; 6</a:t>
            </a:r>
          </a:p>
        </p:txBody>
      </p:sp>
      <p:sp>
        <p:nvSpPr>
          <p:cNvPr id="3" name="Subtitle 2"/>
          <p:cNvSpPr>
            <a:spLocks noGrp="1"/>
          </p:cNvSpPr>
          <p:nvPr>
            <p:ph type="subTitle" idx="1"/>
          </p:nvPr>
        </p:nvSpPr>
        <p:spPr>
          <a:xfrm>
            <a:off x="1143000" y="5638800"/>
            <a:ext cx="9220200" cy="914400"/>
          </a:xfrm>
        </p:spPr>
        <p:txBody>
          <a:bodyPr>
            <a:normAutofit/>
          </a:bodyPr>
          <a:lstStyle/>
          <a:p>
            <a:r>
              <a:rPr lang="en-US" sz="4400" b="1" dirty="0">
                <a:solidFill>
                  <a:schemeClr val="tx1"/>
                </a:solidFill>
              </a:rPr>
              <a:t>Dead to Sin    Alive In Christ</a:t>
            </a:r>
          </a:p>
        </p:txBody>
      </p:sp>
      <p:pic>
        <p:nvPicPr>
          <p:cNvPr id="1026" name="Picture 2" descr="http://www.historiasztuki.com.pl/KANON/KANON_STAR/forum-romanu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10126911" cy="423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7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FC7A9-A737-4D74-42EA-FDEF66489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29E91-3BD4-7F5A-7C45-8818ED782BCE}"/>
              </a:ext>
            </a:extLst>
          </p:cNvPr>
          <p:cNvSpPr>
            <a:spLocks noGrp="1"/>
          </p:cNvSpPr>
          <p:nvPr>
            <p:ph type="title"/>
          </p:nvPr>
        </p:nvSpPr>
        <p:spPr/>
        <p:txBody>
          <a:bodyPr>
            <a:normAutofit/>
          </a:bodyPr>
          <a:lstStyle/>
          <a:p>
            <a:r>
              <a:rPr lang="en-US" sz="3200" b="1" dirty="0"/>
              <a:t>Romans 6:5-14</a:t>
            </a:r>
            <a:br>
              <a:rPr lang="en-US" sz="3200" b="1" dirty="0"/>
            </a:br>
            <a:r>
              <a:rPr lang="en-US" sz="3200" b="1" dirty="0"/>
              <a:t>Paul explains himself with </a:t>
            </a:r>
            <a:r>
              <a:rPr lang="en-US" sz="3200" b="1" dirty="0">
                <a:solidFill>
                  <a:srgbClr val="00B0F0"/>
                </a:solidFill>
              </a:rPr>
              <a:t>if… then</a:t>
            </a:r>
            <a:r>
              <a:rPr lang="en-US" sz="3200" b="1" dirty="0"/>
              <a:t>…</a:t>
            </a:r>
          </a:p>
        </p:txBody>
      </p:sp>
      <p:sp>
        <p:nvSpPr>
          <p:cNvPr id="3" name="Content Placeholder 2">
            <a:extLst>
              <a:ext uri="{FF2B5EF4-FFF2-40B4-BE49-F238E27FC236}">
                <a16:creationId xmlns:a16="http://schemas.microsoft.com/office/drawing/2014/main" id="{7F576DEB-35DC-D082-0C1D-B3D828F2C531}"/>
              </a:ext>
            </a:extLst>
          </p:cNvPr>
          <p:cNvSpPr>
            <a:spLocks noGrp="1"/>
          </p:cNvSpPr>
          <p:nvPr>
            <p:ph idx="1"/>
          </p:nvPr>
        </p:nvSpPr>
        <p:spPr>
          <a:xfrm>
            <a:off x="838200" y="2133600"/>
            <a:ext cx="10439399" cy="4114799"/>
          </a:xfrm>
        </p:spPr>
        <p:txBody>
          <a:bodyPr>
            <a:normAutofit/>
          </a:bodyPr>
          <a:lstStyle/>
          <a:p>
            <a:pPr marL="137160" indent="0">
              <a:buNone/>
            </a:pPr>
            <a:r>
              <a:rPr lang="en-US" sz="3200" b="1" dirty="0"/>
              <a:t>6:8    If we died with Christ we will live with him.</a:t>
            </a:r>
          </a:p>
          <a:p>
            <a:pPr marL="137160" indent="0">
              <a:buNone/>
            </a:pPr>
            <a:endParaRPr lang="en-US" sz="3200" b="1" dirty="0"/>
          </a:p>
          <a:p>
            <a:pPr marL="137160" indent="0">
              <a:buNone/>
            </a:pPr>
            <a:r>
              <a:rPr lang="en-US" sz="3200" b="1" dirty="0"/>
              <a:t>Q: What if we have NOT died with Christ?</a:t>
            </a:r>
          </a:p>
          <a:p>
            <a:pPr marL="137160" indent="0">
              <a:buNone/>
            </a:pPr>
            <a:r>
              <a:rPr lang="en-US" sz="3200" b="1" dirty="0"/>
              <a:t>A: Then we will not live with Christ.</a:t>
            </a:r>
          </a:p>
          <a:p>
            <a:pPr marL="137160" indent="0">
              <a:buNone/>
            </a:pPr>
            <a:endParaRPr lang="en-US" sz="3200" b="1" dirty="0"/>
          </a:p>
        </p:txBody>
      </p:sp>
    </p:spTree>
    <p:extLst>
      <p:ext uri="{BB962C8B-B14F-4D97-AF65-F5344CB8AC3E}">
        <p14:creationId xmlns:p14="http://schemas.microsoft.com/office/powerpoint/2010/main" val="360516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125200" cy="1020762"/>
          </a:xfrm>
        </p:spPr>
        <p:txBody>
          <a:bodyPr>
            <a:normAutofit fontScale="90000"/>
          </a:bodyPr>
          <a:lstStyle/>
          <a:p>
            <a:pPr algn="ctr"/>
            <a:r>
              <a:rPr lang="en-US" sz="4000" b="1" dirty="0"/>
              <a:t>Romans 6:5-14 cont.   </a:t>
            </a:r>
            <a:br>
              <a:rPr lang="en-US" sz="4000" b="1" dirty="0"/>
            </a:br>
            <a:r>
              <a:rPr lang="en-US" sz="4000" b="1" dirty="0"/>
              <a:t>What does death with Christ look like?</a:t>
            </a:r>
          </a:p>
        </p:txBody>
      </p:sp>
      <p:sp>
        <p:nvSpPr>
          <p:cNvPr id="3" name="Content Placeholder 2"/>
          <p:cNvSpPr>
            <a:spLocks noGrp="1"/>
          </p:cNvSpPr>
          <p:nvPr>
            <p:ph idx="1"/>
          </p:nvPr>
        </p:nvSpPr>
        <p:spPr>
          <a:xfrm>
            <a:off x="609600" y="1600200"/>
            <a:ext cx="11353800" cy="4709160"/>
          </a:xfrm>
        </p:spPr>
        <p:txBody>
          <a:bodyPr>
            <a:noAutofit/>
          </a:bodyPr>
          <a:lstStyle/>
          <a:p>
            <a:pPr marL="137160" indent="0">
              <a:buNone/>
            </a:pPr>
            <a:r>
              <a:rPr lang="en-US" sz="3200" b="1" dirty="0"/>
              <a:t>v. 4  We should live a new life.  Free of guilt, shame, safe, filled with hope.</a:t>
            </a:r>
          </a:p>
          <a:p>
            <a:pPr marL="137160" indent="0">
              <a:buNone/>
            </a:pPr>
            <a:endParaRPr lang="en-US" sz="1200" b="1" dirty="0"/>
          </a:p>
          <a:p>
            <a:pPr marL="137160" indent="0">
              <a:buNone/>
            </a:pPr>
            <a:r>
              <a:rPr lang="en-US" sz="3200" b="1" dirty="0"/>
              <a:t>v. 6  The old self crucified.  No longer slaves to sin.  Sin no longer has mastery over us.  </a:t>
            </a:r>
          </a:p>
          <a:p>
            <a:pPr marL="137160" indent="0">
              <a:buNone/>
            </a:pPr>
            <a:endParaRPr lang="en-US" sz="1200" b="1" dirty="0"/>
          </a:p>
          <a:p>
            <a:pPr marL="137160" indent="0">
              <a:buNone/>
            </a:pPr>
            <a:r>
              <a:rPr lang="en-US" sz="3200" b="1" dirty="0"/>
              <a:t>Romans 6:11  </a:t>
            </a:r>
            <a:r>
              <a:rPr lang="en-US" sz="3200" b="1" dirty="0">
                <a:solidFill>
                  <a:srgbClr val="FFFF00"/>
                </a:solidFill>
              </a:rPr>
              <a:t>Count yourself</a:t>
            </a:r>
            <a:r>
              <a:rPr lang="en-US" sz="3200" b="1" dirty="0"/>
              <a:t> dead to sin.</a:t>
            </a:r>
          </a:p>
          <a:p>
            <a:pPr marL="137160" indent="0">
              <a:buNone/>
            </a:pPr>
            <a:endParaRPr lang="en-US" sz="1200" b="1" dirty="0"/>
          </a:p>
          <a:p>
            <a:pPr marL="137160" indent="0">
              <a:buNone/>
            </a:pPr>
            <a:r>
              <a:rPr lang="en-US" sz="3200" b="1" dirty="0"/>
              <a:t>Let us </a:t>
            </a:r>
            <a:r>
              <a:rPr lang="en-US" sz="3200" b="1" dirty="0">
                <a:solidFill>
                  <a:srgbClr val="FFFF00"/>
                </a:solidFill>
              </a:rPr>
              <a:t>strive</a:t>
            </a:r>
            <a:r>
              <a:rPr lang="en-US" sz="3200" b="1" dirty="0"/>
              <a:t> to become what Christ has already made us to be.   Already, but not yet.</a:t>
            </a:r>
          </a:p>
          <a:p>
            <a:pPr marL="137160" indent="0">
              <a:buNone/>
            </a:pPr>
            <a:endParaRPr lang="en-US" sz="1400" b="1" dirty="0"/>
          </a:p>
          <a:p>
            <a:pPr marL="137160" indent="0">
              <a:buNone/>
            </a:pPr>
            <a:r>
              <a:rPr lang="en-US" sz="3200" b="1" dirty="0"/>
              <a:t>Romans 6:13  Q: What do you offer yourself to?</a:t>
            </a:r>
          </a:p>
        </p:txBody>
      </p:sp>
    </p:spTree>
    <p:extLst>
      <p:ext uri="{BB962C8B-B14F-4D97-AF65-F5344CB8AC3E}">
        <p14:creationId xmlns:p14="http://schemas.microsoft.com/office/powerpoint/2010/main" val="315041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F0D-494B-32AA-8FB1-E66C44A2266D}"/>
              </a:ext>
            </a:extLst>
          </p:cNvPr>
          <p:cNvSpPr>
            <a:spLocks noGrp="1"/>
          </p:cNvSpPr>
          <p:nvPr>
            <p:ph type="title"/>
          </p:nvPr>
        </p:nvSpPr>
        <p:spPr/>
        <p:txBody>
          <a:bodyPr/>
          <a:lstStyle/>
          <a:p>
            <a:pPr algn="ctr"/>
            <a:r>
              <a:rPr lang="en-US" b="1" dirty="0"/>
              <a:t>How do we do this?</a:t>
            </a:r>
          </a:p>
        </p:txBody>
      </p:sp>
      <p:sp>
        <p:nvSpPr>
          <p:cNvPr id="3" name="Content Placeholder 2">
            <a:extLst>
              <a:ext uri="{FF2B5EF4-FFF2-40B4-BE49-F238E27FC236}">
                <a16:creationId xmlns:a16="http://schemas.microsoft.com/office/drawing/2014/main" id="{63F7B04A-B90C-97E4-1403-3F6B1C559E53}"/>
              </a:ext>
            </a:extLst>
          </p:cNvPr>
          <p:cNvSpPr>
            <a:spLocks noGrp="1"/>
          </p:cNvSpPr>
          <p:nvPr>
            <p:ph idx="1"/>
          </p:nvPr>
        </p:nvSpPr>
        <p:spPr>
          <a:xfrm>
            <a:off x="762000" y="1853248"/>
            <a:ext cx="10439400" cy="4395151"/>
          </a:xfrm>
        </p:spPr>
        <p:txBody>
          <a:bodyPr>
            <a:normAutofit/>
          </a:bodyPr>
          <a:lstStyle/>
          <a:p>
            <a:pPr marL="0" indent="0">
              <a:buNone/>
            </a:pPr>
            <a:r>
              <a:rPr lang="en-US" sz="3200" b="1" dirty="0"/>
              <a:t>Romans 6:13   Offer yourself to God.</a:t>
            </a:r>
          </a:p>
          <a:p>
            <a:pPr marL="0" indent="0">
              <a:buNone/>
            </a:pPr>
            <a:endParaRPr lang="en-US" sz="3200" b="1" dirty="0"/>
          </a:p>
          <a:p>
            <a:pPr marL="0" indent="0">
              <a:buNone/>
            </a:pPr>
            <a:r>
              <a:rPr lang="en-US" sz="3200" b="1" dirty="0"/>
              <a:t>Question for the day:   What/who do you offer yourself to?</a:t>
            </a:r>
          </a:p>
        </p:txBody>
      </p:sp>
    </p:spTree>
    <p:extLst>
      <p:ext uri="{BB962C8B-B14F-4D97-AF65-F5344CB8AC3E}">
        <p14:creationId xmlns:p14="http://schemas.microsoft.com/office/powerpoint/2010/main" val="28760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Romans 6:15-23    Whose slave are you?</a:t>
            </a:r>
          </a:p>
        </p:txBody>
      </p:sp>
      <p:sp>
        <p:nvSpPr>
          <p:cNvPr id="3" name="Content Placeholder 2"/>
          <p:cNvSpPr>
            <a:spLocks noGrp="1"/>
          </p:cNvSpPr>
          <p:nvPr>
            <p:ph idx="1"/>
          </p:nvPr>
        </p:nvSpPr>
        <p:spPr>
          <a:xfrm>
            <a:off x="381000" y="1447800"/>
            <a:ext cx="11811000" cy="4861560"/>
          </a:xfrm>
        </p:spPr>
        <p:txBody>
          <a:bodyPr>
            <a:normAutofit lnSpcReduction="10000"/>
          </a:bodyPr>
          <a:lstStyle/>
          <a:p>
            <a:pPr marL="137160" indent="0">
              <a:buNone/>
            </a:pPr>
            <a:r>
              <a:rPr lang="en-US" sz="3200" b="1" dirty="0"/>
              <a:t>We are all slaves.   Whose slave are you?</a:t>
            </a:r>
          </a:p>
          <a:p>
            <a:pPr marL="137160" indent="0">
              <a:buNone/>
            </a:pPr>
            <a:endParaRPr lang="en-US" sz="1100" b="1" dirty="0"/>
          </a:p>
          <a:p>
            <a:pPr marL="137160" indent="0">
              <a:buNone/>
            </a:pPr>
            <a:r>
              <a:rPr lang="en-US" sz="3200" b="1" dirty="0"/>
              <a:t>6:18  Slavery to Christ means freedom from sin.  You are a “slave” of righteousness.   You can’t help it!</a:t>
            </a:r>
          </a:p>
          <a:p>
            <a:pPr marL="137160" indent="0">
              <a:buNone/>
            </a:pPr>
            <a:endParaRPr lang="en-US" sz="1600" b="1" dirty="0"/>
          </a:p>
          <a:p>
            <a:pPr marL="137160" indent="0">
              <a:buNone/>
            </a:pPr>
            <a:r>
              <a:rPr lang="en-US" sz="3200" b="1" dirty="0"/>
              <a:t>Romans 6:21  “How was that working for you?”</a:t>
            </a:r>
          </a:p>
          <a:p>
            <a:pPr marL="137160" indent="0">
              <a:buNone/>
            </a:pPr>
            <a:endParaRPr lang="en-US" sz="1600" b="1" dirty="0"/>
          </a:p>
          <a:p>
            <a:pPr marL="137160" indent="0">
              <a:buNone/>
            </a:pPr>
            <a:r>
              <a:rPr lang="en-US" sz="3200" b="1" dirty="0"/>
              <a:t>Romans 6:23  What does sin earn for us?</a:t>
            </a:r>
          </a:p>
          <a:p>
            <a:pPr marL="137160" indent="0">
              <a:buNone/>
            </a:pPr>
            <a:endParaRPr lang="en-US" sz="1600" b="1" dirty="0"/>
          </a:p>
          <a:p>
            <a:pPr marL="137160" indent="0">
              <a:buNone/>
            </a:pPr>
            <a:r>
              <a:rPr lang="en-US" sz="3200" b="1"/>
              <a:t>What </a:t>
            </a:r>
            <a:r>
              <a:rPr lang="en-US" sz="3200" b="1" dirty="0"/>
              <a:t>is eternal life the wages of?      Nothing!</a:t>
            </a:r>
          </a:p>
        </p:txBody>
      </p:sp>
    </p:spTree>
    <p:extLst>
      <p:ext uri="{BB962C8B-B14F-4D97-AF65-F5344CB8AC3E}">
        <p14:creationId xmlns:p14="http://schemas.microsoft.com/office/powerpoint/2010/main" val="246892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0F4E-6293-434A-F80D-A312BF7F3A49}"/>
              </a:ext>
            </a:extLst>
          </p:cNvPr>
          <p:cNvSpPr>
            <a:spLocks noGrp="1"/>
          </p:cNvSpPr>
          <p:nvPr>
            <p:ph type="title"/>
          </p:nvPr>
        </p:nvSpPr>
        <p:spPr>
          <a:xfrm>
            <a:off x="381001" y="452718"/>
            <a:ext cx="10287000" cy="995082"/>
          </a:xfrm>
        </p:spPr>
        <p:txBody>
          <a:bodyPr/>
          <a:lstStyle/>
          <a:p>
            <a:r>
              <a:rPr lang="en-US" sz="4000" b="1" dirty="0"/>
              <a:t>Conclusion:  So…  How should we live?</a:t>
            </a:r>
          </a:p>
        </p:txBody>
      </p:sp>
      <p:sp>
        <p:nvSpPr>
          <p:cNvPr id="3" name="Content Placeholder 2">
            <a:extLst>
              <a:ext uri="{FF2B5EF4-FFF2-40B4-BE49-F238E27FC236}">
                <a16:creationId xmlns:a16="http://schemas.microsoft.com/office/drawing/2014/main" id="{E70CEAD1-23FC-88C1-50B9-D9284821C5FE}"/>
              </a:ext>
            </a:extLst>
          </p:cNvPr>
          <p:cNvSpPr>
            <a:spLocks noGrp="1"/>
          </p:cNvSpPr>
          <p:nvPr>
            <p:ph idx="1"/>
          </p:nvPr>
        </p:nvSpPr>
        <p:spPr>
          <a:xfrm>
            <a:off x="609600" y="1524000"/>
            <a:ext cx="10591800" cy="4724399"/>
          </a:xfrm>
        </p:spPr>
        <p:txBody>
          <a:bodyPr>
            <a:normAutofit/>
          </a:bodyPr>
          <a:lstStyle/>
          <a:p>
            <a:pPr marL="0" indent="0">
              <a:buNone/>
            </a:pPr>
            <a:r>
              <a:rPr lang="en-US" sz="3200" b="1" dirty="0"/>
              <a:t>At just the right time, Christ died for you.</a:t>
            </a:r>
          </a:p>
          <a:p>
            <a:pPr marL="0" indent="0">
              <a:buNone/>
            </a:pPr>
            <a:endParaRPr lang="en-US" sz="3200" b="1" dirty="0"/>
          </a:p>
          <a:p>
            <a:pPr marL="0" indent="0">
              <a:buNone/>
            </a:pPr>
            <a:r>
              <a:rPr lang="en-US" sz="3200" b="1" dirty="0"/>
              <a:t>In </a:t>
            </a:r>
            <a:r>
              <a:rPr lang="en-US" sz="3200" b="1" dirty="0" err="1"/>
              <a:t>baptism,you</a:t>
            </a:r>
            <a:r>
              <a:rPr lang="en-US" sz="3200" b="1" dirty="0"/>
              <a:t> died with Christ.</a:t>
            </a:r>
          </a:p>
          <a:p>
            <a:pPr marL="0" indent="0">
              <a:buNone/>
            </a:pPr>
            <a:endParaRPr lang="en-US" sz="3200" b="1" dirty="0"/>
          </a:p>
          <a:p>
            <a:pPr marL="0" indent="0">
              <a:buNone/>
            </a:pPr>
            <a:r>
              <a:rPr lang="en-US" sz="3200" b="1" dirty="0"/>
              <a:t>So, let us live a life consistent with that present reality.   Let us become what Christ has declared us to be.  Let us offer ourselves to righteousness.  Let us daily put behind sin and grow in holiness.</a:t>
            </a:r>
          </a:p>
        </p:txBody>
      </p:sp>
    </p:spTree>
    <p:extLst>
      <p:ext uri="{BB962C8B-B14F-4D97-AF65-F5344CB8AC3E}">
        <p14:creationId xmlns:p14="http://schemas.microsoft.com/office/powerpoint/2010/main" val="406969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003F-3B35-9382-9D57-F9167F047C74}"/>
              </a:ext>
            </a:extLst>
          </p:cNvPr>
          <p:cNvSpPr>
            <a:spLocks noGrp="1"/>
          </p:cNvSpPr>
          <p:nvPr>
            <p:ph type="title"/>
          </p:nvPr>
        </p:nvSpPr>
        <p:spPr/>
        <p:txBody>
          <a:bodyPr/>
          <a:lstStyle/>
          <a:p>
            <a:r>
              <a:rPr lang="en-US" dirty="0"/>
              <a:t>Romans So Far</a:t>
            </a:r>
          </a:p>
        </p:txBody>
      </p:sp>
      <p:sp>
        <p:nvSpPr>
          <p:cNvPr id="3" name="Content Placeholder 2">
            <a:extLst>
              <a:ext uri="{FF2B5EF4-FFF2-40B4-BE49-F238E27FC236}">
                <a16:creationId xmlns:a16="http://schemas.microsoft.com/office/drawing/2014/main" id="{96B493F7-D848-9ED6-ED72-4845BA38F89F}"/>
              </a:ext>
            </a:extLst>
          </p:cNvPr>
          <p:cNvSpPr>
            <a:spLocks noGrp="1"/>
          </p:cNvSpPr>
          <p:nvPr>
            <p:ph idx="1"/>
          </p:nvPr>
        </p:nvSpPr>
        <p:spPr>
          <a:xfrm>
            <a:off x="609600" y="2057400"/>
            <a:ext cx="10972800" cy="4251960"/>
          </a:xfrm>
        </p:spPr>
        <p:txBody>
          <a:bodyPr>
            <a:normAutofit/>
          </a:bodyPr>
          <a:lstStyle/>
          <a:p>
            <a:pPr marL="137160" indent="0">
              <a:buNone/>
            </a:pPr>
            <a:r>
              <a:rPr lang="en-US" sz="3200" b="1" dirty="0"/>
              <a:t>Romans 1:1-3:20  All have sinned: Jew and Gentile. All are lost.</a:t>
            </a:r>
          </a:p>
          <a:p>
            <a:pPr marL="137160" indent="0">
              <a:buNone/>
            </a:pPr>
            <a:endParaRPr lang="en-US" sz="3200" b="1" dirty="0"/>
          </a:p>
          <a:p>
            <a:pPr marL="137160" indent="0">
              <a:buNone/>
            </a:pPr>
            <a:r>
              <a:rPr lang="en-US" sz="3200" b="1" dirty="0"/>
              <a:t>Romans 3:20-4:25 A way of justification and salvation.  Righteousness is by the blood of Jesus through the faith of Abraham.</a:t>
            </a:r>
          </a:p>
        </p:txBody>
      </p:sp>
    </p:spTree>
    <p:extLst>
      <p:ext uri="{BB962C8B-B14F-4D97-AF65-F5344CB8AC3E}">
        <p14:creationId xmlns:p14="http://schemas.microsoft.com/office/powerpoint/2010/main" val="63135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219200"/>
          </a:xfrm>
        </p:spPr>
        <p:txBody>
          <a:bodyPr>
            <a:normAutofit/>
          </a:bodyPr>
          <a:lstStyle/>
          <a:p>
            <a:r>
              <a:rPr lang="en-US" sz="4000" dirty="0"/>
              <a:t>Romans 5:1-11</a:t>
            </a:r>
          </a:p>
        </p:txBody>
      </p:sp>
      <p:sp>
        <p:nvSpPr>
          <p:cNvPr id="3" name="Content Placeholder 2"/>
          <p:cNvSpPr>
            <a:spLocks noGrp="1"/>
          </p:cNvSpPr>
          <p:nvPr>
            <p:ph idx="1"/>
          </p:nvPr>
        </p:nvSpPr>
        <p:spPr>
          <a:xfrm>
            <a:off x="685800" y="1234440"/>
            <a:ext cx="10896600" cy="5090160"/>
          </a:xfrm>
        </p:spPr>
        <p:txBody>
          <a:bodyPr>
            <a:noAutofit/>
          </a:bodyPr>
          <a:lstStyle/>
          <a:p>
            <a:pPr marL="137160" indent="0">
              <a:buNone/>
            </a:pPr>
            <a:r>
              <a:rPr lang="en-US" sz="2400" b="1" dirty="0"/>
              <a:t>Romans 5:1-11 Because of our faith in Jesus Christ:</a:t>
            </a:r>
          </a:p>
          <a:p>
            <a:pPr marL="137160" indent="0">
              <a:buNone/>
            </a:pPr>
            <a:r>
              <a:rPr lang="en-US" sz="2400" b="1" dirty="0"/>
              <a:t>v. 1 Justified.</a:t>
            </a:r>
          </a:p>
          <a:p>
            <a:pPr marL="137160" indent="0">
              <a:buNone/>
            </a:pPr>
            <a:r>
              <a:rPr lang="en-US" sz="2400" b="1" dirty="0"/>
              <a:t>v. 1 Peace with God.</a:t>
            </a:r>
          </a:p>
          <a:p>
            <a:pPr marL="137160" indent="0">
              <a:buNone/>
            </a:pPr>
            <a:r>
              <a:rPr lang="en-US" sz="2400" b="1" dirty="0"/>
              <a:t>v. 2 Access to God.</a:t>
            </a:r>
          </a:p>
          <a:p>
            <a:pPr marL="137160" indent="0">
              <a:buNone/>
            </a:pPr>
            <a:r>
              <a:rPr lang="en-US" sz="2400" b="1" dirty="0"/>
              <a:t>v. 2 We will stand.</a:t>
            </a:r>
          </a:p>
          <a:p>
            <a:pPr marL="137160" indent="0">
              <a:buNone/>
            </a:pPr>
            <a:r>
              <a:rPr lang="en-US" sz="2400" b="1" dirty="0"/>
              <a:t>v. 4-5  Hope</a:t>
            </a:r>
          </a:p>
          <a:p>
            <a:pPr marL="137160" indent="0">
              <a:buNone/>
            </a:pPr>
            <a:r>
              <a:rPr lang="en-US" sz="2400" b="1" dirty="0"/>
              <a:t>5:6-8  At just the right time…  How fortunate and blessed we are.  How much does God love us?  Jesus died.</a:t>
            </a:r>
          </a:p>
          <a:p>
            <a:pPr marL="137160" indent="0">
              <a:buNone/>
            </a:pPr>
            <a:r>
              <a:rPr lang="en-US" sz="2400" b="1" dirty="0"/>
              <a:t>5:9-11 Aren’t justified and saved equivalent?</a:t>
            </a:r>
          </a:p>
          <a:p>
            <a:pPr marL="137160" indent="0">
              <a:buNone/>
            </a:pPr>
            <a:r>
              <a:rPr lang="en-US" sz="2400" b="1" dirty="0"/>
              <a:t> No.  Justified about the past.  Saved about the future.</a:t>
            </a:r>
          </a:p>
        </p:txBody>
      </p:sp>
    </p:spTree>
    <p:extLst>
      <p:ext uri="{BB962C8B-B14F-4D97-AF65-F5344CB8AC3E}">
        <p14:creationId xmlns:p14="http://schemas.microsoft.com/office/powerpoint/2010/main" val="385440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20762"/>
          </a:xfrm>
        </p:spPr>
        <p:txBody>
          <a:bodyPr>
            <a:normAutofit/>
          </a:bodyPr>
          <a:lstStyle/>
          <a:p>
            <a:r>
              <a:rPr lang="en-US" sz="4000" dirty="0"/>
              <a:t>Romans 5:12-19 Adam and Jesus</a:t>
            </a:r>
          </a:p>
        </p:txBody>
      </p:sp>
      <p:sp>
        <p:nvSpPr>
          <p:cNvPr id="3" name="Content Placeholder 2"/>
          <p:cNvSpPr>
            <a:spLocks noGrp="1"/>
          </p:cNvSpPr>
          <p:nvPr>
            <p:ph idx="1"/>
          </p:nvPr>
        </p:nvSpPr>
        <p:spPr>
          <a:xfrm>
            <a:off x="457200" y="1752600"/>
            <a:ext cx="11353800" cy="838200"/>
          </a:xfrm>
        </p:spPr>
        <p:txBody>
          <a:bodyPr>
            <a:normAutofit fontScale="92500"/>
          </a:bodyPr>
          <a:lstStyle/>
          <a:p>
            <a:pPr marL="137160" indent="0">
              <a:buNone/>
            </a:pPr>
            <a:r>
              <a:rPr lang="en-US" sz="3200" b="1" dirty="0"/>
              <a:t>Adam and Jesus are both very similar and very different.</a:t>
            </a:r>
          </a:p>
          <a:p>
            <a:pPr marL="137160" indent="0">
              <a:buNone/>
            </a:pPr>
            <a:endParaRPr lang="en-US" sz="3200" b="1" dirty="0"/>
          </a:p>
          <a:p>
            <a:pPr marL="137160" indent="0">
              <a:buNone/>
            </a:pPr>
            <a:endParaRPr lang="en-US" sz="2400" b="1" dirty="0"/>
          </a:p>
        </p:txBody>
      </p:sp>
      <p:pic>
        <p:nvPicPr>
          <p:cNvPr id="7" name="Picture 6">
            <a:extLst>
              <a:ext uri="{FF2B5EF4-FFF2-40B4-BE49-F238E27FC236}">
                <a16:creationId xmlns:a16="http://schemas.microsoft.com/office/drawing/2014/main" id="{F78EE05C-C67C-CF6F-49B3-FD88E367EEAF}"/>
              </a:ext>
            </a:extLst>
          </p:cNvPr>
          <p:cNvPicPr>
            <a:picLocks noChangeAspect="1"/>
          </p:cNvPicPr>
          <p:nvPr/>
        </p:nvPicPr>
        <p:blipFill>
          <a:blip r:embed="rId2"/>
          <a:stretch>
            <a:fillRect/>
          </a:stretch>
        </p:blipFill>
        <p:spPr>
          <a:xfrm>
            <a:off x="2438400" y="2743200"/>
            <a:ext cx="7061539" cy="3954462"/>
          </a:xfrm>
          <a:prstGeom prst="rect">
            <a:avLst/>
          </a:prstGeom>
        </p:spPr>
      </p:pic>
    </p:spTree>
    <p:extLst>
      <p:ext uri="{BB962C8B-B14F-4D97-AF65-F5344CB8AC3E}">
        <p14:creationId xmlns:p14="http://schemas.microsoft.com/office/powerpoint/2010/main" val="268721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6-8 The Way of Holiness</a:t>
            </a:r>
          </a:p>
        </p:txBody>
      </p:sp>
      <p:sp>
        <p:nvSpPr>
          <p:cNvPr id="3" name="Content Placeholder 2"/>
          <p:cNvSpPr>
            <a:spLocks noGrp="1"/>
          </p:cNvSpPr>
          <p:nvPr>
            <p:ph idx="1"/>
          </p:nvPr>
        </p:nvSpPr>
        <p:spPr>
          <a:xfrm>
            <a:off x="646112" y="1524000"/>
            <a:ext cx="11317288" cy="4724399"/>
          </a:xfrm>
        </p:spPr>
        <p:txBody>
          <a:bodyPr>
            <a:noAutofit/>
          </a:bodyPr>
          <a:lstStyle/>
          <a:p>
            <a:pPr marL="137160" indent="0">
              <a:buNone/>
            </a:pPr>
            <a:r>
              <a:rPr lang="en-US" sz="3200" b="1" dirty="0"/>
              <a:t>Romans 6  Practical application of Romans 1-5</a:t>
            </a:r>
          </a:p>
          <a:p>
            <a:pPr marL="137160" indent="0">
              <a:buNone/>
            </a:pPr>
            <a:endParaRPr lang="en-US" sz="800" b="1" dirty="0"/>
          </a:p>
          <a:p>
            <a:pPr marL="137160" indent="0">
              <a:buNone/>
            </a:pPr>
            <a:r>
              <a:rPr lang="en-US" sz="3200" b="1" dirty="0"/>
              <a:t>What is the application of Romans 5?  </a:t>
            </a:r>
          </a:p>
          <a:p>
            <a:pPr marL="137160" indent="0">
              <a:buNone/>
            </a:pPr>
            <a:endParaRPr lang="en-US" sz="800" b="1" dirty="0"/>
          </a:p>
          <a:p>
            <a:pPr marL="137160" indent="0">
              <a:buNone/>
            </a:pPr>
            <a:r>
              <a:rPr lang="en-US" sz="3200" b="1" dirty="0"/>
              <a:t>Should we take advantage of God’s grace?  NO WAY!!!</a:t>
            </a:r>
          </a:p>
          <a:p>
            <a:pPr marL="137160" indent="0">
              <a:buNone/>
            </a:pPr>
            <a:endParaRPr lang="en-US" sz="1400" b="1" dirty="0"/>
          </a:p>
          <a:p>
            <a:pPr marL="137160" indent="0">
              <a:buNone/>
            </a:pPr>
            <a:r>
              <a:rPr lang="en-US" sz="3200" b="1" dirty="0"/>
              <a:t>Why not?  Because we are dead in Christ.</a:t>
            </a:r>
          </a:p>
          <a:p>
            <a:pPr marL="137160" indent="0">
              <a:buNone/>
            </a:pPr>
            <a:endParaRPr lang="en-US" sz="1400" b="1" dirty="0"/>
          </a:p>
          <a:p>
            <a:pPr marL="137160" indent="0">
              <a:buNone/>
            </a:pPr>
            <a:r>
              <a:rPr lang="en-US" sz="3200" b="1" dirty="0"/>
              <a:t>Died with Christ = Dead to sin.   Answer: </a:t>
            </a:r>
            <a:r>
              <a:rPr lang="en-US" sz="3200" b="1" dirty="0">
                <a:solidFill>
                  <a:srgbClr val="FFFF00"/>
                </a:solidFill>
              </a:rPr>
              <a:t>We should die to sin, and live a new life</a:t>
            </a:r>
            <a:r>
              <a:rPr lang="en-US" sz="3200" b="1" dirty="0"/>
              <a:t> (v. 4)</a:t>
            </a:r>
          </a:p>
        </p:txBody>
      </p:sp>
    </p:spTree>
    <p:extLst>
      <p:ext uri="{BB962C8B-B14F-4D97-AF65-F5344CB8AC3E}">
        <p14:creationId xmlns:p14="http://schemas.microsoft.com/office/powerpoint/2010/main" val="211205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2F78-88B5-CFD1-7120-5E319F067642}"/>
              </a:ext>
            </a:extLst>
          </p:cNvPr>
          <p:cNvSpPr>
            <a:spLocks noGrp="1"/>
          </p:cNvSpPr>
          <p:nvPr>
            <p:ph type="title"/>
          </p:nvPr>
        </p:nvSpPr>
        <p:spPr/>
        <p:txBody>
          <a:bodyPr/>
          <a:lstStyle/>
          <a:p>
            <a:pPr algn="ctr"/>
            <a:r>
              <a:rPr lang="en-US" b="1" dirty="0"/>
              <a:t>Dead to Sin   Alive In Christ</a:t>
            </a:r>
          </a:p>
        </p:txBody>
      </p:sp>
      <p:pic>
        <p:nvPicPr>
          <p:cNvPr id="4" name="Content Placeholder 3" descr="1,113 Flatline Royalty-Free Images ...">
            <a:extLst>
              <a:ext uri="{FF2B5EF4-FFF2-40B4-BE49-F238E27FC236}">
                <a16:creationId xmlns:a16="http://schemas.microsoft.com/office/drawing/2014/main" id="{AB5B0E2F-D2DE-3194-A650-60E75A8DADA9}"/>
              </a:ext>
            </a:extLst>
          </p:cNvPr>
          <p:cNvPicPr>
            <a:picLocks noGrp="1" noChangeAspect="1"/>
          </p:cNvPicPr>
          <p:nvPr>
            <p:ph idx="1"/>
          </p:nvPr>
        </p:nvPicPr>
        <p:blipFill>
          <a:blip r:embed="rId2"/>
          <a:stretch>
            <a:fillRect/>
          </a:stretch>
        </p:blipFill>
        <p:spPr>
          <a:xfrm>
            <a:off x="656997" y="1981200"/>
            <a:ext cx="11048999" cy="5269523"/>
          </a:xfrm>
          <a:prstGeom prst="rect">
            <a:avLst/>
          </a:prstGeom>
        </p:spPr>
      </p:pic>
      <p:sp>
        <p:nvSpPr>
          <p:cNvPr id="5" name="TextBox 4">
            <a:extLst>
              <a:ext uri="{FF2B5EF4-FFF2-40B4-BE49-F238E27FC236}">
                <a16:creationId xmlns:a16="http://schemas.microsoft.com/office/drawing/2014/main" id="{01FCC075-193E-C193-3922-1D45563C2C22}"/>
              </a:ext>
            </a:extLst>
          </p:cNvPr>
          <p:cNvSpPr txBox="1"/>
          <p:nvPr/>
        </p:nvSpPr>
        <p:spPr>
          <a:xfrm>
            <a:off x="6019800" y="2514600"/>
            <a:ext cx="5029200" cy="523220"/>
          </a:xfrm>
          <a:prstGeom prst="rect">
            <a:avLst/>
          </a:prstGeom>
          <a:noFill/>
        </p:spPr>
        <p:txBody>
          <a:bodyPr wrap="square" rtlCol="0">
            <a:spAutoFit/>
          </a:bodyPr>
          <a:lstStyle/>
          <a:p>
            <a:r>
              <a:rPr lang="en-US" sz="2800" b="1" dirty="0"/>
              <a:t>How do dead people act?</a:t>
            </a:r>
          </a:p>
        </p:txBody>
      </p:sp>
    </p:spTree>
    <p:extLst>
      <p:ext uri="{BB962C8B-B14F-4D97-AF65-F5344CB8AC3E}">
        <p14:creationId xmlns:p14="http://schemas.microsoft.com/office/powerpoint/2010/main" val="213814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E002-97F6-D89D-F543-9351CD1BAFEE}"/>
              </a:ext>
            </a:extLst>
          </p:cNvPr>
          <p:cNvSpPr>
            <a:spLocks noGrp="1"/>
          </p:cNvSpPr>
          <p:nvPr>
            <p:ph type="title"/>
          </p:nvPr>
        </p:nvSpPr>
        <p:spPr>
          <a:xfrm>
            <a:off x="152400" y="452718"/>
            <a:ext cx="10439399" cy="1400530"/>
          </a:xfrm>
        </p:spPr>
        <p:txBody>
          <a:bodyPr/>
          <a:lstStyle/>
          <a:p>
            <a:pPr algn="ctr"/>
            <a:r>
              <a:rPr lang="en-US" b="1" dirty="0"/>
              <a:t>What Does Baptized Into Christ Mean?</a:t>
            </a:r>
          </a:p>
        </p:txBody>
      </p:sp>
      <p:sp>
        <p:nvSpPr>
          <p:cNvPr id="3" name="Content Placeholder 2">
            <a:extLst>
              <a:ext uri="{FF2B5EF4-FFF2-40B4-BE49-F238E27FC236}">
                <a16:creationId xmlns:a16="http://schemas.microsoft.com/office/drawing/2014/main" id="{7B6612DA-AC93-E4B6-4085-42BE8D7884B2}"/>
              </a:ext>
            </a:extLst>
          </p:cNvPr>
          <p:cNvSpPr>
            <a:spLocks noGrp="1"/>
          </p:cNvSpPr>
          <p:nvPr>
            <p:ph idx="1"/>
          </p:nvPr>
        </p:nvSpPr>
        <p:spPr>
          <a:xfrm>
            <a:off x="457200" y="1853248"/>
            <a:ext cx="11049000" cy="4395151"/>
          </a:xfrm>
        </p:spPr>
        <p:txBody>
          <a:bodyPr>
            <a:normAutofit/>
          </a:bodyPr>
          <a:lstStyle/>
          <a:p>
            <a:pPr marL="0" indent="0">
              <a:buNone/>
            </a:pPr>
            <a:r>
              <a:rPr lang="en-US" sz="2800" b="1" dirty="0"/>
              <a:t>At that very moment, the death of Christ applies to you.</a:t>
            </a:r>
          </a:p>
          <a:p>
            <a:pPr marL="0" indent="0">
              <a:buNone/>
            </a:pPr>
            <a:endParaRPr lang="en-US" sz="1400" b="1" dirty="0"/>
          </a:p>
          <a:p>
            <a:pPr marL="0" indent="0">
              <a:buNone/>
            </a:pPr>
            <a:r>
              <a:rPr lang="en-US" sz="2800" b="1" dirty="0"/>
              <a:t>Dead IN sin    becomes    Dead TO sin.</a:t>
            </a:r>
          </a:p>
          <a:p>
            <a:pPr marL="0" indent="0">
              <a:buNone/>
            </a:pPr>
            <a:endParaRPr lang="en-US" sz="1600" b="1" dirty="0"/>
          </a:p>
          <a:p>
            <a:pPr marL="0" indent="0">
              <a:buNone/>
            </a:pPr>
            <a:r>
              <a:rPr lang="en-US" sz="2800" b="1" dirty="0"/>
              <a:t>Gal 3:27  “All of you who were baptized into Christ have clothed yourselves with Christ.”</a:t>
            </a:r>
          </a:p>
          <a:p>
            <a:pPr marL="0" indent="0">
              <a:buNone/>
            </a:pPr>
            <a:endParaRPr lang="en-US" sz="1600" b="1" dirty="0"/>
          </a:p>
          <a:p>
            <a:pPr marL="0" indent="0">
              <a:buNone/>
            </a:pPr>
            <a:r>
              <a:rPr lang="en-US" sz="2800" b="1" dirty="0"/>
              <a:t>If you are “in Christ” when did you come into Christ?</a:t>
            </a:r>
          </a:p>
        </p:txBody>
      </p:sp>
    </p:spTree>
    <p:extLst>
      <p:ext uri="{BB962C8B-B14F-4D97-AF65-F5344CB8AC3E}">
        <p14:creationId xmlns:p14="http://schemas.microsoft.com/office/powerpoint/2010/main" val="174134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If We are in Christ, How and when did we get into Christ?</a:t>
            </a:r>
          </a:p>
        </p:txBody>
      </p:sp>
      <p:sp>
        <p:nvSpPr>
          <p:cNvPr id="3" name="Content Placeholder 2"/>
          <p:cNvSpPr>
            <a:spLocks noGrp="1"/>
          </p:cNvSpPr>
          <p:nvPr>
            <p:ph idx="1"/>
          </p:nvPr>
        </p:nvSpPr>
        <p:spPr>
          <a:xfrm>
            <a:off x="457200" y="2490538"/>
            <a:ext cx="7423484" cy="3818822"/>
          </a:xfrm>
        </p:spPr>
        <p:txBody>
          <a:bodyPr>
            <a:normAutofit/>
          </a:bodyPr>
          <a:lstStyle/>
          <a:p>
            <a:pPr marL="137160" indent="0">
              <a:buNone/>
            </a:pPr>
            <a:r>
              <a:rPr lang="en-US" sz="3600" b="1" dirty="0"/>
              <a:t>Believe into Christ?</a:t>
            </a:r>
          </a:p>
          <a:p>
            <a:pPr marL="137160" indent="0">
              <a:buNone/>
            </a:pPr>
            <a:r>
              <a:rPr lang="en-US" sz="3600" b="1" dirty="0"/>
              <a:t>Repent into Christ?</a:t>
            </a:r>
          </a:p>
          <a:p>
            <a:pPr marL="137160" indent="0">
              <a:buNone/>
            </a:pPr>
            <a:r>
              <a:rPr lang="en-US" sz="3600" b="1" dirty="0"/>
              <a:t>Pray into Christ?</a:t>
            </a:r>
          </a:p>
        </p:txBody>
      </p:sp>
      <p:pic>
        <p:nvPicPr>
          <p:cNvPr id="1026" name="Picture 2" descr="Image result for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146" y="2141765"/>
            <a:ext cx="5952653" cy="4441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3937" y="5931568"/>
            <a:ext cx="27552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ook Antiqua"/>
                <a:ea typeface="+mn-ea"/>
                <a:cs typeface="+mn-cs"/>
              </a:rPr>
              <a:t>You were out here</a:t>
            </a:r>
          </a:p>
        </p:txBody>
      </p:sp>
      <p:sp>
        <p:nvSpPr>
          <p:cNvPr id="5" name="TextBox 4"/>
          <p:cNvSpPr txBox="1"/>
          <p:nvPr/>
        </p:nvSpPr>
        <p:spPr>
          <a:xfrm>
            <a:off x="10359188" y="2490538"/>
            <a:ext cx="15280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 Antiqua"/>
                <a:ea typeface="+mn-ea"/>
                <a:cs typeface="+mn-cs"/>
              </a:rPr>
              <a:t>How do you get in there?</a:t>
            </a:r>
          </a:p>
        </p:txBody>
      </p:sp>
    </p:spTree>
    <p:extLst>
      <p:ext uri="{BB962C8B-B14F-4D97-AF65-F5344CB8AC3E}">
        <p14:creationId xmlns:p14="http://schemas.microsoft.com/office/powerpoint/2010/main" val="155203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Romans 6:5-14</a:t>
            </a:r>
            <a:br>
              <a:rPr lang="en-US" sz="3200" b="1" dirty="0"/>
            </a:br>
            <a:r>
              <a:rPr lang="en-US" sz="3200" b="1" dirty="0"/>
              <a:t>Paul explains himself with </a:t>
            </a:r>
            <a:r>
              <a:rPr lang="en-US" sz="3200" b="1" dirty="0">
                <a:solidFill>
                  <a:srgbClr val="00B0F0"/>
                </a:solidFill>
              </a:rPr>
              <a:t>if… then</a:t>
            </a:r>
            <a:r>
              <a:rPr lang="en-US" sz="3200" b="1" dirty="0"/>
              <a:t>…</a:t>
            </a:r>
          </a:p>
        </p:txBody>
      </p:sp>
      <p:sp>
        <p:nvSpPr>
          <p:cNvPr id="3" name="Content Placeholder 2"/>
          <p:cNvSpPr>
            <a:spLocks noGrp="1"/>
          </p:cNvSpPr>
          <p:nvPr>
            <p:ph idx="1"/>
          </p:nvPr>
        </p:nvSpPr>
        <p:spPr>
          <a:xfrm>
            <a:off x="646110" y="1853248"/>
            <a:ext cx="10631489" cy="4395151"/>
          </a:xfrm>
        </p:spPr>
        <p:txBody>
          <a:bodyPr>
            <a:normAutofit lnSpcReduction="10000"/>
          </a:bodyPr>
          <a:lstStyle/>
          <a:p>
            <a:pPr marL="137160" indent="0">
              <a:buNone/>
            </a:pPr>
            <a:r>
              <a:rPr lang="en-US" sz="3200" b="1" dirty="0"/>
              <a:t>Romans 6:5  For if we have been united with him in his death like his, we will certainly also be united with him in a resurrection like his.”</a:t>
            </a:r>
          </a:p>
          <a:p>
            <a:pPr marL="137160" indent="0">
              <a:buNone/>
            </a:pPr>
            <a:endParaRPr lang="en-US" sz="1300" b="1" dirty="0"/>
          </a:p>
          <a:p>
            <a:pPr marL="137160" indent="0">
              <a:buNone/>
            </a:pPr>
            <a:r>
              <a:rPr lang="en-US" sz="3200" b="1" dirty="0"/>
              <a:t>Q: What if we have not been united with him in his death in baptism?</a:t>
            </a:r>
          </a:p>
          <a:p>
            <a:pPr marL="137160" indent="0">
              <a:buNone/>
            </a:pPr>
            <a:endParaRPr lang="en-US" sz="1300" b="1" dirty="0"/>
          </a:p>
          <a:p>
            <a:pPr marL="137160" indent="0">
              <a:buNone/>
            </a:pPr>
            <a:r>
              <a:rPr lang="en-US" sz="3200" b="1" dirty="0"/>
              <a:t>A: Then we will certainly not also be united with him in a resurrection like his.</a:t>
            </a:r>
            <a:endParaRPr lang="en-US" b="1" dirty="0"/>
          </a:p>
        </p:txBody>
      </p:sp>
    </p:spTree>
    <p:extLst>
      <p:ext uri="{BB962C8B-B14F-4D97-AF65-F5344CB8AC3E}">
        <p14:creationId xmlns:p14="http://schemas.microsoft.com/office/powerpoint/2010/main" val="2625368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17469</TotalTime>
  <Words>712</Words>
  <Application>Microsoft Office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Book Antiqua</vt:lpstr>
      <vt:lpstr>Calibri</vt:lpstr>
      <vt:lpstr>Century Gothic</vt:lpstr>
      <vt:lpstr>Wingdings 3</vt:lpstr>
      <vt:lpstr>Ion</vt:lpstr>
      <vt:lpstr> Romans  5 &amp; 6</vt:lpstr>
      <vt:lpstr>Romans So Far</vt:lpstr>
      <vt:lpstr>Romans 5:1-11</vt:lpstr>
      <vt:lpstr>Romans 5:12-19 Adam and Jesus</vt:lpstr>
      <vt:lpstr>Romans Ch 6-8 The Way of Holiness</vt:lpstr>
      <vt:lpstr>Dead to Sin   Alive In Christ</vt:lpstr>
      <vt:lpstr>What Does Baptized Into Christ Mean?</vt:lpstr>
      <vt:lpstr>If We are in Christ, How and when did we get into Christ?</vt:lpstr>
      <vt:lpstr>Romans 6:5-14 Paul explains himself with if… then…</vt:lpstr>
      <vt:lpstr>Romans 6:5-14 Paul explains himself with if… then…</vt:lpstr>
      <vt:lpstr>Romans 6:5-14 cont.    What does death with Christ look like?</vt:lpstr>
      <vt:lpstr>How do we do this?</vt:lpstr>
      <vt:lpstr>Romans 6:15-23    Whose slave are you?</vt:lpstr>
      <vt:lpstr>Conclusion:  So…  How should we live?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dc:title>
  <dc:creator>John Oakes</dc:creator>
  <cp:lastModifiedBy>John Oakes</cp:lastModifiedBy>
  <cp:revision>81</cp:revision>
  <dcterms:created xsi:type="dcterms:W3CDTF">2015-10-09T00:39:48Z</dcterms:created>
  <dcterms:modified xsi:type="dcterms:W3CDTF">2026-05-17T14:44:06Z</dcterms:modified>
</cp:coreProperties>
</file>