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6" r:id="rId3"/>
    <p:sldId id="1113" r:id="rId4"/>
    <p:sldId id="1114" r:id="rId5"/>
    <p:sldId id="1240" r:id="rId6"/>
    <p:sldId id="1115" r:id="rId7"/>
    <p:sldId id="1116" r:id="rId8"/>
    <p:sldId id="1117" r:id="rId9"/>
    <p:sldId id="1118" r:id="rId10"/>
    <p:sldId id="1119" r:id="rId11"/>
    <p:sldId id="112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45492E-C4EC-4015-AE99-B49EB598EE46}" v="9" dt="2026-06-03T23:07:05.3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82" autoAdjust="0"/>
    <p:restoredTop sz="94676" autoAdjust="0"/>
  </p:normalViewPr>
  <p:slideViewPr>
    <p:cSldViewPr>
      <p:cViewPr varScale="1">
        <p:scale>
          <a:sx n="70" d="100"/>
          <a:sy n="70" d="100"/>
        </p:scale>
        <p:origin x="516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Oakes" userId="1a36f0057432ea1f" providerId="LiveId" clId="{47381711-A8C6-487F-B478-F1510AC8C65D}"/>
    <pc:docChg chg="undo custSel addSld delSld modSld delMainMaster modMainMaster modNotesMaster">
      <pc:chgData name="John Oakes" userId="1a36f0057432ea1f" providerId="LiveId" clId="{47381711-A8C6-487F-B478-F1510AC8C65D}" dt="2026-06-04T21:32:32.686" v="603" actId="47"/>
      <pc:docMkLst>
        <pc:docMk/>
      </pc:docMkLst>
      <pc:sldChg chg="modSp mod">
        <pc:chgData name="John Oakes" userId="1a36f0057432ea1f" providerId="LiveId" clId="{47381711-A8C6-487F-B478-F1510AC8C65D}" dt="2026-06-03T22:15:55.220" v="50" actId="1076"/>
        <pc:sldMkLst>
          <pc:docMk/>
          <pc:sldMk cId="86180013" sldId="256"/>
        </pc:sldMkLst>
        <pc:spChg chg="mod">
          <ac:chgData name="John Oakes" userId="1a36f0057432ea1f" providerId="LiveId" clId="{47381711-A8C6-487F-B478-F1510AC8C65D}" dt="2026-06-03T22:15:43.654" v="47" actId="14100"/>
          <ac:spMkLst>
            <pc:docMk/>
            <pc:sldMk cId="86180013" sldId="256"/>
            <ac:spMk id="2" creationId="{00000000-0000-0000-0000-000000000000}"/>
          </ac:spMkLst>
        </pc:spChg>
        <pc:spChg chg="mod">
          <ac:chgData name="John Oakes" userId="1a36f0057432ea1f" providerId="LiveId" clId="{47381711-A8C6-487F-B478-F1510AC8C65D}" dt="2026-06-03T22:15:31.459" v="44"/>
          <ac:spMkLst>
            <pc:docMk/>
            <pc:sldMk cId="86180013" sldId="256"/>
            <ac:spMk id="3" creationId="{00000000-0000-0000-0000-000000000000}"/>
          </ac:spMkLst>
        </pc:spChg>
        <pc:picChg chg="mod">
          <ac:chgData name="John Oakes" userId="1a36f0057432ea1f" providerId="LiveId" clId="{47381711-A8C6-487F-B478-F1510AC8C65D}" dt="2026-06-03T22:15:55.220" v="50" actId="1076"/>
          <ac:picMkLst>
            <pc:docMk/>
            <pc:sldMk cId="86180013" sldId="256"/>
            <ac:picMk id="4" creationId="{00000000-0000-0000-0000-000000000000}"/>
          </ac:picMkLst>
        </pc:picChg>
      </pc:sldChg>
      <pc:sldChg chg="modSp del mod">
        <pc:chgData name="John Oakes" userId="1a36f0057432ea1f" providerId="LiveId" clId="{47381711-A8C6-487F-B478-F1510AC8C65D}" dt="2026-06-03T23:05:47.137" v="324" actId="47"/>
        <pc:sldMkLst>
          <pc:docMk/>
          <pc:sldMk cId="1449999038" sldId="272"/>
        </pc:sldMkLst>
        <pc:spChg chg="mod">
          <ac:chgData name="John Oakes" userId="1a36f0057432ea1f" providerId="LiveId" clId="{47381711-A8C6-487F-B478-F1510AC8C65D}" dt="2026-06-03T22:17:35.408" v="55" actId="14100"/>
          <ac:spMkLst>
            <pc:docMk/>
            <pc:sldMk cId="1449999038" sldId="272"/>
            <ac:spMk id="3" creationId="{00000000-0000-0000-0000-000000000000}"/>
          </ac:spMkLst>
        </pc:spChg>
      </pc:sldChg>
      <pc:sldChg chg="del">
        <pc:chgData name="John Oakes" userId="1a36f0057432ea1f" providerId="LiveId" clId="{47381711-A8C6-487F-B478-F1510AC8C65D}" dt="2026-06-03T22:18:40.634" v="59" actId="47"/>
        <pc:sldMkLst>
          <pc:docMk/>
          <pc:sldMk cId="738269981" sldId="273"/>
        </pc:sldMkLst>
      </pc:sldChg>
      <pc:sldChg chg="modSp del mod">
        <pc:chgData name="John Oakes" userId="1a36f0057432ea1f" providerId="LiveId" clId="{47381711-A8C6-487F-B478-F1510AC8C65D}" dt="2026-06-03T23:05:47.137" v="324" actId="47"/>
        <pc:sldMkLst>
          <pc:docMk/>
          <pc:sldMk cId="2285971653" sldId="274"/>
        </pc:sldMkLst>
        <pc:spChg chg="mod">
          <ac:chgData name="John Oakes" userId="1a36f0057432ea1f" providerId="LiveId" clId="{47381711-A8C6-487F-B478-F1510AC8C65D}" dt="2026-06-03T22:19:02.820" v="61" actId="255"/>
          <ac:spMkLst>
            <pc:docMk/>
            <pc:sldMk cId="2285971653" sldId="274"/>
            <ac:spMk id="3" creationId="{00000000-0000-0000-0000-000000000000}"/>
          </ac:spMkLst>
        </pc:spChg>
      </pc:sldChg>
      <pc:sldChg chg="del">
        <pc:chgData name="John Oakes" userId="1a36f0057432ea1f" providerId="LiveId" clId="{47381711-A8C6-487F-B478-F1510AC8C65D}" dt="2026-06-03T23:05:47.137" v="324" actId="47"/>
        <pc:sldMkLst>
          <pc:docMk/>
          <pc:sldMk cId="1131068365" sldId="275"/>
        </pc:sldMkLst>
      </pc:sldChg>
      <pc:sldChg chg="modSp del mod">
        <pc:chgData name="John Oakes" userId="1a36f0057432ea1f" providerId="LiveId" clId="{47381711-A8C6-487F-B478-F1510AC8C65D}" dt="2026-06-03T23:05:47.137" v="324" actId="47"/>
        <pc:sldMkLst>
          <pc:docMk/>
          <pc:sldMk cId="483708177" sldId="276"/>
        </pc:sldMkLst>
        <pc:spChg chg="mod">
          <ac:chgData name="John Oakes" userId="1a36f0057432ea1f" providerId="LiveId" clId="{47381711-A8C6-487F-B478-F1510AC8C65D}" dt="2026-06-03T22:19:45.445" v="81" actId="20577"/>
          <ac:spMkLst>
            <pc:docMk/>
            <pc:sldMk cId="483708177" sldId="276"/>
            <ac:spMk id="2" creationId="{00000000-0000-0000-0000-000000000000}"/>
          </ac:spMkLst>
        </pc:spChg>
        <pc:spChg chg="mod">
          <ac:chgData name="John Oakes" userId="1a36f0057432ea1f" providerId="LiveId" clId="{47381711-A8C6-487F-B478-F1510AC8C65D}" dt="2026-06-03T22:21:02.196" v="322" actId="20577"/>
          <ac:spMkLst>
            <pc:docMk/>
            <pc:sldMk cId="483708177" sldId="276"/>
            <ac:spMk id="3" creationId="{00000000-0000-0000-0000-000000000000}"/>
          </ac:spMkLst>
        </pc:spChg>
      </pc:sldChg>
      <pc:sldChg chg="del">
        <pc:chgData name="John Oakes" userId="1a36f0057432ea1f" providerId="LiveId" clId="{47381711-A8C6-487F-B478-F1510AC8C65D}" dt="2026-06-03T23:05:47.137" v="324" actId="47"/>
        <pc:sldMkLst>
          <pc:docMk/>
          <pc:sldMk cId="3507455835" sldId="277"/>
        </pc:sldMkLst>
      </pc:sldChg>
      <pc:sldChg chg="del">
        <pc:chgData name="John Oakes" userId="1a36f0057432ea1f" providerId="LiveId" clId="{47381711-A8C6-487F-B478-F1510AC8C65D}" dt="2026-06-03T23:05:47.137" v="324" actId="47"/>
        <pc:sldMkLst>
          <pc:docMk/>
          <pc:sldMk cId="4228043485" sldId="278"/>
        </pc:sldMkLst>
      </pc:sldChg>
      <pc:sldChg chg="modSp del mod">
        <pc:chgData name="John Oakes" userId="1a36f0057432ea1f" providerId="LiveId" clId="{47381711-A8C6-487F-B478-F1510AC8C65D}" dt="2026-06-03T23:05:47.137" v="324" actId="47"/>
        <pc:sldMkLst>
          <pc:docMk/>
          <pc:sldMk cId="1895440005" sldId="279"/>
        </pc:sldMkLst>
        <pc:spChg chg="mod">
          <ac:chgData name="John Oakes" userId="1a36f0057432ea1f" providerId="LiveId" clId="{47381711-A8C6-487F-B478-F1510AC8C65D}" dt="2026-06-03T22:15:31.810" v="45" actId="27636"/>
          <ac:spMkLst>
            <pc:docMk/>
            <pc:sldMk cId="1895440005" sldId="279"/>
            <ac:spMk id="3" creationId="{00000000-0000-0000-0000-000000000000}"/>
          </ac:spMkLst>
        </pc:spChg>
      </pc:sldChg>
      <pc:sldChg chg="modSp del mod">
        <pc:chgData name="John Oakes" userId="1a36f0057432ea1f" providerId="LiveId" clId="{47381711-A8C6-487F-B478-F1510AC8C65D}" dt="2026-06-03T23:05:47.137" v="324" actId="47"/>
        <pc:sldMkLst>
          <pc:docMk/>
          <pc:sldMk cId="230246294" sldId="280"/>
        </pc:sldMkLst>
        <pc:spChg chg="mod">
          <ac:chgData name="John Oakes" userId="1a36f0057432ea1f" providerId="LiveId" clId="{47381711-A8C6-487F-B478-F1510AC8C65D}" dt="2026-06-03T22:16:52.356" v="53" actId="14100"/>
          <ac:spMkLst>
            <pc:docMk/>
            <pc:sldMk cId="230246294" sldId="280"/>
            <ac:spMk id="3" creationId="{00000000-0000-0000-0000-000000000000}"/>
          </ac:spMkLst>
        </pc:spChg>
      </pc:sldChg>
      <pc:sldChg chg="add del">
        <pc:chgData name="John Oakes" userId="1a36f0057432ea1f" providerId="LiveId" clId="{47381711-A8C6-487F-B478-F1510AC8C65D}" dt="2026-06-04T21:32:32.686" v="603" actId="47"/>
        <pc:sldMkLst>
          <pc:docMk/>
          <pc:sldMk cId="4054011394" sldId="1060"/>
        </pc:sldMkLst>
      </pc:sldChg>
      <pc:sldChg chg="modSp add mod">
        <pc:chgData name="John Oakes" userId="1a36f0057432ea1f" providerId="LiveId" clId="{47381711-A8C6-487F-B478-F1510AC8C65D}" dt="2026-06-03T22:18:13.496" v="58" actId="6549"/>
        <pc:sldMkLst>
          <pc:docMk/>
          <pc:sldMk cId="152796918" sldId="1113"/>
        </pc:sldMkLst>
        <pc:spChg chg="mod">
          <ac:chgData name="John Oakes" userId="1a36f0057432ea1f" providerId="LiveId" clId="{47381711-A8C6-487F-B478-F1510AC8C65D}" dt="2026-06-03T22:18:01.242" v="56" actId="255"/>
          <ac:spMkLst>
            <pc:docMk/>
            <pc:sldMk cId="152796918" sldId="1113"/>
            <ac:spMk id="2" creationId="{16BAA697-CC24-0E47-3146-63D7B1188142}"/>
          </ac:spMkLst>
        </pc:spChg>
        <pc:spChg chg="mod">
          <ac:chgData name="John Oakes" userId="1a36f0057432ea1f" providerId="LiveId" clId="{47381711-A8C6-487F-B478-F1510AC8C65D}" dt="2026-06-03T22:18:13.496" v="58" actId="6549"/>
          <ac:spMkLst>
            <pc:docMk/>
            <pc:sldMk cId="152796918" sldId="1113"/>
            <ac:spMk id="3" creationId="{08492467-919D-8C37-8955-63DCA7BA9A81}"/>
          </ac:spMkLst>
        </pc:spChg>
      </pc:sldChg>
      <pc:sldChg chg="modSp add mod">
        <pc:chgData name="John Oakes" userId="1a36f0057432ea1f" providerId="LiveId" clId="{47381711-A8C6-487F-B478-F1510AC8C65D}" dt="2026-06-03T23:14:02.932" v="591" actId="20577"/>
        <pc:sldMkLst>
          <pc:docMk/>
          <pc:sldMk cId="3121762671" sldId="1114"/>
        </pc:sldMkLst>
        <pc:spChg chg="mod">
          <ac:chgData name="John Oakes" userId="1a36f0057432ea1f" providerId="LiveId" clId="{47381711-A8C6-487F-B478-F1510AC8C65D}" dt="2026-06-03T23:10:03.484" v="533" actId="20577"/>
          <ac:spMkLst>
            <pc:docMk/>
            <pc:sldMk cId="3121762671" sldId="1114"/>
            <ac:spMk id="2" creationId="{3B152B08-5AD2-9158-56C6-DE4CDB7DBBB6}"/>
          </ac:spMkLst>
        </pc:spChg>
        <pc:spChg chg="mod">
          <ac:chgData name="John Oakes" userId="1a36f0057432ea1f" providerId="LiveId" clId="{47381711-A8C6-487F-B478-F1510AC8C65D}" dt="2026-06-03T23:14:02.932" v="591" actId="20577"/>
          <ac:spMkLst>
            <pc:docMk/>
            <pc:sldMk cId="3121762671" sldId="1114"/>
            <ac:spMk id="3" creationId="{681CD7F0-9369-1D69-D2C2-52CB584008AD}"/>
          </ac:spMkLst>
        </pc:spChg>
      </pc:sldChg>
      <pc:sldChg chg="add">
        <pc:chgData name="John Oakes" userId="1a36f0057432ea1f" providerId="LiveId" clId="{47381711-A8C6-487F-B478-F1510AC8C65D}" dt="2026-06-03T23:05:34.644" v="323"/>
        <pc:sldMkLst>
          <pc:docMk/>
          <pc:sldMk cId="958941216" sldId="1115"/>
        </pc:sldMkLst>
      </pc:sldChg>
      <pc:sldChg chg="add">
        <pc:chgData name="John Oakes" userId="1a36f0057432ea1f" providerId="LiveId" clId="{47381711-A8C6-487F-B478-F1510AC8C65D}" dt="2026-06-03T23:05:34.644" v="323"/>
        <pc:sldMkLst>
          <pc:docMk/>
          <pc:sldMk cId="292408012" sldId="1116"/>
        </pc:sldMkLst>
      </pc:sldChg>
      <pc:sldChg chg="modSp add mod">
        <pc:chgData name="John Oakes" userId="1a36f0057432ea1f" providerId="LiveId" clId="{47381711-A8C6-487F-B478-F1510AC8C65D}" dt="2026-06-03T23:10:44.860" v="535" actId="255"/>
        <pc:sldMkLst>
          <pc:docMk/>
          <pc:sldMk cId="3196447332" sldId="1117"/>
        </pc:sldMkLst>
        <pc:spChg chg="mod">
          <ac:chgData name="John Oakes" userId="1a36f0057432ea1f" providerId="LiveId" clId="{47381711-A8C6-487F-B478-F1510AC8C65D}" dt="2026-06-03T23:06:32.776" v="326" actId="27636"/>
          <ac:spMkLst>
            <pc:docMk/>
            <pc:sldMk cId="3196447332" sldId="1117"/>
            <ac:spMk id="2" creationId="{E085D08E-A147-56D9-004D-6928640FCE42}"/>
          </ac:spMkLst>
        </pc:spChg>
        <pc:spChg chg="mod">
          <ac:chgData name="John Oakes" userId="1a36f0057432ea1f" providerId="LiveId" clId="{47381711-A8C6-487F-B478-F1510AC8C65D}" dt="2026-06-03T23:10:44.860" v="535" actId="255"/>
          <ac:spMkLst>
            <pc:docMk/>
            <pc:sldMk cId="3196447332" sldId="1117"/>
            <ac:spMk id="3" creationId="{F4795228-E140-FD5C-E38C-C0E0197B8872}"/>
          </ac:spMkLst>
        </pc:spChg>
      </pc:sldChg>
      <pc:sldChg chg="modSp add mod">
        <pc:chgData name="John Oakes" userId="1a36f0057432ea1f" providerId="LiveId" clId="{47381711-A8C6-487F-B478-F1510AC8C65D}" dt="2026-06-03T23:11:08.868" v="536" actId="255"/>
        <pc:sldMkLst>
          <pc:docMk/>
          <pc:sldMk cId="3146083485" sldId="1118"/>
        </pc:sldMkLst>
        <pc:spChg chg="mod">
          <ac:chgData name="John Oakes" userId="1a36f0057432ea1f" providerId="LiveId" clId="{47381711-A8C6-487F-B478-F1510AC8C65D}" dt="2026-06-03T23:06:32.776" v="327" actId="27636"/>
          <ac:spMkLst>
            <pc:docMk/>
            <pc:sldMk cId="3146083485" sldId="1118"/>
            <ac:spMk id="2" creationId="{3DBCF306-9910-9182-8686-00526827504F}"/>
          </ac:spMkLst>
        </pc:spChg>
        <pc:spChg chg="mod">
          <ac:chgData name="John Oakes" userId="1a36f0057432ea1f" providerId="LiveId" clId="{47381711-A8C6-487F-B478-F1510AC8C65D}" dt="2026-06-03T23:11:08.868" v="536" actId="255"/>
          <ac:spMkLst>
            <pc:docMk/>
            <pc:sldMk cId="3146083485" sldId="1118"/>
            <ac:spMk id="3" creationId="{E55F1E8C-1851-43AB-B7EF-87AACD1C808F}"/>
          </ac:spMkLst>
        </pc:spChg>
      </pc:sldChg>
      <pc:sldChg chg="modSp add mod">
        <pc:chgData name="John Oakes" userId="1a36f0057432ea1f" providerId="LiveId" clId="{47381711-A8C6-487F-B478-F1510AC8C65D}" dt="2026-06-03T23:29:06.820" v="602" actId="255"/>
        <pc:sldMkLst>
          <pc:docMk/>
          <pc:sldMk cId="100752872" sldId="1119"/>
        </pc:sldMkLst>
        <pc:spChg chg="mod">
          <ac:chgData name="John Oakes" userId="1a36f0057432ea1f" providerId="LiveId" clId="{47381711-A8C6-487F-B478-F1510AC8C65D}" dt="2026-06-03T23:29:06.820" v="602" actId="255"/>
          <ac:spMkLst>
            <pc:docMk/>
            <pc:sldMk cId="100752872" sldId="1119"/>
            <ac:spMk id="3" creationId="{51572246-55C5-EE1E-DEA1-13EA47982F36}"/>
          </ac:spMkLst>
        </pc:spChg>
      </pc:sldChg>
      <pc:sldChg chg="add">
        <pc:chgData name="John Oakes" userId="1a36f0057432ea1f" providerId="LiveId" clId="{47381711-A8C6-487F-B478-F1510AC8C65D}" dt="2026-06-03T23:05:34.644" v="323"/>
        <pc:sldMkLst>
          <pc:docMk/>
          <pc:sldMk cId="1926265014" sldId="1120"/>
        </pc:sldMkLst>
      </pc:sldChg>
      <pc:sldChg chg="addSp delSp modSp add del mod">
        <pc:chgData name="John Oakes" userId="1a36f0057432ea1f" providerId="LiveId" clId="{47381711-A8C6-487F-B478-F1510AC8C65D}" dt="2026-06-04T21:32:32.686" v="603" actId="47"/>
        <pc:sldMkLst>
          <pc:docMk/>
          <pc:sldMk cId="0" sldId="1238"/>
        </pc:sldMkLst>
        <pc:spChg chg="mod">
          <ac:chgData name="John Oakes" userId="1a36f0057432ea1f" providerId="LiveId" clId="{47381711-A8C6-487F-B478-F1510AC8C65D}" dt="2026-06-03T23:08:08.165" v="475" actId="14100"/>
          <ac:spMkLst>
            <pc:docMk/>
            <pc:sldMk cId="0" sldId="1238"/>
            <ac:spMk id="3" creationId="{5C1E8E8A-4DBF-9195-4C77-96891CB2660A}"/>
          </ac:spMkLst>
        </pc:spChg>
        <pc:picChg chg="add mod">
          <ac:chgData name="John Oakes" userId="1a36f0057432ea1f" providerId="LiveId" clId="{47381711-A8C6-487F-B478-F1510AC8C65D}" dt="2026-06-03T23:09:07.197" v="480" actId="1076"/>
          <ac:picMkLst>
            <pc:docMk/>
            <pc:sldMk cId="0" sldId="1238"/>
            <ac:picMk id="4" creationId="{B0FCCA76-30C4-8CD2-B892-0C9F9A20689E}"/>
          </ac:picMkLst>
        </pc:picChg>
        <pc:picChg chg="del">
          <ac:chgData name="John Oakes" userId="1a36f0057432ea1f" providerId="LiveId" clId="{47381711-A8C6-487F-B478-F1510AC8C65D}" dt="2026-06-03T23:07:09.718" v="329" actId="478"/>
          <ac:picMkLst>
            <pc:docMk/>
            <pc:sldMk cId="0" sldId="1238"/>
            <ac:picMk id="5" creationId="{AAB84F21-9268-860D-BB44-B8DBDB64BF9F}"/>
          </ac:picMkLst>
        </pc:picChg>
      </pc:sldChg>
      <pc:sldChg chg="modSp add del mod">
        <pc:chgData name="John Oakes" userId="1a36f0057432ea1f" providerId="LiveId" clId="{47381711-A8C6-487F-B478-F1510AC8C65D}" dt="2026-06-04T21:32:32.686" v="603" actId="47"/>
        <pc:sldMkLst>
          <pc:docMk/>
          <pc:sldMk cId="0" sldId="1239"/>
        </pc:sldMkLst>
        <pc:spChg chg="mod">
          <ac:chgData name="John Oakes" userId="1a36f0057432ea1f" providerId="LiveId" clId="{47381711-A8C6-487F-B478-F1510AC8C65D}" dt="2026-06-03T23:09:24.505" v="522" actId="6549"/>
          <ac:spMkLst>
            <pc:docMk/>
            <pc:sldMk cId="0" sldId="1239"/>
            <ac:spMk id="3" creationId="{7B1D1B68-7B97-B921-FFA3-B0427FE38561}"/>
          </ac:spMkLst>
        </pc:spChg>
        <pc:picChg chg="mod">
          <ac:chgData name="John Oakes" userId="1a36f0057432ea1f" providerId="LiveId" clId="{47381711-A8C6-487F-B478-F1510AC8C65D}" dt="2026-06-03T23:09:29.136" v="523" actId="1076"/>
          <ac:picMkLst>
            <pc:docMk/>
            <pc:sldMk cId="0" sldId="1239"/>
            <ac:picMk id="6" creationId="{05C6BFC7-7D33-5FF1-6506-B617A2E06B7D}"/>
          </ac:picMkLst>
        </pc:picChg>
      </pc:sldChg>
      <pc:sldChg chg="modSp new mod">
        <pc:chgData name="John Oakes" userId="1a36f0057432ea1f" providerId="LiveId" clId="{47381711-A8C6-487F-B478-F1510AC8C65D}" dt="2026-06-03T23:16:51.916" v="601" actId="14100"/>
        <pc:sldMkLst>
          <pc:docMk/>
          <pc:sldMk cId="830976001" sldId="1240"/>
        </pc:sldMkLst>
        <pc:spChg chg="mod">
          <ac:chgData name="John Oakes" userId="1a36f0057432ea1f" providerId="LiveId" clId="{47381711-A8C6-487F-B478-F1510AC8C65D}" dt="2026-06-03T23:16:51.916" v="601" actId="14100"/>
          <ac:spMkLst>
            <pc:docMk/>
            <pc:sldMk cId="830976001" sldId="1240"/>
            <ac:spMk id="3" creationId="{EF89BD49-5A91-54C3-1181-A2DFD7B57D4F}"/>
          </ac:spMkLst>
        </pc:spChg>
      </pc:sldChg>
      <pc:sldMasterChg chg="modSp modSldLayout">
        <pc:chgData name="John Oakes" userId="1a36f0057432ea1f" providerId="LiveId" clId="{47381711-A8C6-487F-B478-F1510AC8C65D}" dt="2026-06-03T22:15:31.459" v="44"/>
        <pc:sldMasterMkLst>
          <pc:docMk/>
          <pc:sldMasterMk cId="0" sldId="2147483660"/>
        </pc:sldMasterMkLst>
        <pc:spChg chg="mod">
          <ac:chgData name="John Oakes" userId="1a36f0057432ea1f" providerId="LiveId" clId="{47381711-A8C6-487F-B478-F1510AC8C65D}" dt="2026-06-03T22:15:31.459" v="44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John Oakes" userId="1a36f0057432ea1f" providerId="LiveId" clId="{47381711-A8C6-487F-B478-F1510AC8C65D}" dt="2026-06-03T22:15:31.459" v="44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John Oakes" userId="1a36f0057432ea1f" providerId="LiveId" clId="{47381711-A8C6-487F-B478-F1510AC8C65D}" dt="2026-06-03T22:15:31.459" v="44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John Oakes" userId="1a36f0057432ea1f" providerId="LiveId" clId="{47381711-A8C6-487F-B478-F1510AC8C65D}" dt="2026-06-03T22:15:31.459" v="44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John Oakes" userId="1a36f0057432ea1f" providerId="LiveId" clId="{47381711-A8C6-487F-B478-F1510AC8C65D}" dt="2026-06-03T22:15:31.459" v="44"/>
          <ac:spMkLst>
            <pc:docMk/>
            <pc:sldMasterMk cId="0" sldId="2147483660"/>
            <ac:spMk id="23" creationId="{00000000-0000-0000-0000-000000000000}"/>
          </ac:spMkLst>
        </pc:spChg>
        <pc:sldLayoutChg chg="modSp">
          <pc:chgData name="John Oakes" userId="1a36f0057432ea1f" providerId="LiveId" clId="{47381711-A8C6-487F-B478-F1510AC8C65D}" dt="2026-06-03T22:15:31.459" v="44"/>
          <pc:sldLayoutMkLst>
            <pc:docMk/>
            <pc:sldMasterMk cId="0" sldId="2147483660"/>
            <pc:sldLayoutMk cId="0" sldId="2147483661"/>
          </pc:sldLayoutMkLst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</pc:sldLayoutChg>
        <pc:sldLayoutChg chg="modSp">
          <pc:chgData name="John Oakes" userId="1a36f0057432ea1f" providerId="LiveId" clId="{47381711-A8C6-487F-B478-F1510AC8C65D}" dt="2026-06-03T22:15:31.459" v="44"/>
          <pc:sldLayoutMkLst>
            <pc:docMk/>
            <pc:sldMasterMk cId="0" sldId="2147483660"/>
            <pc:sldLayoutMk cId="0" sldId="2147483663"/>
          </pc:sldLayoutMkLst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</pc:sldLayoutChg>
        <pc:sldLayoutChg chg="modSp">
          <pc:chgData name="John Oakes" userId="1a36f0057432ea1f" providerId="LiveId" clId="{47381711-A8C6-487F-B478-F1510AC8C65D}" dt="2026-06-03T22:15:31.459" v="44"/>
          <pc:sldLayoutMkLst>
            <pc:docMk/>
            <pc:sldMasterMk cId="0" sldId="2147483660"/>
            <pc:sldLayoutMk cId="0" sldId="2147483664"/>
          </pc:sldLayoutMkLst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64"/>
              <ac:spMk id="3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64"/>
              <ac:spMk id="4" creationId="{00000000-0000-0000-0000-000000000000}"/>
            </ac:spMkLst>
          </pc:spChg>
        </pc:sldLayoutChg>
        <pc:sldLayoutChg chg="modSp">
          <pc:chgData name="John Oakes" userId="1a36f0057432ea1f" providerId="LiveId" clId="{47381711-A8C6-487F-B478-F1510AC8C65D}" dt="2026-06-03T22:15:31.459" v="44"/>
          <pc:sldLayoutMkLst>
            <pc:docMk/>
            <pc:sldMasterMk cId="0" sldId="2147483660"/>
            <pc:sldLayoutMk cId="0" sldId="2147483665"/>
          </pc:sldLayoutMkLst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65"/>
              <ac:spMk id="3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65"/>
              <ac:spMk id="4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65"/>
              <ac:spMk id="5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65"/>
              <ac:spMk id="6" creationId="{00000000-0000-0000-0000-000000000000}"/>
            </ac:spMkLst>
          </pc:spChg>
        </pc:sldLayoutChg>
        <pc:sldLayoutChg chg="modSp">
          <pc:chgData name="John Oakes" userId="1a36f0057432ea1f" providerId="LiveId" clId="{47381711-A8C6-487F-B478-F1510AC8C65D}" dt="2026-06-03T22:15:31.459" v="44"/>
          <pc:sldLayoutMkLst>
            <pc:docMk/>
            <pc:sldMasterMk cId="0" sldId="2147483660"/>
            <pc:sldLayoutMk cId="0" sldId="2147483668"/>
          </pc:sldLayoutMkLst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68"/>
              <ac:spMk id="4" creationId="{00000000-0000-0000-0000-000000000000}"/>
            </ac:spMkLst>
          </pc:spChg>
        </pc:sldLayoutChg>
        <pc:sldLayoutChg chg="modSp">
          <pc:chgData name="John Oakes" userId="1a36f0057432ea1f" providerId="LiveId" clId="{47381711-A8C6-487F-B478-F1510AC8C65D}" dt="2026-06-03T22:15:31.459" v="44"/>
          <pc:sldLayoutMkLst>
            <pc:docMk/>
            <pc:sldMasterMk cId="0" sldId="2147483660"/>
            <pc:sldLayoutMk cId="0" sldId="2147483669"/>
          </pc:sldLayoutMkLst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</pc:sldLayoutChg>
        <pc:sldLayoutChg chg="modSp">
          <pc:chgData name="John Oakes" userId="1a36f0057432ea1f" providerId="LiveId" clId="{47381711-A8C6-487F-B478-F1510AC8C65D}" dt="2026-06-03T22:15:31.459" v="44"/>
          <pc:sldLayoutMkLst>
            <pc:docMk/>
            <pc:sldMasterMk cId="0" sldId="2147483660"/>
            <pc:sldLayoutMk cId="0" sldId="2147483671"/>
          </pc:sldLayoutMkLst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</pc:sldLayoutChg>
      </pc:sldMasterChg>
      <pc:sldMasterChg chg="modSp modSldLayout">
        <pc:chgData name="John Oakes" userId="1a36f0057432ea1f" providerId="LiveId" clId="{47381711-A8C6-487F-B478-F1510AC8C65D}" dt="2026-06-03T22:15:31.459" v="44"/>
        <pc:sldMasterMkLst>
          <pc:docMk/>
          <pc:sldMasterMk cId="3818962946" sldId="2147483672"/>
        </pc:sldMasterMkLst>
        <pc:spChg chg="mod">
          <ac:chgData name="John Oakes" userId="1a36f0057432ea1f" providerId="LiveId" clId="{47381711-A8C6-487F-B478-F1510AC8C65D}" dt="2026-06-03T22:15:31.459" v="44"/>
          <ac:spMkLst>
            <pc:docMk/>
            <pc:sldMasterMk cId="3818962946" sldId="2147483672"/>
            <ac:spMk id="6158" creationId="{4475DA56-8E5F-A297-8D20-3AC6A3329DC4}"/>
          </ac:spMkLst>
        </pc:spChg>
        <pc:spChg chg="mod">
          <ac:chgData name="John Oakes" userId="1a36f0057432ea1f" providerId="LiveId" clId="{47381711-A8C6-487F-B478-F1510AC8C65D}" dt="2026-06-03T22:15:31.459" v="44"/>
          <ac:spMkLst>
            <pc:docMk/>
            <pc:sldMasterMk cId="3818962946" sldId="2147483672"/>
            <ac:spMk id="12290" creationId="{CF139A81-9DD0-C453-5893-4F80A80C29F5}"/>
          </ac:spMkLst>
        </pc:spChg>
        <pc:spChg chg="mod">
          <ac:chgData name="John Oakes" userId="1a36f0057432ea1f" providerId="LiveId" clId="{47381711-A8C6-487F-B478-F1510AC8C65D}" dt="2026-06-03T22:15:31.459" v="44"/>
          <ac:spMkLst>
            <pc:docMk/>
            <pc:sldMasterMk cId="3818962946" sldId="2147483672"/>
            <ac:spMk id="12291" creationId="{70310742-0D44-36D2-98CC-2C295E127802}"/>
          </ac:spMkLst>
        </pc:spChg>
        <pc:spChg chg="mod">
          <ac:chgData name="John Oakes" userId="1a36f0057432ea1f" providerId="LiveId" clId="{47381711-A8C6-487F-B478-F1510AC8C65D}" dt="2026-06-03T22:15:31.459" v="44"/>
          <ac:spMkLst>
            <pc:docMk/>
            <pc:sldMasterMk cId="3818962946" sldId="2147483672"/>
            <ac:spMk id="12295" creationId="{253AFD88-49F0-E4F5-CDA1-A148B5BC5402}"/>
          </ac:spMkLst>
        </pc:spChg>
        <pc:spChg chg="mod">
          <ac:chgData name="John Oakes" userId="1a36f0057432ea1f" providerId="LiveId" clId="{47381711-A8C6-487F-B478-F1510AC8C65D}" dt="2026-06-03T22:15:31.459" v="44"/>
          <ac:spMkLst>
            <pc:docMk/>
            <pc:sldMasterMk cId="3818962946" sldId="2147483672"/>
            <ac:spMk id="12296" creationId="{BAF0D727-5DFF-5312-F7BD-21958EAC9E3E}"/>
          </ac:spMkLst>
        </pc:spChg>
        <pc:spChg chg="mod">
          <ac:chgData name="John Oakes" userId="1a36f0057432ea1f" providerId="LiveId" clId="{47381711-A8C6-487F-B478-F1510AC8C65D}" dt="2026-06-03T22:15:31.459" v="44"/>
          <ac:spMkLst>
            <pc:docMk/>
            <pc:sldMasterMk cId="3818962946" sldId="2147483672"/>
            <ac:spMk id="12298" creationId="{34DADA3F-FD06-8051-B864-BDE395667118}"/>
          </ac:spMkLst>
        </pc:spChg>
        <pc:spChg chg="mod">
          <ac:chgData name="John Oakes" userId="1a36f0057432ea1f" providerId="LiveId" clId="{47381711-A8C6-487F-B478-F1510AC8C65D}" dt="2026-06-03T22:15:31.459" v="44"/>
          <ac:spMkLst>
            <pc:docMk/>
            <pc:sldMasterMk cId="3818962946" sldId="2147483672"/>
            <ac:spMk id="12299" creationId="{A1CE4E2D-928B-E14C-A3E8-9B430087C617}"/>
          </ac:spMkLst>
        </pc:spChg>
        <pc:spChg chg="mod">
          <ac:chgData name="John Oakes" userId="1a36f0057432ea1f" providerId="LiveId" clId="{47381711-A8C6-487F-B478-F1510AC8C65D}" dt="2026-06-03T22:15:31.459" v="44"/>
          <ac:spMkLst>
            <pc:docMk/>
            <pc:sldMasterMk cId="3818962946" sldId="2147483672"/>
            <ac:spMk id="12301" creationId="{6DA33225-F567-E109-4A8E-1883F16AF256}"/>
          </ac:spMkLst>
        </pc:spChg>
        <pc:spChg chg="mod">
          <ac:chgData name="John Oakes" userId="1a36f0057432ea1f" providerId="LiveId" clId="{47381711-A8C6-487F-B478-F1510AC8C65D}" dt="2026-06-03T22:15:31.459" v="44"/>
          <ac:spMkLst>
            <pc:docMk/>
            <pc:sldMasterMk cId="3818962946" sldId="2147483672"/>
            <ac:spMk id="12302" creationId="{69E21753-D283-C8ED-E66F-D29536043AFF}"/>
          </ac:spMkLst>
        </pc:spChg>
        <pc:spChg chg="mod">
          <ac:chgData name="John Oakes" userId="1a36f0057432ea1f" providerId="LiveId" clId="{47381711-A8C6-487F-B478-F1510AC8C65D}" dt="2026-06-03T22:15:31.459" v="44"/>
          <ac:spMkLst>
            <pc:docMk/>
            <pc:sldMasterMk cId="3818962946" sldId="2147483672"/>
            <ac:spMk id="12303" creationId="{1D640E67-42B4-43E2-7D65-3F0286770689}"/>
          </ac:spMkLst>
        </pc:spChg>
        <pc:sldLayoutChg chg="modSp">
          <pc:chgData name="John Oakes" userId="1a36f0057432ea1f" providerId="LiveId" clId="{47381711-A8C6-487F-B478-F1510AC8C65D}" dt="2026-06-03T22:15:31.459" v="44"/>
          <pc:sldLayoutMkLst>
            <pc:docMk/>
            <pc:sldMasterMk cId="3818962946" sldId="2147483672"/>
            <pc:sldLayoutMk cId="88091288" sldId="2147483673"/>
          </pc:sldLayoutMkLst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88091288" sldId="2147483673"/>
              <ac:spMk id="4" creationId="{05D7DD0A-E16E-86D8-1340-F4719FE07331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88091288" sldId="2147483673"/>
              <ac:spMk id="5" creationId="{94D01914-ED8B-1D77-05A0-CD320B29FE59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88091288" sldId="2147483673"/>
              <ac:spMk id="6" creationId="{CF07A2AB-32E6-D9FB-E6BC-5DD039F5465C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88091288" sldId="2147483673"/>
              <ac:spMk id="7" creationId="{D0953865-EBB1-2218-F5A1-200EF96F532B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88091288" sldId="2147483673"/>
              <ac:spMk id="8" creationId="{5517A67E-DD58-75A2-E625-C3567D6AFEED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88091288" sldId="2147483673"/>
              <ac:spMk id="9" creationId="{32AE2F08-2DFF-3EEB-30CE-959D05D9D488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88091288" sldId="2147483673"/>
              <ac:spMk id="10" creationId="{26C317D1-4E59-6AC9-FA2E-1732D56F842D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88091288" sldId="2147483673"/>
              <ac:spMk id="12" creationId="{627684F7-C28D-0C6A-2D97-7C9D14911BF9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88091288" sldId="2147483673"/>
              <ac:spMk id="13" creationId="{745B4A47-1F9F-8306-8F78-8EBD7445FC16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88091288" sldId="2147483673"/>
              <ac:spMk id="13323" creationId="{00000000-0000-0000-0000-000000000000}"/>
            </ac:spMkLst>
          </pc:spChg>
        </pc:sldLayoutChg>
        <pc:sldLayoutChg chg="modSp">
          <pc:chgData name="John Oakes" userId="1a36f0057432ea1f" providerId="LiveId" clId="{47381711-A8C6-487F-B478-F1510AC8C65D}" dt="2026-06-03T22:15:31.459" v="44"/>
          <pc:sldLayoutMkLst>
            <pc:docMk/>
            <pc:sldMasterMk cId="3818962946" sldId="2147483672"/>
            <pc:sldLayoutMk cId="2445591220" sldId="2147483675"/>
          </pc:sldLayoutMkLst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2445591220" sldId="2147483675"/>
              <ac:spMk id="2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2445591220" sldId="2147483675"/>
              <ac:spMk id="3" creationId="{00000000-0000-0000-0000-000000000000}"/>
            </ac:spMkLst>
          </pc:spChg>
        </pc:sldLayoutChg>
        <pc:sldLayoutChg chg="modSp">
          <pc:chgData name="John Oakes" userId="1a36f0057432ea1f" providerId="LiveId" clId="{47381711-A8C6-487F-B478-F1510AC8C65D}" dt="2026-06-03T22:15:31.459" v="44"/>
          <pc:sldLayoutMkLst>
            <pc:docMk/>
            <pc:sldMasterMk cId="3818962946" sldId="2147483672"/>
            <pc:sldLayoutMk cId="2917180717" sldId="2147483676"/>
          </pc:sldLayoutMkLst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2917180717" sldId="2147483676"/>
              <ac:spMk id="3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2917180717" sldId="2147483676"/>
              <ac:spMk id="4" creationId="{00000000-0000-0000-0000-000000000000}"/>
            </ac:spMkLst>
          </pc:spChg>
        </pc:sldLayoutChg>
        <pc:sldLayoutChg chg="modSp">
          <pc:chgData name="John Oakes" userId="1a36f0057432ea1f" providerId="LiveId" clId="{47381711-A8C6-487F-B478-F1510AC8C65D}" dt="2026-06-03T22:15:31.459" v="44"/>
          <pc:sldLayoutMkLst>
            <pc:docMk/>
            <pc:sldMasterMk cId="3818962946" sldId="2147483672"/>
            <pc:sldLayoutMk cId="1754017867" sldId="2147483677"/>
          </pc:sldLayoutMkLst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1754017867" sldId="2147483677"/>
              <ac:spMk id="3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1754017867" sldId="2147483677"/>
              <ac:spMk id="4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1754017867" sldId="2147483677"/>
              <ac:spMk id="5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1754017867" sldId="2147483677"/>
              <ac:spMk id="6" creationId="{00000000-0000-0000-0000-000000000000}"/>
            </ac:spMkLst>
          </pc:spChg>
        </pc:sldLayoutChg>
        <pc:sldLayoutChg chg="modSp">
          <pc:chgData name="John Oakes" userId="1a36f0057432ea1f" providerId="LiveId" clId="{47381711-A8C6-487F-B478-F1510AC8C65D}" dt="2026-06-03T22:15:31.459" v="44"/>
          <pc:sldLayoutMkLst>
            <pc:docMk/>
            <pc:sldMasterMk cId="3818962946" sldId="2147483672"/>
            <pc:sldLayoutMk cId="3193778776" sldId="2147483680"/>
          </pc:sldLayoutMkLst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3193778776" sldId="2147483680"/>
              <ac:spMk id="2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3193778776" sldId="2147483680"/>
              <ac:spMk id="3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3193778776" sldId="2147483680"/>
              <ac:spMk id="4" creationId="{00000000-0000-0000-0000-000000000000}"/>
            </ac:spMkLst>
          </pc:spChg>
        </pc:sldLayoutChg>
        <pc:sldLayoutChg chg="modSp">
          <pc:chgData name="John Oakes" userId="1a36f0057432ea1f" providerId="LiveId" clId="{47381711-A8C6-487F-B478-F1510AC8C65D}" dt="2026-06-03T22:15:31.459" v="44"/>
          <pc:sldLayoutMkLst>
            <pc:docMk/>
            <pc:sldMasterMk cId="3818962946" sldId="2147483672"/>
            <pc:sldLayoutMk cId="146292762" sldId="2147483681"/>
          </pc:sldLayoutMkLst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146292762" sldId="2147483681"/>
              <ac:spMk id="2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146292762" sldId="2147483681"/>
              <ac:spMk id="3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146292762" sldId="2147483681"/>
              <ac:spMk id="4" creationId="{00000000-0000-0000-0000-000000000000}"/>
            </ac:spMkLst>
          </pc:spChg>
        </pc:sldLayoutChg>
        <pc:sldLayoutChg chg="modSp">
          <pc:chgData name="John Oakes" userId="1a36f0057432ea1f" providerId="LiveId" clId="{47381711-A8C6-487F-B478-F1510AC8C65D}" dt="2026-06-03T22:15:31.459" v="44"/>
          <pc:sldLayoutMkLst>
            <pc:docMk/>
            <pc:sldMasterMk cId="3818962946" sldId="2147483672"/>
            <pc:sldLayoutMk cId="2436424476" sldId="2147483683"/>
          </pc:sldLayoutMkLst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2436424476" sldId="2147483683"/>
              <ac:spMk id="2" creationId="{00000000-0000-0000-0000-000000000000}"/>
            </ac:spMkLst>
          </pc:spChg>
          <pc:spChg chg="mod">
            <ac:chgData name="John Oakes" userId="1a36f0057432ea1f" providerId="LiveId" clId="{47381711-A8C6-487F-B478-F1510AC8C65D}" dt="2026-06-03T22:15:31.459" v="44"/>
            <ac:spMkLst>
              <pc:docMk/>
              <pc:sldMasterMk cId="3818962946" sldId="2147483672"/>
              <pc:sldLayoutMk cId="2436424476" sldId="2147483683"/>
              <ac:spMk id="3" creationId="{00000000-0000-0000-0000-000000000000}"/>
            </ac:spMkLst>
          </pc:spChg>
        </pc:sldLayoutChg>
      </pc:sldMasterChg>
      <pc:sldMasterChg chg="del delSldLayout">
        <pc:chgData name="John Oakes" userId="1a36f0057432ea1f" providerId="LiveId" clId="{47381711-A8C6-487F-B478-F1510AC8C65D}" dt="2026-06-04T21:32:32.686" v="603" actId="47"/>
        <pc:sldMasterMkLst>
          <pc:docMk/>
          <pc:sldMasterMk cId="4252388480" sldId="2147483684"/>
        </pc:sldMasterMkLst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4252388480" sldId="2147483684"/>
            <pc:sldLayoutMk cId="1538330124" sldId="2147483685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4252388480" sldId="2147483684"/>
            <pc:sldLayoutMk cId="1568015169" sldId="2147483686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4252388480" sldId="2147483684"/>
            <pc:sldLayoutMk cId="3237660674" sldId="2147483687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4252388480" sldId="2147483684"/>
            <pc:sldLayoutMk cId="3541042130" sldId="2147483688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4252388480" sldId="2147483684"/>
            <pc:sldLayoutMk cId="216579534" sldId="2147483689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4252388480" sldId="2147483684"/>
            <pc:sldLayoutMk cId="924929655" sldId="2147483690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4252388480" sldId="2147483684"/>
            <pc:sldLayoutMk cId="3981057650" sldId="2147483691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4252388480" sldId="2147483684"/>
            <pc:sldLayoutMk cId="3248849689" sldId="2147483692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4252388480" sldId="2147483684"/>
            <pc:sldLayoutMk cId="2466612356" sldId="2147483693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4252388480" sldId="2147483684"/>
            <pc:sldLayoutMk cId="2931303258" sldId="2147483694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4252388480" sldId="2147483684"/>
            <pc:sldLayoutMk cId="1267828399" sldId="2147483695"/>
          </pc:sldLayoutMkLst>
        </pc:sldLayoutChg>
      </pc:sldMasterChg>
      <pc:sldMasterChg chg="del delSldLayout">
        <pc:chgData name="John Oakes" userId="1a36f0057432ea1f" providerId="LiveId" clId="{47381711-A8C6-487F-B478-F1510AC8C65D}" dt="2026-06-04T21:32:32.686" v="603" actId="47"/>
        <pc:sldMasterMkLst>
          <pc:docMk/>
          <pc:sldMasterMk cId="386641632" sldId="2147483696"/>
        </pc:sldMasterMkLst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386641632" sldId="2147483696"/>
            <pc:sldLayoutMk cId="3341414776" sldId="2147483697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386641632" sldId="2147483696"/>
            <pc:sldLayoutMk cId="3631014083" sldId="2147483698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386641632" sldId="2147483696"/>
            <pc:sldLayoutMk cId="948787314" sldId="2147483699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386641632" sldId="2147483696"/>
            <pc:sldLayoutMk cId="1493552618" sldId="2147483700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386641632" sldId="2147483696"/>
            <pc:sldLayoutMk cId="2378431108" sldId="2147483701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386641632" sldId="2147483696"/>
            <pc:sldLayoutMk cId="815512618" sldId="2147483702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386641632" sldId="2147483696"/>
            <pc:sldLayoutMk cId="802664622" sldId="2147483703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386641632" sldId="2147483696"/>
            <pc:sldLayoutMk cId="2275397548" sldId="2147483704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386641632" sldId="2147483696"/>
            <pc:sldLayoutMk cId="606176745" sldId="2147483705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386641632" sldId="2147483696"/>
            <pc:sldLayoutMk cId="41930837" sldId="2147483706"/>
          </pc:sldLayoutMkLst>
        </pc:sldLayoutChg>
        <pc:sldLayoutChg chg="del">
          <pc:chgData name="John Oakes" userId="1a36f0057432ea1f" providerId="LiveId" clId="{47381711-A8C6-487F-B478-F1510AC8C65D}" dt="2026-06-04T21:32:32.686" v="603" actId="47"/>
          <pc:sldLayoutMkLst>
            <pc:docMk/>
            <pc:sldMasterMk cId="386641632" sldId="2147483696"/>
            <pc:sldLayoutMk cId="3204990702" sldId="214748370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D3A01-FE92-4060-A1C1-DA6125B53B1B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AC1CB4-7EED-4FB7-896F-EC20E8FED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767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5B73-5353-4D46-9B11-961A96D0F9B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F246A-E2FB-4174-AB8E-CF4CBC2D7C2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5B73-5353-4D46-9B11-961A96D0F9B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F246A-E2FB-4174-AB8E-CF4CBC2D7C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5B73-5353-4D46-9B11-961A96D0F9B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F246A-E2FB-4174-AB8E-CF4CBC2D7C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B711A13-63D0-5997-DCEF-898F938968A8}"/>
              </a:ext>
            </a:extLst>
          </p:cNvPr>
          <p:cNvGrpSpPr>
            <a:grpSpLocks/>
          </p:cNvGrpSpPr>
          <p:nvPr/>
        </p:nvGrpSpPr>
        <p:grpSpPr bwMode="auto">
          <a:xfrm>
            <a:off x="1" y="2"/>
            <a:ext cx="12187239" cy="6850063"/>
            <a:chOff x="0" y="0"/>
            <a:chExt cx="5758" cy="4315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21DD89FE-634E-55A2-423A-04DAABCB51A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" name="Freeform 4">
                <a:extLst>
                  <a:ext uri="{FF2B5EF4-FFF2-40B4-BE49-F238E27FC236}">
                    <a16:creationId xmlns:a16="http://schemas.microsoft.com/office/drawing/2014/main" id="{CF07A2AB-32E6-D9FB-E6BC-5DD039F5465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27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D0953865-EBB1-2218-F5A1-200EF96F532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27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5517A67E-DD58-75A2-E625-C3567D6AFEE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27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  <p:sp>
            <p:nvSpPr>
              <p:cNvPr id="9" name="Freeform 7">
                <a:extLst>
                  <a:ext uri="{FF2B5EF4-FFF2-40B4-BE49-F238E27FC236}">
                    <a16:creationId xmlns:a16="http://schemas.microsoft.com/office/drawing/2014/main" id="{32AE2F08-2DFF-3EEB-30CE-959D05D9D48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0" name="Freeform 8">
                <a:extLst>
                  <a:ext uri="{FF2B5EF4-FFF2-40B4-BE49-F238E27FC236}">
                    <a16:creationId xmlns:a16="http://schemas.microsoft.com/office/drawing/2014/main" id="{26C317D1-4E59-6AC9-FA2E-1732D56F842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27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</p:grpSp>
        <p:sp>
          <p:nvSpPr>
            <p:cNvPr id="4" name="Freeform 9">
              <a:extLst>
                <a:ext uri="{FF2B5EF4-FFF2-40B4-BE49-F238E27FC236}">
                  <a16:creationId xmlns:a16="http://schemas.microsoft.com/office/drawing/2014/main" id="{05D7DD0A-E16E-86D8-1340-F4719FE0733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sz="2700">
                <a:solidFill>
                  <a:srgbClr val="FFFFFF"/>
                </a:solidFill>
                <a:latin typeface="Garamond"/>
                <a:cs typeface="Arial"/>
              </a:endParaRPr>
            </a:p>
          </p:txBody>
        </p:sp>
        <p:sp>
          <p:nvSpPr>
            <p:cNvPr id="5" name="Freeform 10">
              <a:extLst>
                <a:ext uri="{FF2B5EF4-FFF2-40B4-BE49-F238E27FC236}">
                  <a16:creationId xmlns:a16="http://schemas.microsoft.com/office/drawing/2014/main" id="{94D01914-ED8B-1D77-05A0-CD320B29FE5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761 h 1906"/>
                <a:gd name="T4" fmla="*/ 5978 w 5740"/>
                <a:gd name="T5" fmla="*/ 761 h 1906"/>
                <a:gd name="T6" fmla="*/ 597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350"/>
            </a:p>
          </p:txBody>
        </p:sp>
      </p:grpSp>
      <p:sp>
        <p:nvSpPr>
          <p:cNvPr id="1332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736729"/>
            <a:ext cx="10363200" cy="1920875"/>
          </a:xfrm>
        </p:spPr>
        <p:txBody>
          <a:bodyPr/>
          <a:lstStyle>
            <a:lvl1pPr>
              <a:defRPr sz="45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332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B959D2A5-DF96-2BA8-723B-7C129A6399D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76250"/>
          </a:xfrm>
        </p:spPr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627684F7-C28D-0C6A-2D97-7C9D14911B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51575"/>
            <a:ext cx="3860800" cy="476250"/>
          </a:xfrm>
        </p:spPr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745B4A47-1F9F-8306-8F78-8EBD7445FC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54750"/>
            <a:ext cx="2844800" cy="476250"/>
          </a:xfrm>
        </p:spPr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D5D9339-16CE-4B29-A634-CF1B8131E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D03BD2E-9497-FC8D-F0CE-02A3E1602C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924BF23-EC40-1AE2-0D24-E9A1BCE1991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1EFB634-5AF1-4103-A481-89FCB51DC3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DD064EE6-DBA2-B80C-E6A1-9B86757F932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328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6"/>
            <a:ext cx="103632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883" indent="0">
              <a:buNone/>
              <a:defRPr sz="1350"/>
            </a:lvl2pPr>
            <a:lvl3pPr marL="685765" indent="0">
              <a:buNone/>
              <a:defRPr sz="1200"/>
            </a:lvl3pPr>
            <a:lvl4pPr marL="1028648" indent="0">
              <a:buNone/>
              <a:defRPr sz="1050"/>
            </a:lvl4pPr>
            <a:lvl5pPr marL="1371530" indent="0">
              <a:buNone/>
              <a:defRPr sz="1050"/>
            </a:lvl5pPr>
            <a:lvl6pPr marL="1714412" indent="0">
              <a:buNone/>
              <a:defRPr sz="1050"/>
            </a:lvl6pPr>
            <a:lvl7pPr marL="2057295" indent="0">
              <a:buNone/>
              <a:defRPr sz="1050"/>
            </a:lvl7pPr>
            <a:lvl8pPr marL="2400177" indent="0">
              <a:buNone/>
              <a:defRPr sz="1050"/>
            </a:lvl8pPr>
            <a:lvl9pPr marL="274306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4483064-AA0E-C768-F112-C5BD577ED5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1090599-DD5E-750E-5167-51A5B9850F3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FD4885-80AC-4155-B51E-08256487A0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632E0B38-6073-77C9-E2E9-E7EEB0EA7BF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912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1452E09-DC17-A840-E968-A216C9762A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90A0651-D288-497E-B309-8D1932B6A48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9F527F5-928A-4AB2-87CC-7B784DB813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B69E5D2E-D5C2-C361-CE2B-F9377D95ED3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180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3" indent="0">
              <a:buNone/>
              <a:defRPr sz="1500" b="1"/>
            </a:lvl2pPr>
            <a:lvl3pPr marL="685765" indent="0">
              <a:buNone/>
              <a:defRPr sz="1350" b="1"/>
            </a:lvl3pPr>
            <a:lvl4pPr marL="1028648" indent="0">
              <a:buNone/>
              <a:defRPr sz="1200" b="1"/>
            </a:lvl4pPr>
            <a:lvl5pPr marL="1371530" indent="0">
              <a:buNone/>
              <a:defRPr sz="1200" b="1"/>
            </a:lvl5pPr>
            <a:lvl6pPr marL="1714412" indent="0">
              <a:buNone/>
              <a:defRPr sz="1200" b="1"/>
            </a:lvl6pPr>
            <a:lvl7pPr marL="2057295" indent="0">
              <a:buNone/>
              <a:defRPr sz="1200" b="1"/>
            </a:lvl7pPr>
            <a:lvl8pPr marL="2400177" indent="0">
              <a:buNone/>
              <a:defRPr sz="1200" b="1"/>
            </a:lvl8pPr>
            <a:lvl9pPr marL="274306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3" indent="0">
              <a:buNone/>
              <a:defRPr sz="1500" b="1"/>
            </a:lvl2pPr>
            <a:lvl3pPr marL="685765" indent="0">
              <a:buNone/>
              <a:defRPr sz="1350" b="1"/>
            </a:lvl3pPr>
            <a:lvl4pPr marL="1028648" indent="0">
              <a:buNone/>
              <a:defRPr sz="1200" b="1"/>
            </a:lvl4pPr>
            <a:lvl5pPr marL="1371530" indent="0">
              <a:buNone/>
              <a:defRPr sz="1200" b="1"/>
            </a:lvl5pPr>
            <a:lvl6pPr marL="1714412" indent="0">
              <a:buNone/>
              <a:defRPr sz="1200" b="1"/>
            </a:lvl6pPr>
            <a:lvl7pPr marL="2057295" indent="0">
              <a:buNone/>
              <a:defRPr sz="1200" b="1"/>
            </a:lvl7pPr>
            <a:lvl8pPr marL="2400177" indent="0">
              <a:buNone/>
              <a:defRPr sz="1200" b="1"/>
            </a:lvl8pPr>
            <a:lvl9pPr marL="274306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D3AA0DE-88BF-DE74-FBBC-4A9CA4F12E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92B5D0B-BBBD-B41D-AFF6-A5D8C066FD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76EAE16-9484-40D4-A481-97B6D4C868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22AB1F8D-E15D-7EF7-5DA0-D12C422191C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178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514C0DBB-5856-2DC7-D112-467F55FE0E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8F11BCE-AF96-65BF-FDEE-F022B0D9079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8ECE820-A5AD-44B8-864F-6349ADD86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43D1991B-E848-3EED-300A-0A2F4A364EC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603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0131591-8769-86C8-ACA0-81A0146CAD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3E9621F-C258-470F-6D95-A3E1B9697A3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271606C-9879-4F67-8CD1-B960FCE34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DC65176B-07FB-36A1-3CA1-50279FB38CC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6969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273054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883" indent="0">
              <a:buNone/>
              <a:defRPr sz="900"/>
            </a:lvl2pPr>
            <a:lvl3pPr marL="685765" indent="0">
              <a:buNone/>
              <a:defRPr sz="750"/>
            </a:lvl3pPr>
            <a:lvl4pPr marL="1028648" indent="0">
              <a:buNone/>
              <a:defRPr sz="675"/>
            </a:lvl4pPr>
            <a:lvl5pPr marL="1371530" indent="0">
              <a:buNone/>
              <a:defRPr sz="675"/>
            </a:lvl5pPr>
            <a:lvl6pPr marL="1714412" indent="0">
              <a:buNone/>
              <a:defRPr sz="675"/>
            </a:lvl6pPr>
            <a:lvl7pPr marL="2057295" indent="0">
              <a:buNone/>
              <a:defRPr sz="675"/>
            </a:lvl7pPr>
            <a:lvl8pPr marL="2400177" indent="0">
              <a:buNone/>
              <a:defRPr sz="675"/>
            </a:lvl8pPr>
            <a:lvl9pPr marL="274306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0ED776F-B0D1-3CC0-9D56-401D4DBE72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823BAE7-6045-4DDA-622B-776B8EDF4A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17FAC13-FBC3-42B9-962E-57CBE6705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A74ADC4B-3711-FDBE-03B5-FF092125206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778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5B73-5353-4D46-9B11-961A96D0F9B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F246A-E2FB-4174-AB8E-CF4CBC2D7C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883" indent="0">
              <a:buNone/>
              <a:defRPr sz="2100"/>
            </a:lvl2pPr>
            <a:lvl3pPr marL="685765" indent="0">
              <a:buNone/>
              <a:defRPr sz="1800"/>
            </a:lvl3pPr>
            <a:lvl4pPr marL="1028648" indent="0">
              <a:buNone/>
              <a:defRPr sz="1500"/>
            </a:lvl4pPr>
            <a:lvl5pPr marL="1371530" indent="0">
              <a:buNone/>
              <a:defRPr sz="1500"/>
            </a:lvl5pPr>
            <a:lvl6pPr marL="1714412" indent="0">
              <a:buNone/>
              <a:defRPr sz="1500"/>
            </a:lvl6pPr>
            <a:lvl7pPr marL="2057295" indent="0">
              <a:buNone/>
              <a:defRPr sz="1500"/>
            </a:lvl7pPr>
            <a:lvl8pPr marL="2400177" indent="0">
              <a:buNone/>
              <a:defRPr sz="1500"/>
            </a:lvl8pPr>
            <a:lvl9pPr marL="274306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883" indent="0">
              <a:buNone/>
              <a:defRPr sz="900"/>
            </a:lvl2pPr>
            <a:lvl3pPr marL="685765" indent="0">
              <a:buNone/>
              <a:defRPr sz="750"/>
            </a:lvl3pPr>
            <a:lvl4pPr marL="1028648" indent="0">
              <a:buNone/>
              <a:defRPr sz="675"/>
            </a:lvl4pPr>
            <a:lvl5pPr marL="1371530" indent="0">
              <a:buNone/>
              <a:defRPr sz="675"/>
            </a:lvl5pPr>
            <a:lvl6pPr marL="1714412" indent="0">
              <a:buNone/>
              <a:defRPr sz="675"/>
            </a:lvl6pPr>
            <a:lvl7pPr marL="2057295" indent="0">
              <a:buNone/>
              <a:defRPr sz="675"/>
            </a:lvl7pPr>
            <a:lvl8pPr marL="2400177" indent="0">
              <a:buNone/>
              <a:defRPr sz="675"/>
            </a:lvl8pPr>
            <a:lvl9pPr marL="274306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C8C4645-9F27-F0B5-5989-0D5F726AC0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7854E96-3458-D770-E86C-1A30EEF006A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DD3003C-97E5-4176-A495-28370779AA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B4454B85-D39D-DF8A-EF7B-8A88D2F7A1A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927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6B8E431-CE22-1C91-D501-E07F1EFD4A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0A01929-85AC-BA4A-672F-BC012C433CF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5B43599-18B9-4E30-BF14-BB7935E7B0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41E82DEB-250B-F98D-ECD4-85BD47102E5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1612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274642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2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A162B2A-A81E-C39D-FBB8-9D171141DE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B6C17A1-B496-18D2-51A6-DB8868700C8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C4F2C1E-D71F-450A-BD71-AF87E94E5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E1F9149F-CBA8-9E91-411E-2BB761A4447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424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5B73-5353-4D46-9B11-961A96D0F9B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4BBF246A-E2FB-4174-AB8E-CF4CBC2D7C2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5B73-5353-4D46-9B11-961A96D0F9B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F246A-E2FB-4174-AB8E-CF4CBC2D7C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5B73-5353-4D46-9B11-961A96D0F9B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F246A-E2FB-4174-AB8E-CF4CBC2D7C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5B73-5353-4D46-9B11-961A96D0F9B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F246A-E2FB-4174-AB8E-CF4CBC2D7C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5B73-5353-4D46-9B11-961A96D0F9B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F246A-E2FB-4174-AB8E-CF4CBC2D7C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5B73-5353-4D46-9B11-961A96D0F9B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F246A-E2FB-4174-AB8E-CF4CBC2D7C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5B73-5353-4D46-9B11-961A96D0F9B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F246A-E2FB-4174-AB8E-CF4CBC2D7C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5A95B73-5353-4D46-9B11-961A96D0F9B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BBF246A-E2FB-4174-AB8E-CF4CBC2D7C2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CF139A81-9DD0-C453-5893-4F80A80C29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5157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FFFFFF"/>
                </a:solidFill>
                <a:latin typeface="Arial" charset="0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0310742-0D44-36D2-98CC-2C295E12780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FFFFFF"/>
                </a:solidFill>
                <a:latin typeface="Arial" charset="0"/>
                <a:cs typeface="Arial"/>
              </a:defRPr>
            </a:lvl1pPr>
          </a:lstStyle>
          <a:p>
            <a:pPr>
              <a:defRPr/>
            </a:pPr>
            <a:fld id="{54105A03-FD1B-46D6-AC1A-8785C56366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6148" name="Group 4">
            <a:extLst>
              <a:ext uri="{FF2B5EF4-FFF2-40B4-BE49-F238E27FC236}">
                <a16:creationId xmlns:a16="http://schemas.microsoft.com/office/drawing/2014/main" id="{2E7E69CC-BE52-4CAA-72B5-33AA2D418B11}"/>
              </a:ext>
            </a:extLst>
          </p:cNvPr>
          <p:cNvGrpSpPr>
            <a:grpSpLocks/>
          </p:cNvGrpSpPr>
          <p:nvPr/>
        </p:nvGrpSpPr>
        <p:grpSpPr bwMode="auto">
          <a:xfrm>
            <a:off x="1" y="2"/>
            <a:ext cx="12187239" cy="6850063"/>
            <a:chOff x="0" y="0"/>
            <a:chExt cx="5758" cy="4315"/>
          </a:xfrm>
        </p:grpSpPr>
        <p:grpSp>
          <p:nvGrpSpPr>
            <p:cNvPr id="6152" name="Group 5">
              <a:extLst>
                <a:ext uri="{FF2B5EF4-FFF2-40B4-BE49-F238E27FC236}">
                  <a16:creationId xmlns:a16="http://schemas.microsoft.com/office/drawing/2014/main" id="{B9061FD7-62F3-983F-9EC4-2112F82BE8F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2294" name="Freeform 6">
                <a:extLst>
                  <a:ext uri="{FF2B5EF4-FFF2-40B4-BE49-F238E27FC236}">
                    <a16:creationId xmlns:a16="http://schemas.microsoft.com/office/drawing/2014/main" id="{67C697B5-3067-9022-D210-4643AB484F5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27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  <p:sp>
            <p:nvSpPr>
              <p:cNvPr id="12295" name="Freeform 7">
                <a:extLst>
                  <a:ext uri="{FF2B5EF4-FFF2-40B4-BE49-F238E27FC236}">
                    <a16:creationId xmlns:a16="http://schemas.microsoft.com/office/drawing/2014/main" id="{253AFD88-49F0-E4F5-CDA1-A148B5BC540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27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  <p:sp>
            <p:nvSpPr>
              <p:cNvPr id="12296" name="Freeform 8">
                <a:extLst>
                  <a:ext uri="{FF2B5EF4-FFF2-40B4-BE49-F238E27FC236}">
                    <a16:creationId xmlns:a16="http://schemas.microsoft.com/office/drawing/2014/main" id="{BAF0D727-5DFF-5312-F7BD-21958EAC9E3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27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  <p:sp>
            <p:nvSpPr>
              <p:cNvPr id="6158" name="Freeform 9">
                <a:extLst>
                  <a:ext uri="{FF2B5EF4-FFF2-40B4-BE49-F238E27FC236}">
                    <a16:creationId xmlns:a16="http://schemas.microsoft.com/office/drawing/2014/main" id="{4475DA56-8E5F-A297-8D20-3AC6A3329DC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2298" name="Freeform 10">
                <a:extLst>
                  <a:ext uri="{FF2B5EF4-FFF2-40B4-BE49-F238E27FC236}">
                    <a16:creationId xmlns:a16="http://schemas.microsoft.com/office/drawing/2014/main" id="{34DADA3F-FD06-8051-B864-BDE39566711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27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</p:grpSp>
        <p:sp>
          <p:nvSpPr>
            <p:cNvPr id="12299" name="Freeform 11">
              <a:extLst>
                <a:ext uri="{FF2B5EF4-FFF2-40B4-BE49-F238E27FC236}">
                  <a16:creationId xmlns:a16="http://schemas.microsoft.com/office/drawing/2014/main" id="{A1CE4E2D-928B-E14C-A3E8-9B430087C61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sz="2700">
                <a:solidFill>
                  <a:srgbClr val="FFFFFF"/>
                </a:solidFill>
                <a:latin typeface="Garamond"/>
                <a:cs typeface="Arial"/>
              </a:endParaRPr>
            </a:p>
          </p:txBody>
        </p:sp>
        <p:sp>
          <p:nvSpPr>
            <p:cNvPr id="6154" name="Freeform 12">
              <a:extLst>
                <a:ext uri="{FF2B5EF4-FFF2-40B4-BE49-F238E27FC236}">
                  <a16:creationId xmlns:a16="http://schemas.microsoft.com/office/drawing/2014/main" id="{B7AFB28A-201E-C22C-D7F0-1937A13D6EF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761 h 1906"/>
                <a:gd name="T4" fmla="*/ 5978 w 5740"/>
                <a:gd name="T5" fmla="*/ 761 h 1906"/>
                <a:gd name="T6" fmla="*/ 597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350"/>
            </a:p>
          </p:txBody>
        </p:sp>
      </p:grpSp>
      <p:sp>
        <p:nvSpPr>
          <p:cNvPr id="12301" name="Rectangle 13">
            <a:extLst>
              <a:ext uri="{FF2B5EF4-FFF2-40B4-BE49-F238E27FC236}">
                <a16:creationId xmlns:a16="http://schemas.microsoft.com/office/drawing/2014/main" id="{6DA33225-F567-E109-4A8E-1883F16AF25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302" name="Rectangle 14">
            <a:extLst>
              <a:ext uri="{FF2B5EF4-FFF2-40B4-BE49-F238E27FC236}">
                <a16:creationId xmlns:a16="http://schemas.microsoft.com/office/drawing/2014/main" id="{69E21753-D283-C8ED-E66F-D29536043AF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900">
                <a:solidFill>
                  <a:srgbClr val="FFFFFF"/>
                </a:solidFill>
                <a:latin typeface="Arial" charset="0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03" name="Rectangle 15">
            <a:extLst>
              <a:ext uri="{FF2B5EF4-FFF2-40B4-BE49-F238E27FC236}">
                <a16:creationId xmlns:a16="http://schemas.microsoft.com/office/drawing/2014/main" id="{1D640E67-42B4-43E2-7D65-3F02867706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2"/>
            <a:ext cx="10972800" cy="4525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896294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342883" algn="ctr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685765" algn="ctr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028648" algn="ctr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371530" algn="ctr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255985" indent="-25598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556022" indent="-213122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856060" indent="-17026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1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198960" indent="-17026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1541860" indent="-17026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1885853" indent="-171441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228736" indent="-171441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2571619" indent="-171441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2914501" indent="-171441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6857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defTabSz="6857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defTabSz="6857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defTabSz="6857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defTabSz="6857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defTabSz="6857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defTabSz="6857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defTabSz="6857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defTabSz="6857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8270630" cy="1524000"/>
          </a:xfrm>
        </p:spPr>
        <p:txBody>
          <a:bodyPr>
            <a:normAutofit/>
          </a:bodyPr>
          <a:lstStyle/>
          <a:p>
            <a:r>
              <a:rPr lang="en-US" sz="4400" dirty="0"/>
              <a:t>Jesus Our example</a:t>
            </a:r>
            <a:br>
              <a:rPr lang="en-US" sz="4400" dirty="0"/>
            </a:br>
            <a:r>
              <a:rPr lang="en-US" sz="4400" dirty="0"/>
              <a:t>as a leader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48400" y="3886200"/>
            <a:ext cx="4038600" cy="1524000"/>
          </a:xfrm>
        </p:spPr>
        <p:txBody>
          <a:bodyPr>
            <a:normAutofit/>
          </a:bodyPr>
          <a:lstStyle/>
          <a:p>
            <a:pPr algn="r"/>
            <a:endParaRPr lang="en-US" sz="2400" b="1" dirty="0"/>
          </a:p>
        </p:txBody>
      </p:sp>
      <p:pic>
        <p:nvPicPr>
          <p:cNvPr id="4" name="Picture 2" descr="Image result for jesus the lead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026" y="2286000"/>
            <a:ext cx="8923947" cy="4461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180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959B4-CAF6-BB7B-EA31-204F9148A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05AB6-D670-C86C-8DE8-FADC82E2C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A5C1C-24CB-4322-980C-8654C508A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65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AA697-CC24-0E47-3146-63D7B1188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Paul and Leadership:  2 Timothy 2:1-7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92467-919D-8C37-8955-63DCA7BA9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/>
              <a:t>The things you have heard me say in the presence of many witnesses entrust to reliable men who will also be qualified to teach others.</a:t>
            </a:r>
          </a:p>
          <a:p>
            <a:pPr marL="0" indent="0">
              <a:buNone/>
            </a:pPr>
            <a:r>
              <a:rPr lang="en-US" sz="3200" b="1" dirty="0"/>
              <a:t>Bottom line:  Are you a reliable person?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When you are given a task, you complete it</a:t>
            </a:r>
          </a:p>
          <a:p>
            <a:pPr marL="0" indent="0">
              <a:buNone/>
            </a:pPr>
            <a:r>
              <a:rPr lang="en-US" sz="3200" b="1" dirty="0"/>
              <a:t>When you see a need, you take initiative.</a:t>
            </a:r>
          </a:p>
          <a:p>
            <a:pPr marL="0" indent="0">
              <a:buNone/>
            </a:pPr>
            <a:r>
              <a:rPr lang="en-US" sz="3200" b="1" dirty="0"/>
              <a:t>You are self-motivated.</a:t>
            </a:r>
          </a:p>
        </p:txBody>
      </p:sp>
    </p:spTree>
    <p:extLst>
      <p:ext uri="{BB962C8B-B14F-4D97-AF65-F5344CB8AC3E}">
        <p14:creationId xmlns:p14="http://schemas.microsoft.com/office/powerpoint/2010/main" val="152796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04826-4138-8364-912D-F2A662A42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52B08-5AD2-9158-56C6-DE4CDB7DB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Jesus Implements a 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CD7F0-9369-1D69-D2C2-52CB58400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3000" b="1" dirty="0"/>
              <a:t>John 13:12-15  Jesus shows what he is talking about.</a:t>
            </a:r>
          </a:p>
          <a:p>
            <a:pPr marL="137160" indent="0">
              <a:buNone/>
            </a:pPr>
            <a:endParaRPr lang="en-US" sz="1100" b="1" dirty="0"/>
          </a:p>
          <a:p>
            <a:pPr marL="137160" indent="0">
              <a:buNone/>
            </a:pPr>
            <a:r>
              <a:rPr lang="en-US" sz="3000" b="1" dirty="0"/>
              <a:t>1 Pet 4:11-12  We need to help people find a particular vision for themselves based on their gifts and passion.</a:t>
            </a:r>
          </a:p>
          <a:p>
            <a:pPr marL="137160" indent="0">
              <a:buNone/>
            </a:pPr>
            <a:endParaRPr lang="en-US" b="1" dirty="0"/>
          </a:p>
          <a:p>
            <a:pPr marL="137160" indent="0">
              <a:buNone/>
            </a:pPr>
            <a:r>
              <a:rPr lang="en-US" sz="3000" b="1" dirty="0"/>
              <a:t>Two aspects of a vision:</a:t>
            </a:r>
          </a:p>
          <a:p>
            <a:pPr marL="137160" indent="0">
              <a:buNone/>
            </a:pPr>
            <a:endParaRPr lang="en-US" sz="1100" b="1" dirty="0"/>
          </a:p>
          <a:p>
            <a:pPr marL="137160" indent="0">
              <a:buNone/>
            </a:pPr>
            <a:r>
              <a:rPr lang="en-US" sz="3000" b="1" dirty="0"/>
              <a:t>Jesus’ purpose for all of us.</a:t>
            </a:r>
          </a:p>
          <a:p>
            <a:pPr marL="137160" indent="0">
              <a:buNone/>
            </a:pPr>
            <a:r>
              <a:rPr lang="en-US" sz="3000" b="1" dirty="0"/>
              <a:t>Our personal sense of purpose.</a:t>
            </a:r>
          </a:p>
          <a:p>
            <a:pPr marL="13716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121762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DC6B9-19D8-F7BD-9D92-E74F5C984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9BD49-5A91-54C3-1181-A2DFD7B57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057400"/>
            <a:ext cx="10820400" cy="4068765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From “Lead Like Jesus”:</a:t>
            </a:r>
          </a:p>
          <a:p>
            <a:pPr marL="0" indent="0">
              <a:buNone/>
            </a:pPr>
            <a:r>
              <a:rPr lang="en-US" sz="3200" b="1" dirty="0"/>
              <a:t>The fruit of great servant leadership is realized when a leader seeks to send the next generation of leaders to meet the challenges of their season with all the wisdom, knowledge and spiritual resources he or she can provide.</a:t>
            </a:r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830976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201DB7-FD27-6DAE-305A-57966A057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C9E79-E8CA-AB61-292C-8A21D5924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43000"/>
            <a:ext cx="10439400" cy="5166360"/>
          </a:xfrm>
        </p:spPr>
        <p:txBody>
          <a:bodyPr>
            <a:noAutofit/>
          </a:bodyPr>
          <a:lstStyle/>
          <a:p>
            <a:pPr marL="137160" indent="0">
              <a:buNone/>
            </a:pPr>
            <a:r>
              <a:rPr lang="en-US" sz="3600" b="1" dirty="0"/>
              <a:t>Howard Thurman:</a:t>
            </a:r>
          </a:p>
          <a:p>
            <a:pPr marL="137160" indent="0">
              <a:buNone/>
            </a:pPr>
            <a:endParaRPr lang="en-US" sz="3600" b="1" dirty="0"/>
          </a:p>
          <a:p>
            <a:pPr marL="137160" indent="0" algn="r">
              <a:buNone/>
            </a:pPr>
            <a:r>
              <a:rPr lang="en-US" sz="3600" b="1" dirty="0"/>
              <a:t>Don’t ask what the world needs.  Ask what</a:t>
            </a:r>
          </a:p>
          <a:p>
            <a:pPr marL="137160" indent="0" algn="r">
              <a:buNone/>
            </a:pPr>
            <a:r>
              <a:rPr lang="en-US" sz="3600" b="1" dirty="0"/>
              <a:t>makes you come alive and go do it.</a:t>
            </a:r>
          </a:p>
          <a:p>
            <a:pPr marL="137160" indent="0" algn="r">
              <a:buNone/>
            </a:pPr>
            <a:r>
              <a:rPr lang="en-US" sz="3600" b="1" dirty="0"/>
              <a:t>Because what the world needs is people</a:t>
            </a:r>
          </a:p>
          <a:p>
            <a:pPr marL="137160" indent="0" algn="r">
              <a:buNone/>
            </a:pPr>
            <a:r>
              <a:rPr lang="en-US" sz="3600" b="1" dirty="0"/>
              <a:t>Who have come alive.</a:t>
            </a:r>
          </a:p>
        </p:txBody>
      </p:sp>
    </p:spTree>
    <p:extLst>
      <p:ext uri="{BB962C8B-B14F-4D97-AF65-F5344CB8AC3E}">
        <p14:creationId xmlns:p14="http://schemas.microsoft.com/office/powerpoint/2010/main" val="958941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052517-5DC2-6429-25F3-4EB2860DB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7D221-C6B6-933D-299F-24C28CF57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D6C55-4EAA-66BC-F2B9-92D026ABE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905000"/>
            <a:ext cx="9220200" cy="4404360"/>
          </a:xfrm>
        </p:spPr>
        <p:txBody>
          <a:bodyPr/>
          <a:lstStyle/>
          <a:p>
            <a:pPr marL="137160" indent="0">
              <a:buNone/>
            </a:pPr>
            <a:r>
              <a:rPr lang="en-US" sz="4000" b="1" dirty="0"/>
              <a:t>I. Jesus imparts a vision/purpose</a:t>
            </a:r>
          </a:p>
          <a:p>
            <a:pPr marL="137160" indent="0">
              <a:buNone/>
            </a:pPr>
            <a:endParaRPr lang="en-US" sz="4000" b="1" dirty="0"/>
          </a:p>
          <a:p>
            <a:pPr marL="137160" indent="0">
              <a:buNone/>
            </a:pPr>
            <a:r>
              <a:rPr lang="en-US" sz="4000" b="1" dirty="0"/>
              <a:t>II. Jesus resolutely implements his </a:t>
            </a:r>
          </a:p>
          <a:p>
            <a:pPr marL="137160" indent="0">
              <a:buNone/>
            </a:pPr>
            <a:r>
              <a:rPr lang="en-US" sz="4000" b="1" dirty="0"/>
              <a:t>     vision/purpose</a:t>
            </a:r>
          </a:p>
          <a:p>
            <a:pPr marL="708660" indent="-571500">
              <a:buAutoNum type="romanU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2408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B68D3-AE9D-7190-A929-6662037EB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5D08E-A147-56D9-004D-6928640FC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Jesus Gave the Apostles a Sense of Mission/a 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95228-E140-FD5C-E38C-C0E0197B8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37160" indent="0">
              <a:buNone/>
            </a:pPr>
            <a:r>
              <a:rPr lang="en-US" sz="2800" b="1" dirty="0"/>
              <a:t>Luke 9:1-6</a:t>
            </a:r>
          </a:p>
          <a:p>
            <a:pPr marL="137160" indent="0">
              <a:buNone/>
            </a:pPr>
            <a:r>
              <a:rPr lang="en-US" sz="2800" b="1" dirty="0"/>
              <a:t>Luke 9:23-27</a:t>
            </a:r>
          </a:p>
          <a:p>
            <a:pPr marL="137160" indent="0">
              <a:buNone/>
            </a:pPr>
            <a:r>
              <a:rPr lang="en-US" sz="2800" b="1" dirty="0"/>
              <a:t>Luke 9:57-62</a:t>
            </a:r>
          </a:p>
          <a:p>
            <a:pPr marL="137160" indent="0">
              <a:buNone/>
            </a:pPr>
            <a:r>
              <a:rPr lang="en-US" sz="2800" b="1" dirty="0"/>
              <a:t>Luke 10:1-4</a:t>
            </a:r>
          </a:p>
          <a:p>
            <a:pPr marL="137160" indent="0">
              <a:buNone/>
            </a:pPr>
            <a:r>
              <a:rPr lang="en-US" sz="2800" b="1" dirty="0"/>
              <a:t>Luke 11:1-4, 9-10</a:t>
            </a:r>
          </a:p>
          <a:p>
            <a:pPr marL="137160" indent="0">
              <a:buNone/>
            </a:pPr>
            <a:r>
              <a:rPr lang="en-US" sz="2800" b="1" dirty="0"/>
              <a:t>Luke 19:10</a:t>
            </a:r>
          </a:p>
          <a:p>
            <a:pPr marL="137160" indent="0">
              <a:buNone/>
            </a:pPr>
            <a:r>
              <a:rPr lang="en-US" sz="2800" b="1" dirty="0"/>
              <a:t>Acts 1:7-8   Catch a picture here….</a:t>
            </a:r>
          </a:p>
          <a:p>
            <a:pPr marL="137160" indent="0">
              <a:buNone/>
            </a:pPr>
            <a:endParaRPr lang="en-US" sz="800" b="1" dirty="0"/>
          </a:p>
          <a:p>
            <a:pPr marL="137160" indent="0">
              <a:buNone/>
            </a:pPr>
            <a:r>
              <a:rPr lang="en-US" sz="2800" b="1" dirty="0"/>
              <a:t>His apostles had a clear vision of what their ministry would look like.</a:t>
            </a:r>
          </a:p>
        </p:txBody>
      </p:sp>
    </p:spTree>
    <p:extLst>
      <p:ext uri="{BB962C8B-B14F-4D97-AF65-F5344CB8AC3E}">
        <p14:creationId xmlns:p14="http://schemas.microsoft.com/office/powerpoint/2010/main" val="3196447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2496A9-7264-738C-14EF-954FAB24C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CF306-9910-9182-8686-005268275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Jesus Sets out Resolutely to Fulfill His 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F1E8C-1851-43AB-B7EF-87AACD1C8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sz="3200" b="1" dirty="0"/>
              <a:t>Luke 9:51   Jesus set out resolutely.</a:t>
            </a:r>
          </a:p>
          <a:p>
            <a:pPr marL="137160" indent="0">
              <a:buNone/>
            </a:pPr>
            <a:r>
              <a:rPr lang="en-US" sz="3200" b="1" dirty="0"/>
              <a:t>Luke 10:38-42   Avoid distraction.</a:t>
            </a:r>
          </a:p>
          <a:p>
            <a:pPr marL="137160" indent="0">
              <a:buNone/>
            </a:pPr>
            <a:r>
              <a:rPr lang="en-US" sz="3200" b="1" dirty="0"/>
              <a:t>Luke 12:1-11   Stay away from sin.</a:t>
            </a:r>
          </a:p>
          <a:p>
            <a:pPr marL="137160" indent="0">
              <a:buNone/>
            </a:pPr>
            <a:r>
              <a:rPr lang="en-US" sz="3200" b="1" dirty="0"/>
              <a:t>Luke 12:22-34   Do not worry.</a:t>
            </a:r>
          </a:p>
          <a:p>
            <a:pPr marL="137160" indent="0">
              <a:buNone/>
            </a:pPr>
            <a:r>
              <a:rPr lang="en-US" sz="3200" b="1" dirty="0"/>
              <a:t>Luke 12:35-48   Be ready.  Train yourself.</a:t>
            </a:r>
          </a:p>
          <a:p>
            <a:pPr marL="137160" indent="0">
              <a:buNone/>
            </a:pPr>
            <a:r>
              <a:rPr lang="en-US" sz="3200" b="1" dirty="0"/>
              <a:t>Luke 13:31-33   Go tell that fox…</a:t>
            </a:r>
          </a:p>
          <a:p>
            <a:pPr marL="137160" indent="0">
              <a:buNone/>
            </a:pPr>
            <a:r>
              <a:rPr lang="en-US" sz="3200" b="1" dirty="0"/>
              <a:t>Luke 14:25-35   Count the cost.</a:t>
            </a:r>
          </a:p>
        </p:txBody>
      </p:sp>
    </p:spTree>
    <p:extLst>
      <p:ext uri="{BB962C8B-B14F-4D97-AF65-F5344CB8AC3E}">
        <p14:creationId xmlns:p14="http://schemas.microsoft.com/office/powerpoint/2010/main" val="3146083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4CF84-CB39-4D3C-8690-F38F07A8F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494C-FF1F-9EB8-38F1-B0FE11B22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72246-55C5-EE1E-DEA1-13EA47982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sz="3200" b="1" dirty="0"/>
              <a:t>1. What is your vision for your life of service to God?  Hopefully, it is based, at least in part, on your gift(s).</a:t>
            </a:r>
          </a:p>
          <a:p>
            <a:pPr marL="137160" indent="0">
              <a:buNone/>
            </a:pPr>
            <a:endParaRPr lang="en-US" sz="3200" b="1" dirty="0"/>
          </a:p>
          <a:p>
            <a:pPr marL="137160" indent="0">
              <a:buNone/>
            </a:pPr>
            <a:r>
              <a:rPr lang="en-US" sz="3200" b="1" dirty="0"/>
              <a:t>2. How will you implement this vision?  What is your short-, medium- and long-term plan?</a:t>
            </a:r>
          </a:p>
        </p:txBody>
      </p:sp>
    </p:spTree>
    <p:extLst>
      <p:ext uri="{BB962C8B-B14F-4D97-AF65-F5344CB8AC3E}">
        <p14:creationId xmlns:p14="http://schemas.microsoft.com/office/powerpoint/2010/main" val="100752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7_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2849</TotalTime>
  <Words>379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Book Antiqua</vt:lpstr>
      <vt:lpstr>Calibri</vt:lpstr>
      <vt:lpstr>Garamond</vt:lpstr>
      <vt:lpstr>Lucida Sans</vt:lpstr>
      <vt:lpstr>Wingdings</vt:lpstr>
      <vt:lpstr>Wingdings 2</vt:lpstr>
      <vt:lpstr>Wingdings 3</vt:lpstr>
      <vt:lpstr>Apex</vt:lpstr>
      <vt:lpstr>7_Stream</vt:lpstr>
      <vt:lpstr>Jesus Our example as a leader</vt:lpstr>
      <vt:lpstr>Paul and Leadership:  2 Timothy 2:1-7 </vt:lpstr>
      <vt:lpstr>Jesus Implements a Vision</vt:lpstr>
      <vt:lpstr>PowerPoint Presentation</vt:lpstr>
      <vt:lpstr>PowerPoint Presentation</vt:lpstr>
      <vt:lpstr>Outline </vt:lpstr>
      <vt:lpstr>Jesus Gave the Apostles a Sense of Mission/a Vision</vt:lpstr>
      <vt:lpstr>Jesus Sets out Resolutely to Fulfill His Mission</vt:lpstr>
      <vt:lpstr>Discussion Questions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James</dc:title>
  <dc:creator>John Oakes</dc:creator>
  <cp:lastModifiedBy>John Oakes</cp:lastModifiedBy>
  <cp:revision>40</cp:revision>
  <dcterms:created xsi:type="dcterms:W3CDTF">2016-09-08T02:33:40Z</dcterms:created>
  <dcterms:modified xsi:type="dcterms:W3CDTF">2026-06-04T21:32:36Z</dcterms:modified>
</cp:coreProperties>
</file>