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76" r:id="rId2"/>
    <p:sldId id="1032" r:id="rId3"/>
    <p:sldId id="1034" r:id="rId4"/>
    <p:sldId id="1035" r:id="rId5"/>
    <p:sldId id="1036" r:id="rId6"/>
    <p:sldId id="1037" r:id="rId7"/>
    <p:sldId id="1038" r:id="rId8"/>
    <p:sldId id="1039" r:id="rId9"/>
    <p:sldId id="1040" r:id="rId10"/>
    <p:sldId id="1041" r:id="rId11"/>
    <p:sldId id="1042" r:id="rId12"/>
    <p:sldId id="1043" r:id="rId13"/>
    <p:sldId id="1044" r:id="rId14"/>
    <p:sldId id="1047" r:id="rId15"/>
    <p:sldId id="1045" r:id="rId16"/>
    <p:sldId id="1046" r:id="rId17"/>
    <p:sldId id="1049" r:id="rId18"/>
    <p:sldId id="1050" r:id="rId19"/>
    <p:sldId id="1048" r:id="rId20"/>
    <p:sldId id="105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05" autoAdjust="0"/>
    <p:restoredTop sz="86410"/>
  </p:normalViewPr>
  <p:slideViewPr>
    <p:cSldViewPr>
      <p:cViewPr varScale="1">
        <p:scale>
          <a:sx n="64" d="100"/>
          <a:sy n="64" d="100"/>
        </p:scale>
        <p:origin x="340" y="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66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delSld modSld sldOrd delMainMaster">
      <pc:chgData name="John Oakes" userId="1a36f0057432ea1f" providerId="LiveId" clId="{47381711-A8C6-487F-B478-F1510AC8C65D}" dt="2026-05-25T18:51:44.338" v="3110" actId="20577"/>
      <pc:docMkLst>
        <pc:docMk/>
      </pc:docMkLst>
      <pc:sldChg chg="add del">
        <pc:chgData name="John Oakes" userId="1a36f0057432ea1f" providerId="LiveId" clId="{47381711-A8C6-487F-B478-F1510AC8C65D}" dt="2026-05-25T18:38:27.647" v="3098" actId="47"/>
        <pc:sldMkLst>
          <pc:docMk/>
          <pc:sldMk cId="0" sldId="256"/>
        </pc:sldMkLst>
      </pc:sldChg>
      <pc:sldChg chg="modSp add del mod">
        <pc:chgData name="John Oakes" userId="1a36f0057432ea1f" providerId="LiveId" clId="{47381711-A8C6-487F-B478-F1510AC8C65D}" dt="2026-05-25T18:38:27.647" v="3098" actId="47"/>
        <pc:sldMkLst>
          <pc:docMk/>
          <pc:sldMk cId="0" sldId="257"/>
        </pc:sldMkLst>
        <pc:spChg chg="mod">
          <ac:chgData name="John Oakes" userId="1a36f0057432ea1f" providerId="LiveId" clId="{47381711-A8C6-487F-B478-F1510AC8C65D}" dt="2026-05-24T15:08:41.102" v="2940" actId="14100"/>
          <ac:spMkLst>
            <pc:docMk/>
            <pc:sldMk cId="0" sldId="257"/>
            <ac:spMk id="60" creationId="{00000000-0000-0000-0000-000000000000}"/>
          </ac:spMkLst>
        </pc:spChg>
      </pc:sldChg>
      <pc:sldChg chg="modSp add del mod">
        <pc:chgData name="John Oakes" userId="1a36f0057432ea1f" providerId="LiveId" clId="{47381711-A8C6-487F-B478-F1510AC8C65D}" dt="2026-05-25T18:38:27.647" v="3098" actId="47"/>
        <pc:sldMkLst>
          <pc:docMk/>
          <pc:sldMk cId="0" sldId="258"/>
        </pc:sldMkLst>
        <pc:spChg chg="mod">
          <ac:chgData name="John Oakes" userId="1a36f0057432ea1f" providerId="LiveId" clId="{47381711-A8C6-487F-B478-F1510AC8C65D}" dt="2026-05-24T15:08:47.742" v="2941" actId="14100"/>
          <ac:spMkLst>
            <pc:docMk/>
            <pc:sldMk cId="0" sldId="258"/>
            <ac:spMk id="65" creationId="{00000000-0000-0000-0000-000000000000}"/>
          </ac:spMkLst>
        </pc:spChg>
      </pc:sldChg>
      <pc:sldChg chg="add del">
        <pc:chgData name="John Oakes" userId="1a36f0057432ea1f" providerId="LiveId" clId="{47381711-A8C6-487F-B478-F1510AC8C65D}" dt="2026-05-25T18:38:27.647" v="3098" actId="47"/>
        <pc:sldMkLst>
          <pc:docMk/>
          <pc:sldMk cId="0" sldId="259"/>
        </pc:sldMkLst>
      </pc:sldChg>
      <pc:sldChg chg="modSp add del mod">
        <pc:chgData name="John Oakes" userId="1a36f0057432ea1f" providerId="LiveId" clId="{47381711-A8C6-487F-B478-F1510AC8C65D}" dt="2026-05-25T18:38:27.647" v="3098" actId="47"/>
        <pc:sldMkLst>
          <pc:docMk/>
          <pc:sldMk cId="0" sldId="260"/>
        </pc:sldMkLst>
        <pc:spChg chg="mod">
          <ac:chgData name="John Oakes" userId="1a36f0057432ea1f" providerId="LiveId" clId="{47381711-A8C6-487F-B478-F1510AC8C65D}" dt="2026-05-24T15:08:20.263" v="2937" actId="27636"/>
          <ac:spMkLst>
            <pc:docMk/>
            <pc:sldMk cId="0" sldId="260"/>
            <ac:spMk id="75" creationId="{00000000-0000-0000-0000-000000000000}"/>
          </ac:spMkLst>
        </pc:spChg>
      </pc:sldChg>
      <pc:sldChg chg="add del">
        <pc:chgData name="John Oakes" userId="1a36f0057432ea1f" providerId="LiveId" clId="{47381711-A8C6-487F-B478-F1510AC8C65D}" dt="2026-05-25T18:38:27.647" v="3098" actId="47"/>
        <pc:sldMkLst>
          <pc:docMk/>
          <pc:sldMk cId="0" sldId="261"/>
        </pc:sldMkLst>
      </pc:sldChg>
      <pc:sldChg chg="add del">
        <pc:chgData name="John Oakes" userId="1a36f0057432ea1f" providerId="LiveId" clId="{47381711-A8C6-487F-B478-F1510AC8C65D}" dt="2026-05-25T18:38:27.647" v="3098" actId="47"/>
        <pc:sldMkLst>
          <pc:docMk/>
          <pc:sldMk cId="0" sldId="262"/>
        </pc:sldMkLst>
      </pc:sldChg>
      <pc:sldChg chg="add del">
        <pc:chgData name="John Oakes" userId="1a36f0057432ea1f" providerId="LiveId" clId="{47381711-A8C6-487F-B478-F1510AC8C65D}" dt="2026-05-25T18:38:27.647" v="3098" actId="47"/>
        <pc:sldMkLst>
          <pc:docMk/>
          <pc:sldMk cId="0" sldId="263"/>
        </pc:sldMkLst>
      </pc:sldChg>
      <pc:sldChg chg="add del">
        <pc:chgData name="John Oakes" userId="1a36f0057432ea1f" providerId="LiveId" clId="{47381711-A8C6-487F-B478-F1510AC8C65D}" dt="2026-05-25T18:38:27.647" v="3098" actId="47"/>
        <pc:sldMkLst>
          <pc:docMk/>
          <pc:sldMk cId="0" sldId="264"/>
        </pc:sldMkLst>
      </pc:sldChg>
      <pc:sldChg chg="add del">
        <pc:chgData name="John Oakes" userId="1a36f0057432ea1f" providerId="LiveId" clId="{47381711-A8C6-487F-B478-F1510AC8C65D}" dt="2026-05-25T18:38:27.647" v="3098" actId="47"/>
        <pc:sldMkLst>
          <pc:docMk/>
          <pc:sldMk cId="0" sldId="265"/>
        </pc:sldMkLst>
      </pc:sldChg>
      <pc:sldChg chg="add del">
        <pc:chgData name="John Oakes" userId="1a36f0057432ea1f" providerId="LiveId" clId="{47381711-A8C6-487F-B478-F1510AC8C65D}" dt="2026-05-25T18:38:27.647" v="3098" actId="47"/>
        <pc:sldMkLst>
          <pc:docMk/>
          <pc:sldMk cId="0" sldId="266"/>
        </pc:sldMkLst>
      </pc:sldChg>
      <pc:sldChg chg="add del">
        <pc:chgData name="John Oakes" userId="1a36f0057432ea1f" providerId="LiveId" clId="{47381711-A8C6-487F-B478-F1510AC8C65D}" dt="2026-05-25T18:38:27.647" v="3098" actId="47"/>
        <pc:sldMkLst>
          <pc:docMk/>
          <pc:sldMk cId="0" sldId="267"/>
        </pc:sldMkLst>
      </pc:sldChg>
      <pc:sldChg chg="add del">
        <pc:chgData name="John Oakes" userId="1a36f0057432ea1f" providerId="LiveId" clId="{47381711-A8C6-487F-B478-F1510AC8C65D}" dt="2026-05-25T18:38:27.647" v="3098" actId="47"/>
        <pc:sldMkLst>
          <pc:docMk/>
          <pc:sldMk cId="0" sldId="268"/>
        </pc:sldMkLst>
      </pc:sldChg>
      <pc:sldChg chg="add del">
        <pc:chgData name="John Oakes" userId="1a36f0057432ea1f" providerId="LiveId" clId="{47381711-A8C6-487F-B478-F1510AC8C65D}" dt="2026-05-25T18:38:27.647" v="3098" actId="47"/>
        <pc:sldMkLst>
          <pc:docMk/>
          <pc:sldMk cId="0" sldId="269"/>
        </pc:sldMkLst>
      </pc:sldChg>
      <pc:sldChg chg="add del">
        <pc:chgData name="John Oakes" userId="1a36f0057432ea1f" providerId="LiveId" clId="{47381711-A8C6-487F-B478-F1510AC8C65D}" dt="2026-05-25T18:38:27.647" v="3098" actId="47"/>
        <pc:sldMkLst>
          <pc:docMk/>
          <pc:sldMk cId="0" sldId="270"/>
        </pc:sldMkLst>
      </pc:sldChg>
      <pc:sldChg chg="add del">
        <pc:chgData name="John Oakes" userId="1a36f0057432ea1f" providerId="LiveId" clId="{47381711-A8C6-487F-B478-F1510AC8C65D}" dt="2026-05-25T18:38:27.647" v="3098" actId="47"/>
        <pc:sldMkLst>
          <pc:docMk/>
          <pc:sldMk cId="0" sldId="271"/>
        </pc:sldMkLst>
      </pc:sldChg>
      <pc:sldChg chg="add del">
        <pc:chgData name="John Oakes" userId="1a36f0057432ea1f" providerId="LiveId" clId="{47381711-A8C6-487F-B478-F1510AC8C65D}" dt="2026-05-25T18:38:27.647" v="3098" actId="47"/>
        <pc:sldMkLst>
          <pc:docMk/>
          <pc:sldMk cId="0" sldId="272"/>
        </pc:sldMkLst>
      </pc:sldChg>
      <pc:sldChg chg="add del">
        <pc:chgData name="John Oakes" userId="1a36f0057432ea1f" providerId="LiveId" clId="{47381711-A8C6-487F-B478-F1510AC8C65D}" dt="2026-05-25T18:38:27.647" v="3098" actId="47"/>
        <pc:sldMkLst>
          <pc:docMk/>
          <pc:sldMk cId="0" sldId="273"/>
        </pc:sldMkLst>
      </pc:sldChg>
      <pc:sldChg chg="add del">
        <pc:chgData name="John Oakes" userId="1a36f0057432ea1f" providerId="LiveId" clId="{47381711-A8C6-487F-B478-F1510AC8C65D}" dt="2026-05-25T18:38:27.647" v="3098" actId="47"/>
        <pc:sldMkLst>
          <pc:docMk/>
          <pc:sldMk cId="0" sldId="274"/>
        </pc:sldMkLst>
      </pc:sldChg>
      <pc:sldChg chg="add del">
        <pc:chgData name="John Oakes" userId="1a36f0057432ea1f" providerId="LiveId" clId="{47381711-A8C6-487F-B478-F1510AC8C65D}" dt="2026-05-25T18:38:27.647" v="3098" actId="47"/>
        <pc:sldMkLst>
          <pc:docMk/>
          <pc:sldMk cId="0" sldId="275"/>
        </pc:sldMkLst>
      </pc:sldChg>
      <pc:sldChg chg="modSp mod ord">
        <pc:chgData name="John Oakes" userId="1a36f0057432ea1f" providerId="LiveId" clId="{47381711-A8C6-487F-B478-F1510AC8C65D}" dt="2026-05-24T15:50:09.016" v="3053"/>
        <pc:sldMkLst>
          <pc:docMk/>
          <pc:sldMk cId="1973870282" sldId="276"/>
        </pc:sldMkLst>
        <pc:spChg chg="mod">
          <ac:chgData name="John Oakes" userId="1a36f0057432ea1f" providerId="LiveId" clId="{47381711-A8C6-487F-B478-F1510AC8C65D}" dt="2026-05-24T15:49:29.118" v="3043" actId="20577"/>
          <ac:spMkLst>
            <pc:docMk/>
            <pc:sldMk cId="1973870282" sldId="276"/>
            <ac:spMk id="2" creationId="{57C1702F-F7F3-E2B9-D89B-F5C308CA40BB}"/>
          </ac:spMkLst>
        </pc:spChg>
      </pc:sldChg>
      <pc:sldChg chg="add del">
        <pc:chgData name="John Oakes" userId="1a36f0057432ea1f" providerId="LiveId" clId="{47381711-A8C6-487F-B478-F1510AC8C65D}" dt="2026-05-25T18:38:27.647" v="3098" actId="47"/>
        <pc:sldMkLst>
          <pc:docMk/>
          <pc:sldMk cId="0" sldId="277"/>
        </pc:sldMkLst>
      </pc:sldChg>
      <pc:sldChg chg="add del">
        <pc:chgData name="John Oakes" userId="1a36f0057432ea1f" providerId="LiveId" clId="{47381711-A8C6-487F-B478-F1510AC8C65D}" dt="2026-05-25T18:38:41.402" v="3099" actId="47"/>
        <pc:sldMkLst>
          <pc:docMk/>
          <pc:sldMk cId="0" sldId="278"/>
        </pc:sldMkLst>
      </pc:sldChg>
      <pc:sldChg chg="add del">
        <pc:chgData name="John Oakes" userId="1a36f0057432ea1f" providerId="LiveId" clId="{47381711-A8C6-487F-B478-F1510AC8C65D}" dt="2026-05-25T18:38:41.402" v="3099" actId="47"/>
        <pc:sldMkLst>
          <pc:docMk/>
          <pc:sldMk cId="0" sldId="279"/>
        </pc:sldMkLst>
      </pc:sldChg>
      <pc:sldChg chg="add del">
        <pc:chgData name="John Oakes" userId="1a36f0057432ea1f" providerId="LiveId" clId="{47381711-A8C6-487F-B478-F1510AC8C65D}" dt="2026-05-25T18:38:41.402" v="3099" actId="47"/>
        <pc:sldMkLst>
          <pc:docMk/>
          <pc:sldMk cId="0" sldId="280"/>
        </pc:sldMkLst>
      </pc:sldChg>
      <pc:sldChg chg="add del">
        <pc:chgData name="John Oakes" userId="1a36f0057432ea1f" providerId="LiveId" clId="{47381711-A8C6-487F-B478-F1510AC8C65D}" dt="2026-05-25T18:38:41.402" v="3099" actId="47"/>
        <pc:sldMkLst>
          <pc:docMk/>
          <pc:sldMk cId="0" sldId="281"/>
        </pc:sldMkLst>
      </pc:sldChg>
      <pc:sldChg chg="add del">
        <pc:chgData name="John Oakes" userId="1a36f0057432ea1f" providerId="LiveId" clId="{47381711-A8C6-487F-B478-F1510AC8C65D}" dt="2026-05-25T18:38:41.402" v="3099" actId="47"/>
        <pc:sldMkLst>
          <pc:docMk/>
          <pc:sldMk cId="0" sldId="282"/>
        </pc:sldMkLst>
      </pc:sldChg>
      <pc:sldChg chg="add del">
        <pc:chgData name="John Oakes" userId="1a36f0057432ea1f" providerId="LiveId" clId="{47381711-A8C6-487F-B478-F1510AC8C65D}" dt="2026-05-25T18:38:41.402" v="3099" actId="47"/>
        <pc:sldMkLst>
          <pc:docMk/>
          <pc:sldMk cId="0" sldId="283"/>
        </pc:sldMkLst>
      </pc:sldChg>
      <pc:sldChg chg="add del">
        <pc:chgData name="John Oakes" userId="1a36f0057432ea1f" providerId="LiveId" clId="{47381711-A8C6-487F-B478-F1510AC8C65D}" dt="2026-05-25T18:38:41.402" v="3099" actId="47"/>
        <pc:sldMkLst>
          <pc:docMk/>
          <pc:sldMk cId="0" sldId="284"/>
        </pc:sldMkLst>
      </pc:sldChg>
      <pc:sldChg chg="add del">
        <pc:chgData name="John Oakes" userId="1a36f0057432ea1f" providerId="LiveId" clId="{47381711-A8C6-487F-B478-F1510AC8C65D}" dt="2026-05-25T18:38:41.402" v="3099" actId="47"/>
        <pc:sldMkLst>
          <pc:docMk/>
          <pc:sldMk cId="0" sldId="285"/>
        </pc:sldMkLst>
      </pc:sldChg>
      <pc:sldChg chg="add del">
        <pc:chgData name="John Oakes" userId="1a36f0057432ea1f" providerId="LiveId" clId="{47381711-A8C6-487F-B478-F1510AC8C65D}" dt="2026-05-25T18:38:41.402" v="3099" actId="47"/>
        <pc:sldMkLst>
          <pc:docMk/>
          <pc:sldMk cId="1444248880" sldId="706"/>
        </pc:sldMkLst>
      </pc:sldChg>
      <pc:sldChg chg="add del">
        <pc:chgData name="John Oakes" userId="1a36f0057432ea1f" providerId="LiveId" clId="{47381711-A8C6-487F-B478-F1510AC8C65D}" dt="2026-05-25T18:38:27.647" v="3098" actId="47"/>
        <pc:sldMkLst>
          <pc:docMk/>
          <pc:sldMk cId="3315063160" sldId="790"/>
        </pc:sldMkLst>
      </pc:sldChg>
      <pc:sldChg chg="add del">
        <pc:chgData name="John Oakes" userId="1a36f0057432ea1f" providerId="LiveId" clId="{47381711-A8C6-487F-B478-F1510AC8C65D}" dt="2026-05-25T18:38:27.647" v="3098" actId="47"/>
        <pc:sldMkLst>
          <pc:docMk/>
          <pc:sldMk cId="3821830315" sldId="945"/>
        </pc:sldMkLst>
      </pc:sldChg>
      <pc:sldChg chg="add del">
        <pc:chgData name="John Oakes" userId="1a36f0057432ea1f" providerId="LiveId" clId="{47381711-A8C6-487F-B478-F1510AC8C65D}" dt="2026-05-25T18:38:27.647" v="3098" actId="47"/>
        <pc:sldMkLst>
          <pc:docMk/>
          <pc:sldMk cId="2767028041" sldId="946"/>
        </pc:sldMkLst>
      </pc:sldChg>
      <pc:sldChg chg="add del">
        <pc:chgData name="John Oakes" userId="1a36f0057432ea1f" providerId="LiveId" clId="{47381711-A8C6-487F-B478-F1510AC8C65D}" dt="2026-05-25T18:38:41.402" v="3099" actId="47"/>
        <pc:sldMkLst>
          <pc:docMk/>
          <pc:sldMk cId="43788876" sldId="947"/>
        </pc:sldMkLst>
      </pc:sldChg>
      <pc:sldChg chg="add del">
        <pc:chgData name="John Oakes" userId="1a36f0057432ea1f" providerId="LiveId" clId="{47381711-A8C6-487F-B478-F1510AC8C65D}" dt="2026-05-25T18:38:41.402" v="3099" actId="47"/>
        <pc:sldMkLst>
          <pc:docMk/>
          <pc:sldMk cId="268123906" sldId="966"/>
        </pc:sldMkLst>
      </pc:sldChg>
      <pc:sldChg chg="add del">
        <pc:chgData name="John Oakes" userId="1a36f0057432ea1f" providerId="LiveId" clId="{47381711-A8C6-487F-B478-F1510AC8C65D}" dt="2026-05-24T15:15:56.387" v="3039" actId="47"/>
        <pc:sldMkLst>
          <pc:docMk/>
          <pc:sldMk cId="54721756" sldId="969"/>
        </pc:sldMkLst>
      </pc:sldChg>
      <pc:sldChg chg="modSp mod">
        <pc:chgData name="John Oakes" userId="1a36f0057432ea1f" providerId="LiveId" clId="{47381711-A8C6-487F-B478-F1510AC8C65D}" dt="2026-05-24T15:52:45.598" v="3084" actId="20577"/>
        <pc:sldMkLst>
          <pc:docMk/>
          <pc:sldMk cId="3447774168" sldId="1034"/>
        </pc:sldMkLst>
        <pc:spChg chg="mod">
          <ac:chgData name="John Oakes" userId="1a36f0057432ea1f" providerId="LiveId" clId="{47381711-A8C6-487F-B478-F1510AC8C65D}" dt="2026-05-24T15:52:45.598" v="3084" actId="20577"/>
          <ac:spMkLst>
            <pc:docMk/>
            <pc:sldMk cId="3447774168" sldId="1034"/>
            <ac:spMk id="2" creationId="{30C1A30A-091D-5546-F7F8-1CB5B90E98D8}"/>
          </ac:spMkLst>
        </pc:spChg>
      </pc:sldChg>
      <pc:sldChg chg="modSp mod">
        <pc:chgData name="John Oakes" userId="1a36f0057432ea1f" providerId="LiveId" clId="{47381711-A8C6-487F-B478-F1510AC8C65D}" dt="2026-05-24T15:53:06.640" v="3096" actId="20577"/>
        <pc:sldMkLst>
          <pc:docMk/>
          <pc:sldMk cId="2254327295" sldId="1035"/>
        </pc:sldMkLst>
        <pc:spChg chg="mod">
          <ac:chgData name="John Oakes" userId="1a36f0057432ea1f" providerId="LiveId" clId="{47381711-A8C6-487F-B478-F1510AC8C65D}" dt="2026-05-24T15:53:06.640" v="3096" actId="20577"/>
          <ac:spMkLst>
            <pc:docMk/>
            <pc:sldMk cId="2254327295" sldId="1035"/>
            <ac:spMk id="3" creationId="{66D7DDDC-2F55-C49A-CB21-E556B8F32687}"/>
          </ac:spMkLst>
        </pc:spChg>
      </pc:sldChg>
      <pc:sldChg chg="addSp delSp modSp mod setBg">
        <pc:chgData name="John Oakes" userId="1a36f0057432ea1f" providerId="LiveId" clId="{47381711-A8C6-487F-B478-F1510AC8C65D}" dt="2026-05-24T15:58:34.743" v="3097" actId="26606"/>
        <pc:sldMkLst>
          <pc:docMk/>
          <pc:sldMk cId="3168525356" sldId="1038"/>
        </pc:sldMkLst>
        <pc:spChg chg="mod">
          <ac:chgData name="John Oakes" userId="1a36f0057432ea1f" providerId="LiveId" clId="{47381711-A8C6-487F-B478-F1510AC8C65D}" dt="2026-05-24T15:58:34.743" v="3097" actId="26606"/>
          <ac:spMkLst>
            <pc:docMk/>
            <pc:sldMk cId="3168525356" sldId="1038"/>
            <ac:spMk id="2" creationId="{6CB75297-1285-C2B6-94C7-B5E53454E20E}"/>
          </ac:spMkLst>
        </pc:spChg>
        <pc:spChg chg="del">
          <ac:chgData name="John Oakes" userId="1a36f0057432ea1f" providerId="LiveId" clId="{47381711-A8C6-487F-B478-F1510AC8C65D}" dt="2026-05-24T15:58:34.743" v="3097" actId="26606"/>
          <ac:spMkLst>
            <pc:docMk/>
            <pc:sldMk cId="3168525356" sldId="1038"/>
            <ac:spMk id="3" creationId="{6D9C0A18-6C00-CDEC-EF45-71BE54F5F43F}"/>
          </ac:spMkLst>
        </pc:spChg>
        <pc:spChg chg="add">
          <ac:chgData name="John Oakes" userId="1a36f0057432ea1f" providerId="LiveId" clId="{47381711-A8C6-487F-B478-F1510AC8C65D}" dt="2026-05-24T15:58:34.743" v="3097" actId="26606"/>
          <ac:spMkLst>
            <pc:docMk/>
            <pc:sldMk cId="3168525356" sldId="1038"/>
            <ac:spMk id="9" creationId="{BACC6370-2D7E-4714-9D71-7542949D7D5D}"/>
          </ac:spMkLst>
        </pc:spChg>
        <pc:spChg chg="add">
          <ac:chgData name="John Oakes" userId="1a36f0057432ea1f" providerId="LiveId" clId="{47381711-A8C6-487F-B478-F1510AC8C65D}" dt="2026-05-24T15:58:34.743" v="3097" actId="26606"/>
          <ac:spMkLst>
            <pc:docMk/>
            <pc:sldMk cId="3168525356" sldId="1038"/>
            <ac:spMk id="11" creationId="{256B2C21-A230-48C0-8DF1-C46611373C44}"/>
          </ac:spMkLst>
        </pc:spChg>
        <pc:spChg chg="add">
          <ac:chgData name="John Oakes" userId="1a36f0057432ea1f" providerId="LiveId" clId="{47381711-A8C6-487F-B478-F1510AC8C65D}" dt="2026-05-24T15:58:34.743" v="3097" actId="26606"/>
          <ac:spMkLst>
            <pc:docMk/>
            <pc:sldMk cId="3168525356" sldId="1038"/>
            <ac:spMk id="13" creationId="{3847E18C-932D-4C95-AABA-FEC7C9499AD7}"/>
          </ac:spMkLst>
        </pc:spChg>
        <pc:spChg chg="add">
          <ac:chgData name="John Oakes" userId="1a36f0057432ea1f" providerId="LiveId" clId="{47381711-A8C6-487F-B478-F1510AC8C65D}" dt="2026-05-24T15:58:34.743" v="3097" actId="26606"/>
          <ac:spMkLst>
            <pc:docMk/>
            <pc:sldMk cId="3168525356" sldId="1038"/>
            <ac:spMk id="15" creationId="{3150CB11-0C61-439E-910F-5787759E72A0}"/>
          </ac:spMkLst>
        </pc:spChg>
        <pc:spChg chg="add">
          <ac:chgData name="John Oakes" userId="1a36f0057432ea1f" providerId="LiveId" clId="{47381711-A8C6-487F-B478-F1510AC8C65D}" dt="2026-05-24T15:58:34.743" v="3097" actId="26606"/>
          <ac:spMkLst>
            <pc:docMk/>
            <pc:sldMk cId="3168525356" sldId="1038"/>
            <ac:spMk id="17" creationId="{43F8A58B-5155-44CE-A5FF-7647B47D0A7A}"/>
          </ac:spMkLst>
        </pc:spChg>
        <pc:spChg chg="add">
          <ac:chgData name="John Oakes" userId="1a36f0057432ea1f" providerId="LiveId" clId="{47381711-A8C6-487F-B478-F1510AC8C65D}" dt="2026-05-24T15:58:34.743" v="3097" actId="26606"/>
          <ac:spMkLst>
            <pc:docMk/>
            <pc:sldMk cId="3168525356" sldId="1038"/>
            <ac:spMk id="19" creationId="{443F2ACA-E6D6-4028-82DD-F03C262D5DE6}"/>
          </ac:spMkLst>
        </pc:spChg>
        <pc:graphicFrameChg chg="add">
          <ac:chgData name="John Oakes" userId="1a36f0057432ea1f" providerId="LiveId" clId="{47381711-A8C6-487F-B478-F1510AC8C65D}" dt="2026-05-24T15:58:34.743" v="3097" actId="26606"/>
          <ac:graphicFrameMkLst>
            <pc:docMk/>
            <pc:sldMk cId="3168525356" sldId="1038"/>
            <ac:graphicFrameMk id="5" creationId="{AC95BE32-EF07-00CF-2100-E44071E3FEEF}"/>
          </ac:graphicFrameMkLst>
        </pc:graphicFrameChg>
      </pc:sldChg>
      <pc:sldChg chg="addSp modSp mod">
        <pc:chgData name="John Oakes" userId="1a36f0057432ea1f" providerId="LiveId" clId="{47381711-A8C6-487F-B478-F1510AC8C65D}" dt="2026-05-22T16:39:01.906" v="10" actId="14100"/>
        <pc:sldMkLst>
          <pc:docMk/>
          <pc:sldMk cId="1978558305" sldId="1040"/>
        </pc:sldMkLst>
        <pc:spChg chg="mod">
          <ac:chgData name="John Oakes" userId="1a36f0057432ea1f" providerId="LiveId" clId="{47381711-A8C6-487F-B478-F1510AC8C65D}" dt="2026-05-22T16:39:01.906" v="10" actId="14100"/>
          <ac:spMkLst>
            <pc:docMk/>
            <pc:sldMk cId="1978558305" sldId="1040"/>
            <ac:spMk id="3" creationId="{FC0D12CB-0536-4F1E-2A21-FEB8261E09DA}"/>
          </ac:spMkLst>
        </pc:spChg>
        <pc:picChg chg="add mod">
          <ac:chgData name="John Oakes" userId="1a36f0057432ea1f" providerId="LiveId" clId="{47381711-A8C6-487F-B478-F1510AC8C65D}" dt="2026-05-22T16:38:57.450" v="9" actId="1076"/>
          <ac:picMkLst>
            <pc:docMk/>
            <pc:sldMk cId="1978558305" sldId="1040"/>
            <ac:picMk id="4" creationId="{1470378D-F66E-C180-BB33-1996A606C6B7}"/>
          </ac:picMkLst>
        </pc:picChg>
      </pc:sldChg>
      <pc:sldChg chg="modSp mod">
        <pc:chgData name="John Oakes" userId="1a36f0057432ea1f" providerId="LiveId" clId="{47381711-A8C6-487F-B478-F1510AC8C65D}" dt="2026-05-22T16:41:56.054" v="345" actId="20577"/>
        <pc:sldMkLst>
          <pc:docMk/>
          <pc:sldMk cId="3706793343" sldId="1041"/>
        </pc:sldMkLst>
        <pc:spChg chg="mod">
          <ac:chgData name="John Oakes" userId="1a36f0057432ea1f" providerId="LiveId" clId="{47381711-A8C6-487F-B478-F1510AC8C65D}" dt="2026-05-22T16:39:42.424" v="24" actId="20577"/>
          <ac:spMkLst>
            <pc:docMk/>
            <pc:sldMk cId="3706793343" sldId="1041"/>
            <ac:spMk id="2" creationId="{6531850A-4553-EB12-977B-53B0C637B8E6}"/>
          </ac:spMkLst>
        </pc:spChg>
        <pc:spChg chg="mod">
          <ac:chgData name="John Oakes" userId="1a36f0057432ea1f" providerId="LiveId" clId="{47381711-A8C6-487F-B478-F1510AC8C65D}" dt="2026-05-22T16:41:56.054" v="345" actId="20577"/>
          <ac:spMkLst>
            <pc:docMk/>
            <pc:sldMk cId="3706793343" sldId="1041"/>
            <ac:spMk id="3" creationId="{CCB8B046-E997-F499-2DE7-3152FFADA2F1}"/>
          </ac:spMkLst>
        </pc:spChg>
      </pc:sldChg>
      <pc:sldChg chg="addSp modSp mod">
        <pc:chgData name="John Oakes" userId="1a36f0057432ea1f" providerId="LiveId" clId="{47381711-A8C6-487F-B478-F1510AC8C65D}" dt="2026-05-22T16:45:40.762" v="648" actId="20577"/>
        <pc:sldMkLst>
          <pc:docMk/>
          <pc:sldMk cId="875944396" sldId="1042"/>
        </pc:sldMkLst>
        <pc:spChg chg="mod">
          <ac:chgData name="John Oakes" userId="1a36f0057432ea1f" providerId="LiveId" clId="{47381711-A8C6-487F-B478-F1510AC8C65D}" dt="2026-05-22T16:45:40.762" v="648" actId="20577"/>
          <ac:spMkLst>
            <pc:docMk/>
            <pc:sldMk cId="875944396" sldId="1042"/>
            <ac:spMk id="2" creationId="{44AD4E48-FF04-BFA4-E617-24C2A79134C3}"/>
          </ac:spMkLst>
        </pc:spChg>
        <pc:spChg chg="mod">
          <ac:chgData name="John Oakes" userId="1a36f0057432ea1f" providerId="LiveId" clId="{47381711-A8C6-487F-B478-F1510AC8C65D}" dt="2026-05-22T16:45:06.924" v="640" actId="20577"/>
          <ac:spMkLst>
            <pc:docMk/>
            <pc:sldMk cId="875944396" sldId="1042"/>
            <ac:spMk id="3" creationId="{DEEC2897-A2FA-8628-A99D-4636A7EA0AD4}"/>
          </ac:spMkLst>
        </pc:spChg>
        <pc:picChg chg="add mod">
          <ac:chgData name="John Oakes" userId="1a36f0057432ea1f" providerId="LiveId" clId="{47381711-A8C6-487F-B478-F1510AC8C65D}" dt="2026-05-22T16:45:36.636" v="641" actId="1076"/>
          <ac:picMkLst>
            <pc:docMk/>
            <pc:sldMk cId="875944396" sldId="1042"/>
            <ac:picMk id="4" creationId="{A18D20D6-231D-59FD-8903-3830375968D3}"/>
          </ac:picMkLst>
        </pc:picChg>
      </pc:sldChg>
      <pc:sldChg chg="modSp mod">
        <pc:chgData name="John Oakes" userId="1a36f0057432ea1f" providerId="LiveId" clId="{47381711-A8C6-487F-B478-F1510AC8C65D}" dt="2026-05-22T16:48:11.707" v="941" actId="20577"/>
        <pc:sldMkLst>
          <pc:docMk/>
          <pc:sldMk cId="1809669029" sldId="1043"/>
        </pc:sldMkLst>
        <pc:spChg chg="mod">
          <ac:chgData name="John Oakes" userId="1a36f0057432ea1f" providerId="LiveId" clId="{47381711-A8C6-487F-B478-F1510AC8C65D}" dt="2026-05-22T16:46:06.417" v="679" actId="20577"/>
          <ac:spMkLst>
            <pc:docMk/>
            <pc:sldMk cId="1809669029" sldId="1043"/>
            <ac:spMk id="2" creationId="{61F88712-2A18-7010-3F6E-E694403033B3}"/>
          </ac:spMkLst>
        </pc:spChg>
        <pc:spChg chg="mod">
          <ac:chgData name="John Oakes" userId="1a36f0057432ea1f" providerId="LiveId" clId="{47381711-A8C6-487F-B478-F1510AC8C65D}" dt="2026-05-22T16:48:11.707" v="941" actId="20577"/>
          <ac:spMkLst>
            <pc:docMk/>
            <pc:sldMk cId="1809669029" sldId="1043"/>
            <ac:spMk id="3" creationId="{342EF4E4-F0E7-6960-087C-40AC3F5CDA69}"/>
          </ac:spMkLst>
        </pc:spChg>
      </pc:sldChg>
      <pc:sldChg chg="addSp modSp mod">
        <pc:chgData name="John Oakes" userId="1a36f0057432ea1f" providerId="LiveId" clId="{47381711-A8C6-487F-B478-F1510AC8C65D}" dt="2026-05-22T16:50:07.466" v="992" actId="14100"/>
        <pc:sldMkLst>
          <pc:docMk/>
          <pc:sldMk cId="4002554420" sldId="1044"/>
        </pc:sldMkLst>
        <pc:spChg chg="mod">
          <ac:chgData name="John Oakes" userId="1a36f0057432ea1f" providerId="LiveId" clId="{47381711-A8C6-487F-B478-F1510AC8C65D}" dt="2026-05-22T16:50:07.466" v="992" actId="14100"/>
          <ac:spMkLst>
            <pc:docMk/>
            <pc:sldMk cId="4002554420" sldId="1044"/>
            <ac:spMk id="2" creationId="{5A31E8A5-53A7-3495-B5B4-50D3E5369D8F}"/>
          </ac:spMkLst>
        </pc:spChg>
        <pc:spChg chg="mod">
          <ac:chgData name="John Oakes" userId="1a36f0057432ea1f" providerId="LiveId" clId="{47381711-A8C6-487F-B478-F1510AC8C65D}" dt="2026-05-22T16:49:18.694" v="987" actId="14100"/>
          <ac:spMkLst>
            <pc:docMk/>
            <pc:sldMk cId="4002554420" sldId="1044"/>
            <ac:spMk id="3" creationId="{37F4DBE1-46C7-B199-0D9B-AD4301DF5DF9}"/>
          </ac:spMkLst>
        </pc:spChg>
        <pc:picChg chg="add mod">
          <ac:chgData name="John Oakes" userId="1a36f0057432ea1f" providerId="LiveId" clId="{47381711-A8C6-487F-B478-F1510AC8C65D}" dt="2026-05-22T16:49:56.259" v="991" actId="1076"/>
          <ac:picMkLst>
            <pc:docMk/>
            <pc:sldMk cId="4002554420" sldId="1044"/>
            <ac:picMk id="4" creationId="{92C43AB3-271A-49B3-BC37-4D9E9DE80D5D}"/>
          </ac:picMkLst>
        </pc:picChg>
      </pc:sldChg>
      <pc:sldChg chg="modSp mod">
        <pc:chgData name="John Oakes" userId="1a36f0057432ea1f" providerId="LiveId" clId="{47381711-A8C6-487F-B478-F1510AC8C65D}" dt="2026-05-22T16:56:07.440" v="1521" actId="20577"/>
        <pc:sldMkLst>
          <pc:docMk/>
          <pc:sldMk cId="148482435" sldId="1045"/>
        </pc:sldMkLst>
        <pc:spChg chg="mod">
          <ac:chgData name="John Oakes" userId="1a36f0057432ea1f" providerId="LiveId" clId="{47381711-A8C6-487F-B478-F1510AC8C65D}" dt="2026-05-22T16:52:53.558" v="1212" actId="20577"/>
          <ac:spMkLst>
            <pc:docMk/>
            <pc:sldMk cId="148482435" sldId="1045"/>
            <ac:spMk id="2" creationId="{FA3DFA2E-97CB-2FAB-D3C1-B3E38F481F8E}"/>
          </ac:spMkLst>
        </pc:spChg>
        <pc:spChg chg="mod">
          <ac:chgData name="John Oakes" userId="1a36f0057432ea1f" providerId="LiveId" clId="{47381711-A8C6-487F-B478-F1510AC8C65D}" dt="2026-05-22T16:56:07.440" v="1521" actId="20577"/>
          <ac:spMkLst>
            <pc:docMk/>
            <pc:sldMk cId="148482435" sldId="1045"/>
            <ac:spMk id="3" creationId="{98D1235C-EE9F-64C2-4D96-7BB477A1EF1E}"/>
          </ac:spMkLst>
        </pc:spChg>
      </pc:sldChg>
      <pc:sldChg chg="addSp delSp modSp mod">
        <pc:chgData name="John Oakes" userId="1a36f0057432ea1f" providerId="LiveId" clId="{47381711-A8C6-487F-B478-F1510AC8C65D}" dt="2026-05-22T17:00:25.101" v="1790" actId="255"/>
        <pc:sldMkLst>
          <pc:docMk/>
          <pc:sldMk cId="4136285099" sldId="1046"/>
        </pc:sldMkLst>
        <pc:spChg chg="mod">
          <ac:chgData name="John Oakes" userId="1a36f0057432ea1f" providerId="LiveId" clId="{47381711-A8C6-487F-B478-F1510AC8C65D}" dt="2026-05-22T17:00:11.679" v="1785" actId="14100"/>
          <ac:spMkLst>
            <pc:docMk/>
            <pc:sldMk cId="4136285099" sldId="1046"/>
            <ac:spMk id="2" creationId="{E1D5B13C-9471-93FB-1C56-19EFDDEA0C82}"/>
          </ac:spMkLst>
        </pc:spChg>
        <pc:spChg chg="mod">
          <ac:chgData name="John Oakes" userId="1a36f0057432ea1f" providerId="LiveId" clId="{47381711-A8C6-487F-B478-F1510AC8C65D}" dt="2026-05-22T17:00:25.101" v="1790" actId="255"/>
          <ac:spMkLst>
            <pc:docMk/>
            <pc:sldMk cId="4136285099" sldId="1046"/>
            <ac:spMk id="3" creationId="{78C91A66-3DE6-28D9-4A2E-FFF6E63574D4}"/>
          </ac:spMkLst>
        </pc:spChg>
        <pc:picChg chg="add mod">
          <ac:chgData name="John Oakes" userId="1a36f0057432ea1f" providerId="LiveId" clId="{47381711-A8C6-487F-B478-F1510AC8C65D}" dt="2026-05-22T16:58:07.990" v="1574" actId="14100"/>
          <ac:picMkLst>
            <pc:docMk/>
            <pc:sldMk cId="4136285099" sldId="1046"/>
            <ac:picMk id="5" creationId="{60B2D008-D008-3F23-304B-93A2E163B8E6}"/>
          </ac:picMkLst>
        </pc:picChg>
      </pc:sldChg>
      <pc:sldChg chg="delSp modSp add mod">
        <pc:chgData name="John Oakes" userId="1a36f0057432ea1f" providerId="LiveId" clId="{47381711-A8C6-487F-B478-F1510AC8C65D}" dt="2026-05-22T16:52:16.704" v="1186" actId="20577"/>
        <pc:sldMkLst>
          <pc:docMk/>
          <pc:sldMk cId="3260414806" sldId="1047"/>
        </pc:sldMkLst>
        <pc:spChg chg="mod">
          <ac:chgData name="John Oakes" userId="1a36f0057432ea1f" providerId="LiveId" clId="{47381711-A8C6-487F-B478-F1510AC8C65D}" dt="2026-05-22T16:52:16.704" v="1186" actId="20577"/>
          <ac:spMkLst>
            <pc:docMk/>
            <pc:sldMk cId="3260414806" sldId="1047"/>
            <ac:spMk id="3" creationId="{C2BA6D45-6E16-7E77-999B-004B13FA8B9D}"/>
          </ac:spMkLst>
        </pc:spChg>
      </pc:sldChg>
      <pc:sldChg chg="modSp new mod">
        <pc:chgData name="John Oakes" userId="1a36f0057432ea1f" providerId="LiveId" clId="{47381711-A8C6-487F-B478-F1510AC8C65D}" dt="2026-05-22T17:15:28.675" v="2390" actId="20577"/>
        <pc:sldMkLst>
          <pc:docMk/>
          <pc:sldMk cId="918800850" sldId="1048"/>
        </pc:sldMkLst>
        <pc:spChg chg="mod">
          <ac:chgData name="John Oakes" userId="1a36f0057432ea1f" providerId="LiveId" clId="{47381711-A8C6-487F-B478-F1510AC8C65D}" dt="2026-05-22T17:12:53.536" v="2172" actId="20577"/>
          <ac:spMkLst>
            <pc:docMk/>
            <pc:sldMk cId="918800850" sldId="1048"/>
            <ac:spMk id="2" creationId="{12466BDE-6F7F-98D3-0365-F8918E77BBA6}"/>
          </ac:spMkLst>
        </pc:spChg>
        <pc:spChg chg="mod">
          <ac:chgData name="John Oakes" userId="1a36f0057432ea1f" providerId="LiveId" clId="{47381711-A8C6-487F-B478-F1510AC8C65D}" dt="2026-05-22T17:15:28.675" v="2390" actId="20577"/>
          <ac:spMkLst>
            <pc:docMk/>
            <pc:sldMk cId="918800850" sldId="1048"/>
            <ac:spMk id="3" creationId="{5E3E4EF3-2122-5996-4112-BBA4A0C976D3}"/>
          </ac:spMkLst>
        </pc:spChg>
      </pc:sldChg>
      <pc:sldChg chg="modSp new mod ord">
        <pc:chgData name="John Oakes" userId="1a36f0057432ea1f" providerId="LiveId" clId="{47381711-A8C6-487F-B478-F1510AC8C65D}" dt="2026-05-25T18:51:44.338" v="3110" actId="20577"/>
        <pc:sldMkLst>
          <pc:docMk/>
          <pc:sldMk cId="2426276644" sldId="1049"/>
        </pc:sldMkLst>
        <pc:spChg chg="mod">
          <ac:chgData name="John Oakes" userId="1a36f0057432ea1f" providerId="LiveId" clId="{47381711-A8C6-487F-B478-F1510AC8C65D}" dt="2026-05-22T17:08:17.122" v="1815" actId="20577"/>
          <ac:spMkLst>
            <pc:docMk/>
            <pc:sldMk cId="2426276644" sldId="1049"/>
            <ac:spMk id="2" creationId="{D14E52C3-642C-7AF3-6B40-C7091B7BBC3F}"/>
          </ac:spMkLst>
        </pc:spChg>
        <pc:spChg chg="mod">
          <ac:chgData name="John Oakes" userId="1a36f0057432ea1f" providerId="LiveId" clId="{47381711-A8C6-487F-B478-F1510AC8C65D}" dt="2026-05-25T18:51:44.338" v="3110" actId="20577"/>
          <ac:spMkLst>
            <pc:docMk/>
            <pc:sldMk cId="2426276644" sldId="1049"/>
            <ac:spMk id="3" creationId="{100DE50D-18A8-AAFA-3766-57E492FADB43}"/>
          </ac:spMkLst>
        </pc:spChg>
      </pc:sldChg>
      <pc:sldChg chg="modSp add mod">
        <pc:chgData name="John Oakes" userId="1a36f0057432ea1f" providerId="LiveId" clId="{47381711-A8C6-487F-B478-F1510AC8C65D}" dt="2026-05-22T17:11:01.632" v="2116" actId="255"/>
        <pc:sldMkLst>
          <pc:docMk/>
          <pc:sldMk cId="2099907624" sldId="1050"/>
        </pc:sldMkLst>
        <pc:spChg chg="mod">
          <ac:chgData name="John Oakes" userId="1a36f0057432ea1f" providerId="LiveId" clId="{47381711-A8C6-487F-B478-F1510AC8C65D}" dt="2026-05-22T17:11:01.632" v="2116" actId="255"/>
          <ac:spMkLst>
            <pc:docMk/>
            <pc:sldMk cId="2099907624" sldId="1050"/>
            <ac:spMk id="3" creationId="{BF8EB996-7492-FC08-362E-A26DDAB52659}"/>
          </ac:spMkLst>
        </pc:spChg>
      </pc:sldChg>
      <pc:sldChg chg="modSp new mod">
        <pc:chgData name="John Oakes" userId="1a36f0057432ea1f" providerId="LiveId" clId="{47381711-A8C6-487F-B478-F1510AC8C65D}" dt="2026-05-22T17:20:04.071" v="2809" actId="20577"/>
        <pc:sldMkLst>
          <pc:docMk/>
          <pc:sldMk cId="858924995" sldId="1051"/>
        </pc:sldMkLst>
        <pc:spChg chg="mod">
          <ac:chgData name="John Oakes" userId="1a36f0057432ea1f" providerId="LiveId" clId="{47381711-A8C6-487F-B478-F1510AC8C65D}" dt="2026-05-22T17:15:44.423" v="2400" actId="20577"/>
          <ac:spMkLst>
            <pc:docMk/>
            <pc:sldMk cId="858924995" sldId="1051"/>
            <ac:spMk id="2" creationId="{A22D49AA-85A2-DA6A-A268-1E392EC6AED9}"/>
          </ac:spMkLst>
        </pc:spChg>
        <pc:spChg chg="mod">
          <ac:chgData name="John Oakes" userId="1a36f0057432ea1f" providerId="LiveId" clId="{47381711-A8C6-487F-B478-F1510AC8C65D}" dt="2026-05-22T17:20:04.071" v="2809" actId="20577"/>
          <ac:spMkLst>
            <pc:docMk/>
            <pc:sldMk cId="858924995" sldId="1051"/>
            <ac:spMk id="3" creationId="{560315D4-0A33-6A46-313C-B30CF5CC4A71}"/>
          </ac:spMkLst>
        </pc:spChg>
      </pc:sldChg>
      <pc:sldChg chg="add del">
        <pc:chgData name="John Oakes" userId="1a36f0057432ea1f" providerId="LiveId" clId="{47381711-A8C6-487F-B478-F1510AC8C65D}" dt="2026-05-24T15:18:20.620" v="3041" actId="47"/>
        <pc:sldMkLst>
          <pc:docMk/>
          <pc:sldMk cId="0" sldId="1237"/>
        </pc:sldMkLst>
      </pc:sldChg>
      <pc:sldChg chg="addSp delSp modSp add del mod">
        <pc:chgData name="John Oakes" userId="1a36f0057432ea1f" providerId="LiveId" clId="{47381711-A8C6-487F-B478-F1510AC8C65D}" dt="2026-05-25T18:38:41.402" v="3099" actId="47"/>
        <pc:sldMkLst>
          <pc:docMk/>
          <pc:sldMk cId="0" sldId="1238"/>
        </pc:sldMkLst>
      </pc:sldChg>
      <pc:sldChg chg="modSp add del mod">
        <pc:chgData name="John Oakes" userId="1a36f0057432ea1f" providerId="LiveId" clId="{47381711-A8C6-487F-B478-F1510AC8C65D}" dt="2026-05-25T18:38:41.402" v="3099" actId="47"/>
        <pc:sldMkLst>
          <pc:docMk/>
          <pc:sldMk cId="0" sldId="1239"/>
        </pc:sldMkLst>
        <pc:spChg chg="mod">
          <ac:chgData name="John Oakes" userId="1a36f0057432ea1f" providerId="LiveId" clId="{47381711-A8C6-487F-B478-F1510AC8C65D}" dt="2026-05-24T15:15:26.445" v="3038" actId="14100"/>
          <ac:spMkLst>
            <pc:docMk/>
            <pc:sldMk cId="0" sldId="1239"/>
            <ac:spMk id="3" creationId="{7B1D1B68-7B97-B921-FFA3-B0427FE38561}"/>
          </ac:spMkLst>
        </pc:spChg>
      </pc:sldChg>
      <pc:sldChg chg="add del">
        <pc:chgData name="John Oakes" userId="1a36f0057432ea1f" providerId="LiveId" clId="{47381711-A8C6-487F-B478-F1510AC8C65D}" dt="2026-05-25T18:38:27.647" v="3098" actId="47"/>
        <pc:sldMkLst>
          <pc:docMk/>
          <pc:sldMk cId="0" sldId="1240"/>
        </pc:sldMkLst>
      </pc:sldChg>
      <pc:sldChg chg="addSp delSp modSp new del mod ord">
        <pc:chgData name="John Oakes" userId="1a36f0057432ea1f" providerId="LiveId" clId="{47381711-A8C6-487F-B478-F1510AC8C65D}" dt="2026-05-25T18:38:27.647" v="3098" actId="47"/>
        <pc:sldMkLst>
          <pc:docMk/>
          <pc:sldMk cId="3048355195" sldId="1241"/>
        </pc:sldMkLst>
        <pc:spChg chg="mod">
          <ac:chgData name="John Oakes" userId="1a36f0057432ea1f" providerId="LiveId" clId="{47381711-A8C6-487F-B478-F1510AC8C65D}" dt="2026-05-24T15:51:52.618" v="3080" actId="20577"/>
          <ac:spMkLst>
            <pc:docMk/>
            <pc:sldMk cId="3048355195" sldId="1241"/>
            <ac:spMk id="2" creationId="{4525D0E1-FA9B-55FD-01FF-8D4B99ACD831}"/>
          </ac:spMkLst>
        </pc:spChg>
        <pc:spChg chg="del">
          <ac:chgData name="John Oakes" userId="1a36f0057432ea1f" providerId="LiveId" clId="{47381711-A8C6-487F-B478-F1510AC8C65D}" dt="2026-05-24T15:50:25.389" v="3054" actId="931"/>
          <ac:spMkLst>
            <pc:docMk/>
            <pc:sldMk cId="3048355195" sldId="1241"/>
            <ac:spMk id="3" creationId="{C044156D-566B-995F-761B-013C26865F01}"/>
          </ac:spMkLst>
        </pc:spChg>
        <pc:picChg chg="add mod ord">
          <ac:chgData name="John Oakes" userId="1a36f0057432ea1f" providerId="LiveId" clId="{47381711-A8C6-487F-B478-F1510AC8C65D}" dt="2026-05-24T15:52:08.201" v="3083" actId="1076"/>
          <ac:picMkLst>
            <pc:docMk/>
            <pc:sldMk cId="3048355195" sldId="1241"/>
            <ac:picMk id="5" creationId="{A19B7122-6240-3B62-37AA-08AB1AB01731}"/>
          </ac:picMkLst>
        </pc:picChg>
      </pc:sldChg>
      <pc:sldChg chg="addSp delSp modSp new del mod ord">
        <pc:chgData name="John Oakes" userId="1a36f0057432ea1f" providerId="LiveId" clId="{47381711-A8C6-487F-B478-F1510AC8C65D}" dt="2026-05-25T18:38:27.647" v="3098" actId="47"/>
        <pc:sldMkLst>
          <pc:docMk/>
          <pc:sldMk cId="722135665" sldId="1242"/>
        </pc:sldMkLst>
        <pc:spChg chg="del">
          <ac:chgData name="John Oakes" userId="1a36f0057432ea1f" providerId="LiveId" clId="{47381711-A8C6-487F-B478-F1510AC8C65D}" dt="2026-05-24T15:50:37.693" v="3055" actId="931"/>
          <ac:spMkLst>
            <pc:docMk/>
            <pc:sldMk cId="722135665" sldId="1242"/>
            <ac:spMk id="3" creationId="{E89EFB3E-111E-58EA-2258-1901C441F6C7}"/>
          </ac:spMkLst>
        </pc:spChg>
        <pc:picChg chg="add mod ord">
          <ac:chgData name="John Oakes" userId="1a36f0057432ea1f" providerId="LiveId" clId="{47381711-A8C6-487F-B478-F1510AC8C65D}" dt="2026-05-24T15:50:55.155" v="3057" actId="1076"/>
          <ac:picMkLst>
            <pc:docMk/>
            <pc:sldMk cId="722135665" sldId="1242"/>
            <ac:picMk id="5" creationId="{A1E0BC49-35F0-6364-DF72-FAB41B4DDE42}"/>
          </ac:picMkLst>
        </pc:picChg>
      </pc:sldChg>
      <pc:sldMasterChg chg="del delSldLayout">
        <pc:chgData name="John Oakes" userId="1a36f0057432ea1f" providerId="LiveId" clId="{47381711-A8C6-487F-B478-F1510AC8C65D}" dt="2026-05-25T18:38:27.647" v="3098" actId="47"/>
        <pc:sldMasterMkLst>
          <pc:docMk/>
          <pc:sldMasterMk cId="2740040698" sldId="2147483696"/>
        </pc:sldMasterMkLst>
        <pc:sldLayoutChg chg="del">
          <pc:chgData name="John Oakes" userId="1a36f0057432ea1f" providerId="LiveId" clId="{47381711-A8C6-487F-B478-F1510AC8C65D}" dt="2026-05-25T18:38:27.647" v="3098" actId="47"/>
          <pc:sldLayoutMkLst>
            <pc:docMk/>
            <pc:sldMasterMk cId="2740040698" sldId="2147483696"/>
            <pc:sldLayoutMk cId="2441387860" sldId="2147483697"/>
          </pc:sldLayoutMkLst>
        </pc:sldLayoutChg>
        <pc:sldLayoutChg chg="del">
          <pc:chgData name="John Oakes" userId="1a36f0057432ea1f" providerId="LiveId" clId="{47381711-A8C6-487F-B478-F1510AC8C65D}" dt="2026-05-25T18:38:27.647" v="3098" actId="47"/>
          <pc:sldLayoutMkLst>
            <pc:docMk/>
            <pc:sldMasterMk cId="2740040698" sldId="2147483696"/>
            <pc:sldLayoutMk cId="3392593371" sldId="2147483698"/>
          </pc:sldLayoutMkLst>
        </pc:sldLayoutChg>
        <pc:sldLayoutChg chg="del">
          <pc:chgData name="John Oakes" userId="1a36f0057432ea1f" providerId="LiveId" clId="{47381711-A8C6-487F-B478-F1510AC8C65D}" dt="2026-05-25T18:38:27.647" v="3098" actId="47"/>
          <pc:sldLayoutMkLst>
            <pc:docMk/>
            <pc:sldMasterMk cId="2740040698" sldId="2147483696"/>
            <pc:sldLayoutMk cId="3583627932" sldId="2147483699"/>
          </pc:sldLayoutMkLst>
        </pc:sldLayoutChg>
        <pc:sldLayoutChg chg="del">
          <pc:chgData name="John Oakes" userId="1a36f0057432ea1f" providerId="LiveId" clId="{47381711-A8C6-487F-B478-F1510AC8C65D}" dt="2026-05-25T18:38:27.647" v="3098" actId="47"/>
          <pc:sldLayoutMkLst>
            <pc:docMk/>
            <pc:sldMasterMk cId="2740040698" sldId="2147483696"/>
            <pc:sldLayoutMk cId="2626578578" sldId="2147483700"/>
          </pc:sldLayoutMkLst>
        </pc:sldLayoutChg>
        <pc:sldLayoutChg chg="del">
          <pc:chgData name="John Oakes" userId="1a36f0057432ea1f" providerId="LiveId" clId="{47381711-A8C6-487F-B478-F1510AC8C65D}" dt="2026-05-25T18:38:27.647" v="3098" actId="47"/>
          <pc:sldLayoutMkLst>
            <pc:docMk/>
            <pc:sldMasterMk cId="2740040698" sldId="2147483696"/>
            <pc:sldLayoutMk cId="602816680" sldId="2147483701"/>
          </pc:sldLayoutMkLst>
        </pc:sldLayoutChg>
        <pc:sldLayoutChg chg="del">
          <pc:chgData name="John Oakes" userId="1a36f0057432ea1f" providerId="LiveId" clId="{47381711-A8C6-487F-B478-F1510AC8C65D}" dt="2026-05-25T18:38:27.647" v="3098" actId="47"/>
          <pc:sldLayoutMkLst>
            <pc:docMk/>
            <pc:sldMasterMk cId="2740040698" sldId="2147483696"/>
            <pc:sldLayoutMk cId="3328351309" sldId="2147483702"/>
          </pc:sldLayoutMkLst>
        </pc:sldLayoutChg>
        <pc:sldLayoutChg chg="del">
          <pc:chgData name="John Oakes" userId="1a36f0057432ea1f" providerId="LiveId" clId="{47381711-A8C6-487F-B478-F1510AC8C65D}" dt="2026-05-25T18:38:27.647" v="3098" actId="47"/>
          <pc:sldLayoutMkLst>
            <pc:docMk/>
            <pc:sldMasterMk cId="2740040698" sldId="2147483696"/>
            <pc:sldLayoutMk cId="2546168490" sldId="2147483703"/>
          </pc:sldLayoutMkLst>
        </pc:sldLayoutChg>
        <pc:sldLayoutChg chg="del">
          <pc:chgData name="John Oakes" userId="1a36f0057432ea1f" providerId="LiveId" clId="{47381711-A8C6-487F-B478-F1510AC8C65D}" dt="2026-05-25T18:38:27.647" v="3098" actId="47"/>
          <pc:sldLayoutMkLst>
            <pc:docMk/>
            <pc:sldMasterMk cId="2740040698" sldId="2147483696"/>
            <pc:sldLayoutMk cId="786668052" sldId="2147483704"/>
          </pc:sldLayoutMkLst>
        </pc:sldLayoutChg>
        <pc:sldLayoutChg chg="del">
          <pc:chgData name="John Oakes" userId="1a36f0057432ea1f" providerId="LiveId" clId="{47381711-A8C6-487F-B478-F1510AC8C65D}" dt="2026-05-25T18:38:27.647" v="3098" actId="47"/>
          <pc:sldLayoutMkLst>
            <pc:docMk/>
            <pc:sldMasterMk cId="2740040698" sldId="2147483696"/>
            <pc:sldLayoutMk cId="1501945022" sldId="2147483705"/>
          </pc:sldLayoutMkLst>
        </pc:sldLayoutChg>
        <pc:sldLayoutChg chg="del">
          <pc:chgData name="John Oakes" userId="1a36f0057432ea1f" providerId="LiveId" clId="{47381711-A8C6-487F-B478-F1510AC8C65D}" dt="2026-05-25T18:38:27.647" v="3098" actId="47"/>
          <pc:sldLayoutMkLst>
            <pc:docMk/>
            <pc:sldMasterMk cId="2740040698" sldId="2147483696"/>
            <pc:sldLayoutMk cId="174961885" sldId="2147483706"/>
          </pc:sldLayoutMkLst>
        </pc:sldLayoutChg>
        <pc:sldLayoutChg chg="del">
          <pc:chgData name="John Oakes" userId="1a36f0057432ea1f" providerId="LiveId" clId="{47381711-A8C6-487F-B478-F1510AC8C65D}" dt="2026-05-25T18:38:27.647" v="3098" actId="47"/>
          <pc:sldLayoutMkLst>
            <pc:docMk/>
            <pc:sldMasterMk cId="2740040698" sldId="2147483696"/>
            <pc:sldLayoutMk cId="4065367817" sldId="2147483707"/>
          </pc:sldLayoutMkLst>
        </pc:sldLayoutChg>
      </pc:sldMasterChg>
      <pc:sldMasterChg chg="del delSldLayout">
        <pc:chgData name="John Oakes" userId="1a36f0057432ea1f" providerId="LiveId" clId="{47381711-A8C6-487F-B478-F1510AC8C65D}" dt="2026-05-25T18:38:27.647" v="3098" actId="47"/>
        <pc:sldMasterMkLst>
          <pc:docMk/>
          <pc:sldMasterMk cId="1290675618" sldId="2147483720"/>
        </pc:sldMasterMkLst>
        <pc:sldLayoutChg chg="del">
          <pc:chgData name="John Oakes" userId="1a36f0057432ea1f" providerId="LiveId" clId="{47381711-A8C6-487F-B478-F1510AC8C65D}" dt="2026-05-25T18:38:27.647" v="3098" actId="47"/>
          <pc:sldLayoutMkLst>
            <pc:docMk/>
            <pc:sldMasterMk cId="1290675618" sldId="2147483720"/>
            <pc:sldLayoutMk cId="1932943614" sldId="2147483721"/>
          </pc:sldLayoutMkLst>
        </pc:sldLayoutChg>
        <pc:sldLayoutChg chg="del">
          <pc:chgData name="John Oakes" userId="1a36f0057432ea1f" providerId="LiveId" clId="{47381711-A8C6-487F-B478-F1510AC8C65D}" dt="2026-05-25T18:38:27.647" v="3098" actId="47"/>
          <pc:sldLayoutMkLst>
            <pc:docMk/>
            <pc:sldMasterMk cId="1290675618" sldId="2147483720"/>
            <pc:sldLayoutMk cId="1595468895" sldId="2147483722"/>
          </pc:sldLayoutMkLst>
        </pc:sldLayoutChg>
        <pc:sldLayoutChg chg="del">
          <pc:chgData name="John Oakes" userId="1a36f0057432ea1f" providerId="LiveId" clId="{47381711-A8C6-487F-B478-F1510AC8C65D}" dt="2026-05-25T18:38:27.647" v="3098" actId="47"/>
          <pc:sldLayoutMkLst>
            <pc:docMk/>
            <pc:sldMasterMk cId="1290675618" sldId="2147483720"/>
            <pc:sldLayoutMk cId="2736227105" sldId="2147483723"/>
          </pc:sldLayoutMkLst>
        </pc:sldLayoutChg>
        <pc:sldLayoutChg chg="del">
          <pc:chgData name="John Oakes" userId="1a36f0057432ea1f" providerId="LiveId" clId="{47381711-A8C6-487F-B478-F1510AC8C65D}" dt="2026-05-25T18:38:27.647" v="3098" actId="47"/>
          <pc:sldLayoutMkLst>
            <pc:docMk/>
            <pc:sldMasterMk cId="1290675618" sldId="2147483720"/>
            <pc:sldLayoutMk cId="156508528" sldId="2147483724"/>
          </pc:sldLayoutMkLst>
        </pc:sldLayoutChg>
        <pc:sldLayoutChg chg="del">
          <pc:chgData name="John Oakes" userId="1a36f0057432ea1f" providerId="LiveId" clId="{47381711-A8C6-487F-B478-F1510AC8C65D}" dt="2026-05-25T18:38:27.647" v="3098" actId="47"/>
          <pc:sldLayoutMkLst>
            <pc:docMk/>
            <pc:sldMasterMk cId="1290675618" sldId="2147483720"/>
            <pc:sldLayoutMk cId="3863361922" sldId="2147483725"/>
          </pc:sldLayoutMkLst>
        </pc:sldLayoutChg>
        <pc:sldLayoutChg chg="del">
          <pc:chgData name="John Oakes" userId="1a36f0057432ea1f" providerId="LiveId" clId="{47381711-A8C6-487F-B478-F1510AC8C65D}" dt="2026-05-25T18:38:27.647" v="3098" actId="47"/>
          <pc:sldLayoutMkLst>
            <pc:docMk/>
            <pc:sldMasterMk cId="1290675618" sldId="2147483720"/>
            <pc:sldLayoutMk cId="3855856868" sldId="2147483726"/>
          </pc:sldLayoutMkLst>
        </pc:sldLayoutChg>
        <pc:sldLayoutChg chg="del">
          <pc:chgData name="John Oakes" userId="1a36f0057432ea1f" providerId="LiveId" clId="{47381711-A8C6-487F-B478-F1510AC8C65D}" dt="2026-05-25T18:38:27.647" v="3098" actId="47"/>
          <pc:sldLayoutMkLst>
            <pc:docMk/>
            <pc:sldMasterMk cId="1290675618" sldId="2147483720"/>
            <pc:sldLayoutMk cId="3390417806" sldId="2147483727"/>
          </pc:sldLayoutMkLst>
        </pc:sldLayoutChg>
        <pc:sldLayoutChg chg="del">
          <pc:chgData name="John Oakes" userId="1a36f0057432ea1f" providerId="LiveId" clId="{47381711-A8C6-487F-B478-F1510AC8C65D}" dt="2026-05-25T18:38:27.647" v="3098" actId="47"/>
          <pc:sldLayoutMkLst>
            <pc:docMk/>
            <pc:sldMasterMk cId="1290675618" sldId="2147483720"/>
            <pc:sldLayoutMk cId="1743621858" sldId="2147483728"/>
          </pc:sldLayoutMkLst>
        </pc:sldLayoutChg>
        <pc:sldLayoutChg chg="del">
          <pc:chgData name="John Oakes" userId="1a36f0057432ea1f" providerId="LiveId" clId="{47381711-A8C6-487F-B478-F1510AC8C65D}" dt="2026-05-25T18:38:27.647" v="3098" actId="47"/>
          <pc:sldLayoutMkLst>
            <pc:docMk/>
            <pc:sldMasterMk cId="1290675618" sldId="2147483720"/>
            <pc:sldLayoutMk cId="1053525201" sldId="2147483729"/>
          </pc:sldLayoutMkLst>
        </pc:sldLayoutChg>
        <pc:sldLayoutChg chg="del">
          <pc:chgData name="John Oakes" userId="1a36f0057432ea1f" providerId="LiveId" clId="{47381711-A8C6-487F-B478-F1510AC8C65D}" dt="2026-05-25T18:38:27.647" v="3098" actId="47"/>
          <pc:sldLayoutMkLst>
            <pc:docMk/>
            <pc:sldMasterMk cId="1290675618" sldId="2147483720"/>
            <pc:sldLayoutMk cId="2432503979" sldId="2147483730"/>
          </pc:sldLayoutMkLst>
        </pc:sldLayoutChg>
        <pc:sldLayoutChg chg="del">
          <pc:chgData name="John Oakes" userId="1a36f0057432ea1f" providerId="LiveId" clId="{47381711-A8C6-487F-B478-F1510AC8C65D}" dt="2026-05-25T18:38:27.647" v="3098" actId="47"/>
          <pc:sldLayoutMkLst>
            <pc:docMk/>
            <pc:sldMasterMk cId="1290675618" sldId="2147483720"/>
            <pc:sldLayoutMk cId="342346770" sldId="2147483731"/>
          </pc:sldLayoutMkLst>
        </pc:sldLayoutChg>
      </pc:sldMasterChg>
      <pc:sldMasterChg chg="del delSldLayout">
        <pc:chgData name="John Oakes" userId="1a36f0057432ea1f" providerId="LiveId" clId="{47381711-A8C6-487F-B478-F1510AC8C65D}" dt="2026-05-25T18:38:41.402" v="3099" actId="47"/>
        <pc:sldMasterMkLst>
          <pc:docMk/>
          <pc:sldMasterMk cId="1946922311" sldId="2147483732"/>
        </pc:sldMasterMkLst>
        <pc:sldLayoutChg chg="del">
          <pc:chgData name="John Oakes" userId="1a36f0057432ea1f" providerId="LiveId" clId="{47381711-A8C6-487F-B478-F1510AC8C65D}" dt="2026-05-25T18:38:41.402" v="3099" actId="47"/>
          <pc:sldLayoutMkLst>
            <pc:docMk/>
            <pc:sldMasterMk cId="1946922311" sldId="2147483732"/>
            <pc:sldLayoutMk cId="1940166649" sldId="2147483733"/>
          </pc:sldLayoutMkLst>
        </pc:sldLayoutChg>
        <pc:sldLayoutChg chg="del">
          <pc:chgData name="John Oakes" userId="1a36f0057432ea1f" providerId="LiveId" clId="{47381711-A8C6-487F-B478-F1510AC8C65D}" dt="2026-05-25T18:38:41.402" v="3099" actId="47"/>
          <pc:sldLayoutMkLst>
            <pc:docMk/>
            <pc:sldMasterMk cId="1946922311" sldId="2147483732"/>
            <pc:sldLayoutMk cId="2817974844" sldId="2147483734"/>
          </pc:sldLayoutMkLst>
        </pc:sldLayoutChg>
        <pc:sldLayoutChg chg="del">
          <pc:chgData name="John Oakes" userId="1a36f0057432ea1f" providerId="LiveId" clId="{47381711-A8C6-487F-B478-F1510AC8C65D}" dt="2026-05-25T18:38:41.402" v="3099" actId="47"/>
          <pc:sldLayoutMkLst>
            <pc:docMk/>
            <pc:sldMasterMk cId="1946922311" sldId="2147483732"/>
            <pc:sldLayoutMk cId="2240819989" sldId="2147483735"/>
          </pc:sldLayoutMkLst>
        </pc:sldLayoutChg>
        <pc:sldLayoutChg chg="del">
          <pc:chgData name="John Oakes" userId="1a36f0057432ea1f" providerId="LiveId" clId="{47381711-A8C6-487F-B478-F1510AC8C65D}" dt="2026-05-25T18:38:41.402" v="3099" actId="47"/>
          <pc:sldLayoutMkLst>
            <pc:docMk/>
            <pc:sldMasterMk cId="1946922311" sldId="2147483732"/>
            <pc:sldLayoutMk cId="2044650342" sldId="2147483736"/>
          </pc:sldLayoutMkLst>
        </pc:sldLayoutChg>
        <pc:sldLayoutChg chg="del">
          <pc:chgData name="John Oakes" userId="1a36f0057432ea1f" providerId="LiveId" clId="{47381711-A8C6-487F-B478-F1510AC8C65D}" dt="2026-05-25T18:38:41.402" v="3099" actId="47"/>
          <pc:sldLayoutMkLst>
            <pc:docMk/>
            <pc:sldMasterMk cId="1946922311" sldId="2147483732"/>
            <pc:sldLayoutMk cId="323392845" sldId="2147483737"/>
          </pc:sldLayoutMkLst>
        </pc:sldLayoutChg>
        <pc:sldLayoutChg chg="del">
          <pc:chgData name="John Oakes" userId="1a36f0057432ea1f" providerId="LiveId" clId="{47381711-A8C6-487F-B478-F1510AC8C65D}" dt="2026-05-25T18:38:41.402" v="3099" actId="47"/>
          <pc:sldLayoutMkLst>
            <pc:docMk/>
            <pc:sldMasterMk cId="1946922311" sldId="2147483732"/>
            <pc:sldLayoutMk cId="2443521131" sldId="2147483738"/>
          </pc:sldLayoutMkLst>
        </pc:sldLayoutChg>
        <pc:sldLayoutChg chg="del">
          <pc:chgData name="John Oakes" userId="1a36f0057432ea1f" providerId="LiveId" clId="{47381711-A8C6-487F-B478-F1510AC8C65D}" dt="2026-05-25T18:38:41.402" v="3099" actId="47"/>
          <pc:sldLayoutMkLst>
            <pc:docMk/>
            <pc:sldMasterMk cId="1946922311" sldId="2147483732"/>
            <pc:sldLayoutMk cId="2521402947" sldId="2147483739"/>
          </pc:sldLayoutMkLst>
        </pc:sldLayoutChg>
        <pc:sldLayoutChg chg="del">
          <pc:chgData name="John Oakes" userId="1a36f0057432ea1f" providerId="LiveId" clId="{47381711-A8C6-487F-B478-F1510AC8C65D}" dt="2026-05-25T18:38:41.402" v="3099" actId="47"/>
          <pc:sldLayoutMkLst>
            <pc:docMk/>
            <pc:sldMasterMk cId="1946922311" sldId="2147483732"/>
            <pc:sldLayoutMk cId="1842084391" sldId="2147483740"/>
          </pc:sldLayoutMkLst>
        </pc:sldLayoutChg>
        <pc:sldLayoutChg chg="del">
          <pc:chgData name="John Oakes" userId="1a36f0057432ea1f" providerId="LiveId" clId="{47381711-A8C6-487F-B478-F1510AC8C65D}" dt="2026-05-25T18:38:41.402" v="3099" actId="47"/>
          <pc:sldLayoutMkLst>
            <pc:docMk/>
            <pc:sldMasterMk cId="1946922311" sldId="2147483732"/>
            <pc:sldLayoutMk cId="120338668" sldId="2147483741"/>
          </pc:sldLayoutMkLst>
        </pc:sldLayoutChg>
        <pc:sldLayoutChg chg="del">
          <pc:chgData name="John Oakes" userId="1a36f0057432ea1f" providerId="LiveId" clId="{47381711-A8C6-487F-B478-F1510AC8C65D}" dt="2026-05-25T18:38:41.402" v="3099" actId="47"/>
          <pc:sldLayoutMkLst>
            <pc:docMk/>
            <pc:sldMasterMk cId="1946922311" sldId="2147483732"/>
            <pc:sldLayoutMk cId="576644556" sldId="2147483742"/>
          </pc:sldLayoutMkLst>
        </pc:sldLayoutChg>
        <pc:sldLayoutChg chg="del">
          <pc:chgData name="John Oakes" userId="1a36f0057432ea1f" providerId="LiveId" clId="{47381711-A8C6-487F-B478-F1510AC8C65D}" dt="2026-05-25T18:38:41.402" v="3099" actId="47"/>
          <pc:sldLayoutMkLst>
            <pc:docMk/>
            <pc:sldMasterMk cId="1946922311" sldId="2147483732"/>
            <pc:sldLayoutMk cId="693835366" sldId="2147483743"/>
          </pc:sldLayoutMkLst>
        </pc:sldLayoutChg>
      </pc:sldMasterChg>
      <pc:sldMasterChg chg="del delSldLayout">
        <pc:chgData name="John Oakes" userId="1a36f0057432ea1f" providerId="LiveId" clId="{47381711-A8C6-487F-B478-F1510AC8C65D}" dt="2026-05-25T18:38:41.402" v="3099" actId="47"/>
        <pc:sldMasterMkLst>
          <pc:docMk/>
          <pc:sldMasterMk cId="2882471982" sldId="2147483744"/>
        </pc:sldMasterMkLst>
        <pc:sldLayoutChg chg="del">
          <pc:chgData name="John Oakes" userId="1a36f0057432ea1f" providerId="LiveId" clId="{47381711-A8C6-487F-B478-F1510AC8C65D}" dt="2026-05-25T18:38:41.402" v="3099" actId="47"/>
          <pc:sldLayoutMkLst>
            <pc:docMk/>
            <pc:sldMasterMk cId="2882471982" sldId="2147483744"/>
            <pc:sldLayoutMk cId="1223996883" sldId="2147483745"/>
          </pc:sldLayoutMkLst>
        </pc:sldLayoutChg>
        <pc:sldLayoutChg chg="del">
          <pc:chgData name="John Oakes" userId="1a36f0057432ea1f" providerId="LiveId" clId="{47381711-A8C6-487F-B478-F1510AC8C65D}" dt="2026-05-25T18:38:41.402" v="3099" actId="47"/>
          <pc:sldLayoutMkLst>
            <pc:docMk/>
            <pc:sldMasterMk cId="2882471982" sldId="2147483744"/>
            <pc:sldLayoutMk cId="2231727689" sldId="2147483746"/>
          </pc:sldLayoutMkLst>
        </pc:sldLayoutChg>
        <pc:sldLayoutChg chg="del">
          <pc:chgData name="John Oakes" userId="1a36f0057432ea1f" providerId="LiveId" clId="{47381711-A8C6-487F-B478-F1510AC8C65D}" dt="2026-05-25T18:38:41.402" v="3099" actId="47"/>
          <pc:sldLayoutMkLst>
            <pc:docMk/>
            <pc:sldMasterMk cId="2882471982" sldId="2147483744"/>
            <pc:sldLayoutMk cId="2778179519" sldId="2147483747"/>
          </pc:sldLayoutMkLst>
        </pc:sldLayoutChg>
        <pc:sldLayoutChg chg="del">
          <pc:chgData name="John Oakes" userId="1a36f0057432ea1f" providerId="LiveId" clId="{47381711-A8C6-487F-B478-F1510AC8C65D}" dt="2026-05-25T18:38:41.402" v="3099" actId="47"/>
          <pc:sldLayoutMkLst>
            <pc:docMk/>
            <pc:sldMasterMk cId="2882471982" sldId="2147483744"/>
            <pc:sldLayoutMk cId="2267848668" sldId="2147483748"/>
          </pc:sldLayoutMkLst>
        </pc:sldLayoutChg>
        <pc:sldLayoutChg chg="del">
          <pc:chgData name="John Oakes" userId="1a36f0057432ea1f" providerId="LiveId" clId="{47381711-A8C6-487F-B478-F1510AC8C65D}" dt="2026-05-25T18:38:41.402" v="3099" actId="47"/>
          <pc:sldLayoutMkLst>
            <pc:docMk/>
            <pc:sldMasterMk cId="2882471982" sldId="2147483744"/>
            <pc:sldLayoutMk cId="848072067" sldId="2147483749"/>
          </pc:sldLayoutMkLst>
        </pc:sldLayoutChg>
        <pc:sldLayoutChg chg="del">
          <pc:chgData name="John Oakes" userId="1a36f0057432ea1f" providerId="LiveId" clId="{47381711-A8C6-487F-B478-F1510AC8C65D}" dt="2026-05-25T18:38:41.402" v="3099" actId="47"/>
          <pc:sldLayoutMkLst>
            <pc:docMk/>
            <pc:sldMasterMk cId="2882471982" sldId="2147483744"/>
            <pc:sldLayoutMk cId="3355633196" sldId="2147483750"/>
          </pc:sldLayoutMkLst>
        </pc:sldLayoutChg>
        <pc:sldLayoutChg chg="del">
          <pc:chgData name="John Oakes" userId="1a36f0057432ea1f" providerId="LiveId" clId="{47381711-A8C6-487F-B478-F1510AC8C65D}" dt="2026-05-25T18:38:41.402" v="3099" actId="47"/>
          <pc:sldLayoutMkLst>
            <pc:docMk/>
            <pc:sldMasterMk cId="2882471982" sldId="2147483744"/>
            <pc:sldLayoutMk cId="402287142" sldId="2147483751"/>
          </pc:sldLayoutMkLst>
        </pc:sldLayoutChg>
        <pc:sldLayoutChg chg="del">
          <pc:chgData name="John Oakes" userId="1a36f0057432ea1f" providerId="LiveId" clId="{47381711-A8C6-487F-B478-F1510AC8C65D}" dt="2026-05-25T18:38:41.402" v="3099" actId="47"/>
          <pc:sldLayoutMkLst>
            <pc:docMk/>
            <pc:sldMasterMk cId="2882471982" sldId="2147483744"/>
            <pc:sldLayoutMk cId="3480149717" sldId="2147483752"/>
          </pc:sldLayoutMkLst>
        </pc:sldLayoutChg>
        <pc:sldLayoutChg chg="del">
          <pc:chgData name="John Oakes" userId="1a36f0057432ea1f" providerId="LiveId" clId="{47381711-A8C6-487F-B478-F1510AC8C65D}" dt="2026-05-25T18:38:41.402" v="3099" actId="47"/>
          <pc:sldLayoutMkLst>
            <pc:docMk/>
            <pc:sldMasterMk cId="2882471982" sldId="2147483744"/>
            <pc:sldLayoutMk cId="3405487518" sldId="2147483753"/>
          </pc:sldLayoutMkLst>
        </pc:sldLayoutChg>
        <pc:sldLayoutChg chg="del">
          <pc:chgData name="John Oakes" userId="1a36f0057432ea1f" providerId="LiveId" clId="{47381711-A8C6-487F-B478-F1510AC8C65D}" dt="2026-05-25T18:38:41.402" v="3099" actId="47"/>
          <pc:sldLayoutMkLst>
            <pc:docMk/>
            <pc:sldMasterMk cId="2882471982" sldId="2147483744"/>
            <pc:sldLayoutMk cId="3803644445" sldId="2147483754"/>
          </pc:sldLayoutMkLst>
        </pc:sldLayoutChg>
        <pc:sldLayoutChg chg="del">
          <pc:chgData name="John Oakes" userId="1a36f0057432ea1f" providerId="LiveId" clId="{47381711-A8C6-487F-B478-F1510AC8C65D}" dt="2026-05-25T18:38:41.402" v="3099" actId="47"/>
          <pc:sldLayoutMkLst>
            <pc:docMk/>
            <pc:sldMasterMk cId="2882471982" sldId="2147483744"/>
            <pc:sldLayoutMk cId="2487687088" sldId="2147483755"/>
          </pc:sldLayoutMkLst>
        </pc:sldLayoutChg>
      </pc:sldMasterChg>
      <pc:sldMasterChg chg="del delSldLayout">
        <pc:chgData name="John Oakes" userId="1a36f0057432ea1f" providerId="LiveId" clId="{47381711-A8C6-487F-B478-F1510AC8C65D}" dt="2026-05-25T18:38:41.402" v="3099" actId="47"/>
        <pc:sldMasterMkLst>
          <pc:docMk/>
          <pc:sldMasterMk cId="2359091068" sldId="2147483756"/>
        </pc:sldMasterMkLst>
        <pc:sldLayoutChg chg="del">
          <pc:chgData name="John Oakes" userId="1a36f0057432ea1f" providerId="LiveId" clId="{47381711-A8C6-487F-B478-F1510AC8C65D}" dt="2026-05-25T18:38:41.402" v="3099" actId="47"/>
          <pc:sldLayoutMkLst>
            <pc:docMk/>
            <pc:sldMasterMk cId="2359091068" sldId="2147483756"/>
            <pc:sldLayoutMk cId="2011040488" sldId="2147483757"/>
          </pc:sldLayoutMkLst>
        </pc:sldLayoutChg>
        <pc:sldLayoutChg chg="del">
          <pc:chgData name="John Oakes" userId="1a36f0057432ea1f" providerId="LiveId" clId="{47381711-A8C6-487F-B478-F1510AC8C65D}" dt="2026-05-25T18:38:41.402" v="3099" actId="47"/>
          <pc:sldLayoutMkLst>
            <pc:docMk/>
            <pc:sldMasterMk cId="2359091068" sldId="2147483756"/>
            <pc:sldLayoutMk cId="1231210102" sldId="2147483758"/>
          </pc:sldLayoutMkLst>
        </pc:sldLayoutChg>
        <pc:sldLayoutChg chg="del">
          <pc:chgData name="John Oakes" userId="1a36f0057432ea1f" providerId="LiveId" clId="{47381711-A8C6-487F-B478-F1510AC8C65D}" dt="2026-05-25T18:38:41.402" v="3099" actId="47"/>
          <pc:sldLayoutMkLst>
            <pc:docMk/>
            <pc:sldMasterMk cId="2359091068" sldId="2147483756"/>
            <pc:sldLayoutMk cId="2075283943" sldId="2147483759"/>
          </pc:sldLayoutMkLst>
        </pc:sldLayoutChg>
        <pc:sldLayoutChg chg="del">
          <pc:chgData name="John Oakes" userId="1a36f0057432ea1f" providerId="LiveId" clId="{47381711-A8C6-487F-B478-F1510AC8C65D}" dt="2026-05-25T18:38:41.402" v="3099" actId="47"/>
          <pc:sldLayoutMkLst>
            <pc:docMk/>
            <pc:sldMasterMk cId="2359091068" sldId="2147483756"/>
            <pc:sldLayoutMk cId="2303160254" sldId="2147483760"/>
          </pc:sldLayoutMkLst>
        </pc:sldLayoutChg>
        <pc:sldLayoutChg chg="del">
          <pc:chgData name="John Oakes" userId="1a36f0057432ea1f" providerId="LiveId" clId="{47381711-A8C6-487F-B478-F1510AC8C65D}" dt="2026-05-25T18:38:41.402" v="3099" actId="47"/>
          <pc:sldLayoutMkLst>
            <pc:docMk/>
            <pc:sldMasterMk cId="2359091068" sldId="2147483756"/>
            <pc:sldLayoutMk cId="934127811" sldId="2147483761"/>
          </pc:sldLayoutMkLst>
        </pc:sldLayoutChg>
        <pc:sldLayoutChg chg="del">
          <pc:chgData name="John Oakes" userId="1a36f0057432ea1f" providerId="LiveId" clId="{47381711-A8C6-487F-B478-F1510AC8C65D}" dt="2026-05-25T18:38:41.402" v="3099" actId="47"/>
          <pc:sldLayoutMkLst>
            <pc:docMk/>
            <pc:sldMasterMk cId="2359091068" sldId="2147483756"/>
            <pc:sldLayoutMk cId="2218223814" sldId="2147483762"/>
          </pc:sldLayoutMkLst>
        </pc:sldLayoutChg>
        <pc:sldLayoutChg chg="del">
          <pc:chgData name="John Oakes" userId="1a36f0057432ea1f" providerId="LiveId" clId="{47381711-A8C6-487F-B478-F1510AC8C65D}" dt="2026-05-25T18:38:41.402" v="3099" actId="47"/>
          <pc:sldLayoutMkLst>
            <pc:docMk/>
            <pc:sldMasterMk cId="2359091068" sldId="2147483756"/>
            <pc:sldLayoutMk cId="3630492868" sldId="2147483763"/>
          </pc:sldLayoutMkLst>
        </pc:sldLayoutChg>
        <pc:sldLayoutChg chg="del">
          <pc:chgData name="John Oakes" userId="1a36f0057432ea1f" providerId="LiveId" clId="{47381711-A8C6-487F-B478-F1510AC8C65D}" dt="2026-05-25T18:38:41.402" v="3099" actId="47"/>
          <pc:sldLayoutMkLst>
            <pc:docMk/>
            <pc:sldMasterMk cId="2359091068" sldId="2147483756"/>
            <pc:sldLayoutMk cId="299472495" sldId="2147483764"/>
          </pc:sldLayoutMkLst>
        </pc:sldLayoutChg>
        <pc:sldLayoutChg chg="del">
          <pc:chgData name="John Oakes" userId="1a36f0057432ea1f" providerId="LiveId" clId="{47381711-A8C6-487F-B478-F1510AC8C65D}" dt="2026-05-25T18:38:41.402" v="3099" actId="47"/>
          <pc:sldLayoutMkLst>
            <pc:docMk/>
            <pc:sldMasterMk cId="2359091068" sldId="2147483756"/>
            <pc:sldLayoutMk cId="24664865" sldId="2147483765"/>
          </pc:sldLayoutMkLst>
        </pc:sldLayoutChg>
        <pc:sldLayoutChg chg="del">
          <pc:chgData name="John Oakes" userId="1a36f0057432ea1f" providerId="LiveId" clId="{47381711-A8C6-487F-B478-F1510AC8C65D}" dt="2026-05-25T18:38:41.402" v="3099" actId="47"/>
          <pc:sldLayoutMkLst>
            <pc:docMk/>
            <pc:sldMasterMk cId="2359091068" sldId="2147483756"/>
            <pc:sldLayoutMk cId="1224925653" sldId="2147483766"/>
          </pc:sldLayoutMkLst>
        </pc:sldLayoutChg>
        <pc:sldLayoutChg chg="del">
          <pc:chgData name="John Oakes" userId="1a36f0057432ea1f" providerId="LiveId" clId="{47381711-A8C6-487F-B478-F1510AC8C65D}" dt="2026-05-25T18:38:41.402" v="3099" actId="47"/>
          <pc:sldLayoutMkLst>
            <pc:docMk/>
            <pc:sldMasterMk cId="2359091068" sldId="2147483756"/>
            <pc:sldLayoutMk cId="2537056279" sldId="2147483767"/>
          </pc:sldLayoutMkLst>
        </pc:sldLayoutChg>
      </pc:sldMasterChg>
      <pc:sldMasterChg chg="del delSldLayout">
        <pc:chgData name="John Oakes" userId="1a36f0057432ea1f" providerId="LiveId" clId="{47381711-A8C6-487F-B478-F1510AC8C65D}" dt="2026-05-25T18:38:41.402" v="3099" actId="47"/>
        <pc:sldMasterMkLst>
          <pc:docMk/>
          <pc:sldMasterMk cId="3919298571" sldId="2147483768"/>
        </pc:sldMasterMkLst>
        <pc:sldLayoutChg chg="del">
          <pc:chgData name="John Oakes" userId="1a36f0057432ea1f" providerId="LiveId" clId="{47381711-A8C6-487F-B478-F1510AC8C65D}" dt="2026-05-25T18:38:41.402" v="3099" actId="47"/>
          <pc:sldLayoutMkLst>
            <pc:docMk/>
            <pc:sldMasterMk cId="3919298571" sldId="2147483768"/>
            <pc:sldLayoutMk cId="3399447182" sldId="2147483769"/>
          </pc:sldLayoutMkLst>
        </pc:sldLayoutChg>
        <pc:sldLayoutChg chg="del">
          <pc:chgData name="John Oakes" userId="1a36f0057432ea1f" providerId="LiveId" clId="{47381711-A8C6-487F-B478-F1510AC8C65D}" dt="2026-05-25T18:38:41.402" v="3099" actId="47"/>
          <pc:sldLayoutMkLst>
            <pc:docMk/>
            <pc:sldMasterMk cId="3919298571" sldId="2147483768"/>
            <pc:sldLayoutMk cId="3386004972" sldId="2147483770"/>
          </pc:sldLayoutMkLst>
        </pc:sldLayoutChg>
        <pc:sldLayoutChg chg="del">
          <pc:chgData name="John Oakes" userId="1a36f0057432ea1f" providerId="LiveId" clId="{47381711-A8C6-487F-B478-F1510AC8C65D}" dt="2026-05-25T18:38:41.402" v="3099" actId="47"/>
          <pc:sldLayoutMkLst>
            <pc:docMk/>
            <pc:sldMasterMk cId="3919298571" sldId="2147483768"/>
            <pc:sldLayoutMk cId="633915569" sldId="2147483771"/>
          </pc:sldLayoutMkLst>
        </pc:sldLayoutChg>
        <pc:sldLayoutChg chg="del">
          <pc:chgData name="John Oakes" userId="1a36f0057432ea1f" providerId="LiveId" clId="{47381711-A8C6-487F-B478-F1510AC8C65D}" dt="2026-05-25T18:38:41.402" v="3099" actId="47"/>
          <pc:sldLayoutMkLst>
            <pc:docMk/>
            <pc:sldMasterMk cId="3919298571" sldId="2147483768"/>
            <pc:sldLayoutMk cId="2425729842" sldId="2147483772"/>
          </pc:sldLayoutMkLst>
        </pc:sldLayoutChg>
        <pc:sldLayoutChg chg="del">
          <pc:chgData name="John Oakes" userId="1a36f0057432ea1f" providerId="LiveId" clId="{47381711-A8C6-487F-B478-F1510AC8C65D}" dt="2026-05-25T18:38:41.402" v="3099" actId="47"/>
          <pc:sldLayoutMkLst>
            <pc:docMk/>
            <pc:sldMasterMk cId="3919298571" sldId="2147483768"/>
            <pc:sldLayoutMk cId="4024785970" sldId="2147483773"/>
          </pc:sldLayoutMkLst>
        </pc:sldLayoutChg>
        <pc:sldLayoutChg chg="del">
          <pc:chgData name="John Oakes" userId="1a36f0057432ea1f" providerId="LiveId" clId="{47381711-A8C6-487F-B478-F1510AC8C65D}" dt="2026-05-25T18:38:41.402" v="3099" actId="47"/>
          <pc:sldLayoutMkLst>
            <pc:docMk/>
            <pc:sldMasterMk cId="3919298571" sldId="2147483768"/>
            <pc:sldLayoutMk cId="1442944178" sldId="2147483774"/>
          </pc:sldLayoutMkLst>
        </pc:sldLayoutChg>
        <pc:sldLayoutChg chg="del">
          <pc:chgData name="John Oakes" userId="1a36f0057432ea1f" providerId="LiveId" clId="{47381711-A8C6-487F-B478-F1510AC8C65D}" dt="2026-05-25T18:38:41.402" v="3099" actId="47"/>
          <pc:sldLayoutMkLst>
            <pc:docMk/>
            <pc:sldMasterMk cId="3919298571" sldId="2147483768"/>
            <pc:sldLayoutMk cId="1630105149" sldId="2147483775"/>
          </pc:sldLayoutMkLst>
        </pc:sldLayoutChg>
        <pc:sldLayoutChg chg="del">
          <pc:chgData name="John Oakes" userId="1a36f0057432ea1f" providerId="LiveId" clId="{47381711-A8C6-487F-B478-F1510AC8C65D}" dt="2026-05-25T18:38:41.402" v="3099" actId="47"/>
          <pc:sldLayoutMkLst>
            <pc:docMk/>
            <pc:sldMasterMk cId="3919298571" sldId="2147483768"/>
            <pc:sldLayoutMk cId="1263639268" sldId="2147483776"/>
          </pc:sldLayoutMkLst>
        </pc:sldLayoutChg>
        <pc:sldLayoutChg chg="del">
          <pc:chgData name="John Oakes" userId="1a36f0057432ea1f" providerId="LiveId" clId="{47381711-A8C6-487F-B478-F1510AC8C65D}" dt="2026-05-25T18:38:41.402" v="3099" actId="47"/>
          <pc:sldLayoutMkLst>
            <pc:docMk/>
            <pc:sldMasterMk cId="3919298571" sldId="2147483768"/>
            <pc:sldLayoutMk cId="2795717434" sldId="2147483777"/>
          </pc:sldLayoutMkLst>
        </pc:sldLayoutChg>
        <pc:sldLayoutChg chg="del">
          <pc:chgData name="John Oakes" userId="1a36f0057432ea1f" providerId="LiveId" clId="{47381711-A8C6-487F-B478-F1510AC8C65D}" dt="2026-05-25T18:38:41.402" v="3099" actId="47"/>
          <pc:sldLayoutMkLst>
            <pc:docMk/>
            <pc:sldMasterMk cId="3919298571" sldId="2147483768"/>
            <pc:sldLayoutMk cId="3575495676" sldId="2147483778"/>
          </pc:sldLayoutMkLst>
        </pc:sldLayoutChg>
        <pc:sldLayoutChg chg="del">
          <pc:chgData name="John Oakes" userId="1a36f0057432ea1f" providerId="LiveId" clId="{47381711-A8C6-487F-B478-F1510AC8C65D}" dt="2026-05-25T18:38:41.402" v="3099" actId="47"/>
          <pc:sldLayoutMkLst>
            <pc:docMk/>
            <pc:sldMasterMk cId="3919298571" sldId="2147483768"/>
            <pc:sldLayoutMk cId="4052048303" sldId="214748377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21ABAB-F549-4DA7-9642-A361D30AB54C}"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8290FD23-2885-40F2-AAA1-62A7A40BEC35}">
      <dgm:prSet/>
      <dgm:spPr/>
      <dgm:t>
        <a:bodyPr/>
        <a:lstStyle/>
        <a:p>
          <a:r>
            <a:rPr lang="en-US" b="1"/>
            <a:t>Two patterns:</a:t>
          </a:r>
          <a:endParaRPr lang="en-US"/>
        </a:p>
      </dgm:t>
    </dgm:pt>
    <dgm:pt modelId="{DF1833B4-AE22-4868-B0F3-0B66CCEDC4D1}" type="parTrans" cxnId="{B277719C-EC97-4638-8F29-D4E6061E15E8}">
      <dgm:prSet/>
      <dgm:spPr/>
      <dgm:t>
        <a:bodyPr/>
        <a:lstStyle/>
        <a:p>
          <a:endParaRPr lang="en-US"/>
        </a:p>
      </dgm:t>
    </dgm:pt>
    <dgm:pt modelId="{CB6B0B24-8905-4732-8D2B-D068C76F2E94}" type="sibTrans" cxnId="{B277719C-EC97-4638-8F29-D4E6061E15E8}">
      <dgm:prSet/>
      <dgm:spPr/>
      <dgm:t>
        <a:bodyPr/>
        <a:lstStyle/>
        <a:p>
          <a:endParaRPr lang="en-US"/>
        </a:p>
      </dgm:t>
    </dgm:pt>
    <dgm:pt modelId="{4E2A617B-A699-43C1-8B9C-B9EFF65C45F1}">
      <dgm:prSet/>
      <dgm:spPr/>
      <dgm:t>
        <a:bodyPr/>
        <a:lstStyle/>
        <a:p>
          <a:r>
            <a:rPr lang="en-US" b="1"/>
            <a:t>1. When the tribes worked together in unison they were always victorious.</a:t>
          </a:r>
          <a:endParaRPr lang="en-US"/>
        </a:p>
      </dgm:t>
    </dgm:pt>
    <dgm:pt modelId="{A7FE0C70-DD08-4DBF-BC26-92C1043D1F1F}" type="parTrans" cxnId="{1C32202C-EE65-4671-B028-B011D7B87B50}">
      <dgm:prSet/>
      <dgm:spPr/>
      <dgm:t>
        <a:bodyPr/>
        <a:lstStyle/>
        <a:p>
          <a:endParaRPr lang="en-US"/>
        </a:p>
      </dgm:t>
    </dgm:pt>
    <dgm:pt modelId="{99BC770B-6327-444D-9134-B5D4244C15E3}" type="sibTrans" cxnId="{1C32202C-EE65-4671-B028-B011D7B87B50}">
      <dgm:prSet/>
      <dgm:spPr/>
      <dgm:t>
        <a:bodyPr/>
        <a:lstStyle/>
        <a:p>
          <a:endParaRPr lang="en-US"/>
        </a:p>
      </dgm:t>
    </dgm:pt>
    <dgm:pt modelId="{3F0EF612-BB07-4A0F-8141-D58D27F24CB1}">
      <dgm:prSet/>
      <dgm:spPr/>
      <dgm:t>
        <a:bodyPr/>
        <a:lstStyle/>
        <a:p>
          <a:r>
            <a:rPr lang="en-US" b="1"/>
            <a:t>2. When they subdued peoples, they failed to obey God and drive them out of the land. This became a fatal mistake.</a:t>
          </a:r>
          <a:endParaRPr lang="en-US"/>
        </a:p>
      </dgm:t>
    </dgm:pt>
    <dgm:pt modelId="{B1936C70-9F53-4020-A2C5-9BBFD2404E5C}" type="parTrans" cxnId="{0BADCD43-D9CB-4241-B067-131410100011}">
      <dgm:prSet/>
      <dgm:spPr/>
      <dgm:t>
        <a:bodyPr/>
        <a:lstStyle/>
        <a:p>
          <a:endParaRPr lang="en-US"/>
        </a:p>
      </dgm:t>
    </dgm:pt>
    <dgm:pt modelId="{AAABEB2A-75EB-4BB2-9964-7E2CB77239B0}" type="sibTrans" cxnId="{0BADCD43-D9CB-4241-B067-131410100011}">
      <dgm:prSet/>
      <dgm:spPr/>
      <dgm:t>
        <a:bodyPr/>
        <a:lstStyle/>
        <a:p>
          <a:endParaRPr lang="en-US"/>
        </a:p>
      </dgm:t>
    </dgm:pt>
    <dgm:pt modelId="{F817E358-C04E-48FC-B564-16D9B8970449}" type="pres">
      <dgm:prSet presAssocID="{BF21ABAB-F549-4DA7-9642-A361D30AB54C}" presName="linear" presStyleCnt="0">
        <dgm:presLayoutVars>
          <dgm:animLvl val="lvl"/>
          <dgm:resizeHandles val="exact"/>
        </dgm:presLayoutVars>
      </dgm:prSet>
      <dgm:spPr/>
    </dgm:pt>
    <dgm:pt modelId="{7346FDD8-4596-4552-8A5E-F81ADE0C4B1D}" type="pres">
      <dgm:prSet presAssocID="{8290FD23-2885-40F2-AAA1-62A7A40BEC35}" presName="parentText" presStyleLbl="node1" presStyleIdx="0" presStyleCnt="3">
        <dgm:presLayoutVars>
          <dgm:chMax val="0"/>
          <dgm:bulletEnabled val="1"/>
        </dgm:presLayoutVars>
      </dgm:prSet>
      <dgm:spPr/>
    </dgm:pt>
    <dgm:pt modelId="{BAB7EA65-B284-465B-9A84-B01936917F2E}" type="pres">
      <dgm:prSet presAssocID="{CB6B0B24-8905-4732-8D2B-D068C76F2E94}" presName="spacer" presStyleCnt="0"/>
      <dgm:spPr/>
    </dgm:pt>
    <dgm:pt modelId="{A735A23F-88DA-490E-B9FB-D5942F44BCC3}" type="pres">
      <dgm:prSet presAssocID="{4E2A617B-A699-43C1-8B9C-B9EFF65C45F1}" presName="parentText" presStyleLbl="node1" presStyleIdx="1" presStyleCnt="3">
        <dgm:presLayoutVars>
          <dgm:chMax val="0"/>
          <dgm:bulletEnabled val="1"/>
        </dgm:presLayoutVars>
      </dgm:prSet>
      <dgm:spPr/>
    </dgm:pt>
    <dgm:pt modelId="{B84DC851-6E35-49CC-A831-D69CE8111DB3}" type="pres">
      <dgm:prSet presAssocID="{99BC770B-6327-444D-9134-B5D4244C15E3}" presName="spacer" presStyleCnt="0"/>
      <dgm:spPr/>
    </dgm:pt>
    <dgm:pt modelId="{82B3C5C8-7176-4E11-B7A6-F9C3CC1D700A}" type="pres">
      <dgm:prSet presAssocID="{3F0EF612-BB07-4A0F-8141-D58D27F24CB1}" presName="parentText" presStyleLbl="node1" presStyleIdx="2" presStyleCnt="3">
        <dgm:presLayoutVars>
          <dgm:chMax val="0"/>
          <dgm:bulletEnabled val="1"/>
        </dgm:presLayoutVars>
      </dgm:prSet>
      <dgm:spPr/>
    </dgm:pt>
  </dgm:ptLst>
  <dgm:cxnLst>
    <dgm:cxn modelId="{9ABD8D00-E852-45B1-B48F-D732138935B8}" type="presOf" srcId="{8290FD23-2885-40F2-AAA1-62A7A40BEC35}" destId="{7346FDD8-4596-4552-8A5E-F81ADE0C4B1D}" srcOrd="0" destOrd="0" presId="urn:microsoft.com/office/officeart/2005/8/layout/vList2"/>
    <dgm:cxn modelId="{1C32202C-EE65-4671-B028-B011D7B87B50}" srcId="{BF21ABAB-F549-4DA7-9642-A361D30AB54C}" destId="{4E2A617B-A699-43C1-8B9C-B9EFF65C45F1}" srcOrd="1" destOrd="0" parTransId="{A7FE0C70-DD08-4DBF-BC26-92C1043D1F1F}" sibTransId="{99BC770B-6327-444D-9134-B5D4244C15E3}"/>
    <dgm:cxn modelId="{0BADCD43-D9CB-4241-B067-131410100011}" srcId="{BF21ABAB-F549-4DA7-9642-A361D30AB54C}" destId="{3F0EF612-BB07-4A0F-8141-D58D27F24CB1}" srcOrd="2" destOrd="0" parTransId="{B1936C70-9F53-4020-A2C5-9BBFD2404E5C}" sibTransId="{AAABEB2A-75EB-4BB2-9964-7E2CB77239B0}"/>
    <dgm:cxn modelId="{CAC89049-20CE-4E66-AB18-FF2023F31D94}" type="presOf" srcId="{BF21ABAB-F549-4DA7-9642-A361D30AB54C}" destId="{F817E358-C04E-48FC-B564-16D9B8970449}" srcOrd="0" destOrd="0" presId="urn:microsoft.com/office/officeart/2005/8/layout/vList2"/>
    <dgm:cxn modelId="{B277719C-EC97-4638-8F29-D4E6061E15E8}" srcId="{BF21ABAB-F549-4DA7-9642-A361D30AB54C}" destId="{8290FD23-2885-40F2-AAA1-62A7A40BEC35}" srcOrd="0" destOrd="0" parTransId="{DF1833B4-AE22-4868-B0F3-0B66CCEDC4D1}" sibTransId="{CB6B0B24-8905-4732-8D2B-D068C76F2E94}"/>
    <dgm:cxn modelId="{0BDB2EA5-3880-48DD-9932-FB645CCDA456}" type="presOf" srcId="{3F0EF612-BB07-4A0F-8141-D58D27F24CB1}" destId="{82B3C5C8-7176-4E11-B7A6-F9C3CC1D700A}" srcOrd="0" destOrd="0" presId="urn:microsoft.com/office/officeart/2005/8/layout/vList2"/>
    <dgm:cxn modelId="{7D0A92C8-8225-43D7-921C-25E04ABA3C4F}" type="presOf" srcId="{4E2A617B-A699-43C1-8B9C-B9EFF65C45F1}" destId="{A735A23F-88DA-490E-B9FB-D5942F44BCC3}" srcOrd="0" destOrd="0" presId="urn:microsoft.com/office/officeart/2005/8/layout/vList2"/>
    <dgm:cxn modelId="{C2031904-7238-4645-B543-E86392C6513B}" type="presParOf" srcId="{F817E358-C04E-48FC-B564-16D9B8970449}" destId="{7346FDD8-4596-4552-8A5E-F81ADE0C4B1D}" srcOrd="0" destOrd="0" presId="urn:microsoft.com/office/officeart/2005/8/layout/vList2"/>
    <dgm:cxn modelId="{0C0A54C2-0244-4FDC-B5BA-8AEA2768DE8B}" type="presParOf" srcId="{F817E358-C04E-48FC-B564-16D9B8970449}" destId="{BAB7EA65-B284-465B-9A84-B01936917F2E}" srcOrd="1" destOrd="0" presId="urn:microsoft.com/office/officeart/2005/8/layout/vList2"/>
    <dgm:cxn modelId="{12A45395-8EE8-440F-95B6-91C9CAC57570}" type="presParOf" srcId="{F817E358-C04E-48FC-B564-16D9B8970449}" destId="{A735A23F-88DA-490E-B9FB-D5942F44BCC3}" srcOrd="2" destOrd="0" presId="urn:microsoft.com/office/officeart/2005/8/layout/vList2"/>
    <dgm:cxn modelId="{73B00BD2-E378-4598-8582-5D4A1BB03A87}" type="presParOf" srcId="{F817E358-C04E-48FC-B564-16D9B8970449}" destId="{B84DC851-6E35-49CC-A831-D69CE8111DB3}" srcOrd="3" destOrd="0" presId="urn:microsoft.com/office/officeart/2005/8/layout/vList2"/>
    <dgm:cxn modelId="{088E995F-3DFE-4006-9D14-0651DA4CC077}" type="presParOf" srcId="{F817E358-C04E-48FC-B564-16D9B8970449}" destId="{82B3C5C8-7176-4E11-B7A6-F9C3CC1D700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6FDD8-4596-4552-8A5E-F81ADE0C4B1D}">
      <dsp:nvSpPr>
        <dsp:cNvPr id="0" name=""/>
        <dsp:cNvSpPr/>
      </dsp:nvSpPr>
      <dsp:spPr>
        <a:xfrm>
          <a:off x="0" y="375275"/>
          <a:ext cx="6666833" cy="1515949"/>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kern="1200"/>
            <a:t>Two patterns:</a:t>
          </a:r>
          <a:endParaRPr lang="en-US" sz="2700" kern="1200"/>
        </a:p>
      </dsp:txBody>
      <dsp:txXfrm>
        <a:off x="74003" y="449278"/>
        <a:ext cx="6518827" cy="1367943"/>
      </dsp:txXfrm>
    </dsp:sp>
    <dsp:sp modelId="{A735A23F-88DA-490E-B9FB-D5942F44BCC3}">
      <dsp:nvSpPr>
        <dsp:cNvPr id="0" name=""/>
        <dsp:cNvSpPr/>
      </dsp:nvSpPr>
      <dsp:spPr>
        <a:xfrm>
          <a:off x="0" y="1968985"/>
          <a:ext cx="6666833" cy="1515949"/>
        </a:xfrm>
        <a:prstGeom prst="roundRect">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kern="1200"/>
            <a:t>1. When the tribes worked together in unison they were always victorious.</a:t>
          </a:r>
          <a:endParaRPr lang="en-US" sz="2700" kern="1200"/>
        </a:p>
      </dsp:txBody>
      <dsp:txXfrm>
        <a:off x="74003" y="2042988"/>
        <a:ext cx="6518827" cy="1367943"/>
      </dsp:txXfrm>
    </dsp:sp>
    <dsp:sp modelId="{82B3C5C8-7176-4E11-B7A6-F9C3CC1D700A}">
      <dsp:nvSpPr>
        <dsp:cNvPr id="0" name=""/>
        <dsp:cNvSpPr/>
      </dsp:nvSpPr>
      <dsp:spPr>
        <a:xfrm>
          <a:off x="0" y="3562694"/>
          <a:ext cx="6666833" cy="1515949"/>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kern="1200"/>
            <a:t>2. When they subdued peoples, they failed to obey God and drive them out of the land. This became a fatal mistake.</a:t>
          </a:r>
          <a:endParaRPr lang="en-US" sz="2700" kern="1200"/>
        </a:p>
      </dsp:txBody>
      <dsp:txXfrm>
        <a:off x="74003" y="3636697"/>
        <a:ext cx="6518827" cy="136794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FA6CE-B578-46A6-81B7-A3833E68505F}" type="datetimeFigureOut">
              <a:rPr lang="en-US" smtClean="0"/>
              <a:t>5/22/2026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F368-660D-4C8D-AE62-F7E6A64D7A8A}" type="slidenum">
              <a:rPr lang="en-US" smtClean="0"/>
              <a:t>‹#›</a:t>
            </a:fld>
            <a:endParaRPr lang="en-US"/>
          </a:p>
        </p:txBody>
      </p:sp>
    </p:spTree>
    <p:extLst>
      <p:ext uri="{BB962C8B-B14F-4D97-AF65-F5344CB8AC3E}">
        <p14:creationId xmlns:p14="http://schemas.microsoft.com/office/powerpoint/2010/main" val="168104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33985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749713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1054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14916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D1932-1E79-460E-8EA9-7EC16BE07A7A}"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9200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D1932-1E79-460E-8EA9-7EC16BE07A7A}"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872860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D1932-1E79-460E-8EA9-7EC16BE07A7A}" type="datetimeFigureOut">
              <a:rPr lang="en-US" smtClean="0"/>
              <a:t>5/22/2026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5758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D1932-1E79-460E-8EA9-7EC16BE07A7A}" type="datetimeFigureOut">
              <a:rPr lang="en-US" smtClean="0"/>
              <a:t>5/22/2026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86536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1932-1E79-460E-8EA9-7EC16BE07A7A}" type="datetimeFigureOut">
              <a:rPr lang="en-US" smtClean="0"/>
              <a:t>5/22/2026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7735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95757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4317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4BD1932-1E79-460E-8EA9-7EC16BE07A7A}" type="datetimeFigureOut">
              <a:rPr lang="en-US" smtClean="0"/>
              <a:t>5/22/2026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36D3371-5753-467E-8589-EFDACB993CEF}" type="slidenum">
              <a:rPr lang="en-US" smtClean="0"/>
              <a:t>‹#›</a:t>
            </a:fld>
            <a:endParaRPr lang="en-US"/>
          </a:p>
        </p:txBody>
      </p:sp>
    </p:spTree>
    <p:extLst>
      <p:ext uri="{BB962C8B-B14F-4D97-AF65-F5344CB8AC3E}">
        <p14:creationId xmlns:p14="http://schemas.microsoft.com/office/powerpoint/2010/main" val="286943751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3881D-5800-1703-2B40-DC102CF7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1702F-F7F3-E2B9-D89B-F5C308CA40BB}"/>
              </a:ext>
            </a:extLst>
          </p:cNvPr>
          <p:cNvSpPr>
            <a:spLocks noGrp="1"/>
          </p:cNvSpPr>
          <p:nvPr>
            <p:ph type="ctrTitle"/>
          </p:nvPr>
        </p:nvSpPr>
        <p:spPr>
          <a:xfrm>
            <a:off x="228600" y="1828800"/>
            <a:ext cx="4114800" cy="3200400"/>
          </a:xfrm>
        </p:spPr>
        <p:txBody>
          <a:bodyPr>
            <a:normAutofit fontScale="90000"/>
          </a:bodyPr>
          <a:lstStyle/>
          <a:p>
            <a:r>
              <a:rPr lang="en-US" sz="5300" b="1" dirty="0"/>
              <a:t>The Book of Judges I:</a:t>
            </a:r>
            <a:br>
              <a:rPr lang="en-US" sz="5300" b="1" dirty="0"/>
            </a:br>
            <a:r>
              <a:rPr lang="en-US" sz="5300" b="1" dirty="0"/>
              <a:t>God’s Discipline and God’s Deliverance</a:t>
            </a:r>
            <a:endParaRPr lang="en-US" sz="4800" b="1" dirty="0"/>
          </a:p>
        </p:txBody>
      </p:sp>
      <p:sp>
        <p:nvSpPr>
          <p:cNvPr id="3" name="Subtitle 2">
            <a:extLst>
              <a:ext uri="{FF2B5EF4-FFF2-40B4-BE49-F238E27FC236}">
                <a16:creationId xmlns:a16="http://schemas.microsoft.com/office/drawing/2014/main" id="{5E7D2AC5-8DDC-3929-7C31-FDA1B195C37B}"/>
              </a:ext>
            </a:extLst>
          </p:cNvPr>
          <p:cNvSpPr>
            <a:spLocks noGrp="1"/>
          </p:cNvSpPr>
          <p:nvPr>
            <p:ph type="subTitle" idx="1"/>
          </p:nvPr>
        </p:nvSpPr>
        <p:spPr>
          <a:xfrm flipV="1">
            <a:off x="1060704" y="4965192"/>
            <a:ext cx="3072384" cy="950976"/>
          </a:xfrm>
        </p:spPr>
        <p:txBody>
          <a:bodyPr>
            <a:normAutofit/>
          </a:bodyPr>
          <a:lstStyle/>
          <a:p>
            <a:endParaRPr lang="en-US" sz="4000" b="1" dirty="0"/>
          </a:p>
        </p:txBody>
      </p:sp>
      <p:pic>
        <p:nvPicPr>
          <p:cNvPr id="5" name="Picture 4" descr="The Book Of Judges">
            <a:extLst>
              <a:ext uri="{FF2B5EF4-FFF2-40B4-BE49-F238E27FC236}">
                <a16:creationId xmlns:a16="http://schemas.microsoft.com/office/drawing/2014/main" id="{B8DDA0A1-B265-9232-A0D4-904AAF355850}"/>
              </a:ext>
            </a:extLst>
          </p:cNvPr>
          <p:cNvPicPr>
            <a:picLocks noChangeAspect="1"/>
          </p:cNvPicPr>
          <p:nvPr/>
        </p:nvPicPr>
        <p:blipFill>
          <a:blip r:embed="rId2"/>
          <a:stretch>
            <a:fillRect/>
          </a:stretch>
        </p:blipFill>
        <p:spPr>
          <a:xfrm>
            <a:off x="4343400" y="857250"/>
            <a:ext cx="7696200" cy="5143500"/>
          </a:xfrm>
          <a:prstGeom prst="rect">
            <a:avLst/>
          </a:prstGeom>
        </p:spPr>
      </p:pic>
    </p:spTree>
    <p:extLst>
      <p:ext uri="{BB962C8B-B14F-4D97-AF65-F5344CB8AC3E}">
        <p14:creationId xmlns:p14="http://schemas.microsoft.com/office/powerpoint/2010/main" val="197387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1850A-4553-EB12-977B-53B0C637B8E6}"/>
              </a:ext>
            </a:extLst>
          </p:cNvPr>
          <p:cNvSpPr>
            <a:spLocks noGrp="1"/>
          </p:cNvSpPr>
          <p:nvPr>
            <p:ph type="title"/>
          </p:nvPr>
        </p:nvSpPr>
        <p:spPr/>
        <p:txBody>
          <a:bodyPr/>
          <a:lstStyle/>
          <a:p>
            <a:pPr algn="ctr"/>
            <a:r>
              <a:rPr lang="en-US" b="1" dirty="0"/>
              <a:t>Judges 2:6-9</a:t>
            </a:r>
          </a:p>
        </p:txBody>
      </p:sp>
      <p:sp>
        <p:nvSpPr>
          <p:cNvPr id="3" name="Content Placeholder 2">
            <a:extLst>
              <a:ext uri="{FF2B5EF4-FFF2-40B4-BE49-F238E27FC236}">
                <a16:creationId xmlns:a16="http://schemas.microsoft.com/office/drawing/2014/main" id="{CCB8B046-E997-F499-2DE7-3152FFADA2F1}"/>
              </a:ext>
            </a:extLst>
          </p:cNvPr>
          <p:cNvSpPr>
            <a:spLocks noGrp="1"/>
          </p:cNvSpPr>
          <p:nvPr>
            <p:ph idx="1"/>
          </p:nvPr>
        </p:nvSpPr>
        <p:spPr/>
        <p:txBody>
          <a:bodyPr>
            <a:normAutofit/>
          </a:bodyPr>
          <a:lstStyle/>
          <a:p>
            <a:pPr marL="0" indent="0">
              <a:buNone/>
            </a:pPr>
            <a:r>
              <a:rPr lang="en-US" sz="3200" b="1" dirty="0"/>
              <a:t>“The people served the Lord throughout the lifetime of Joshua and of the elders who outlived him, and who had seen all the great things the Lord had done for Israel.”</a:t>
            </a:r>
          </a:p>
          <a:p>
            <a:pPr marL="0" indent="0">
              <a:buNone/>
            </a:pPr>
            <a:endParaRPr lang="en-US" sz="3200" b="1" dirty="0"/>
          </a:p>
          <a:p>
            <a:pPr marL="0" indent="0">
              <a:buNone/>
            </a:pPr>
            <a:r>
              <a:rPr lang="en-US" sz="3200" b="1" dirty="0"/>
              <a:t>God’s people need a strong, spiritual leadership—otherwise entropy sets in.</a:t>
            </a:r>
          </a:p>
        </p:txBody>
      </p:sp>
    </p:spTree>
    <p:extLst>
      <p:ext uri="{BB962C8B-B14F-4D97-AF65-F5344CB8AC3E}">
        <p14:creationId xmlns:p14="http://schemas.microsoft.com/office/powerpoint/2010/main" val="3706793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D4E48-FF04-BFA4-E617-24C2A79134C3}"/>
              </a:ext>
            </a:extLst>
          </p:cNvPr>
          <p:cNvSpPr>
            <a:spLocks noGrp="1"/>
          </p:cNvSpPr>
          <p:nvPr>
            <p:ph type="title"/>
          </p:nvPr>
        </p:nvSpPr>
        <p:spPr/>
        <p:txBody>
          <a:bodyPr/>
          <a:lstStyle/>
          <a:p>
            <a:pPr algn="ctr"/>
            <a:r>
              <a:rPr lang="en-US" b="1" dirty="0"/>
              <a:t>Judges 2:10-23   Judges In a Nutshell</a:t>
            </a:r>
          </a:p>
        </p:txBody>
      </p:sp>
      <p:sp>
        <p:nvSpPr>
          <p:cNvPr id="3" name="Content Placeholder 2">
            <a:extLst>
              <a:ext uri="{FF2B5EF4-FFF2-40B4-BE49-F238E27FC236}">
                <a16:creationId xmlns:a16="http://schemas.microsoft.com/office/drawing/2014/main" id="{DEEC2897-A2FA-8628-A99D-4636A7EA0AD4}"/>
              </a:ext>
            </a:extLst>
          </p:cNvPr>
          <p:cNvSpPr>
            <a:spLocks noGrp="1"/>
          </p:cNvSpPr>
          <p:nvPr>
            <p:ph idx="1"/>
          </p:nvPr>
        </p:nvSpPr>
        <p:spPr>
          <a:xfrm>
            <a:off x="3581400" y="1690688"/>
            <a:ext cx="8305800" cy="4486275"/>
          </a:xfrm>
        </p:spPr>
        <p:txBody>
          <a:bodyPr>
            <a:normAutofit/>
          </a:bodyPr>
          <a:lstStyle/>
          <a:p>
            <a:pPr marL="0" indent="0">
              <a:buNone/>
            </a:pPr>
            <a:r>
              <a:rPr lang="en-US" sz="3200" b="1" dirty="0"/>
              <a:t>v. 10 “Another generation grew up who knew neither the Lord, nor what he had done for Israel.”</a:t>
            </a:r>
          </a:p>
          <a:p>
            <a:pPr marL="0" indent="0">
              <a:buNone/>
            </a:pPr>
            <a:endParaRPr lang="en-US" sz="3200" b="1" dirty="0"/>
          </a:p>
          <a:p>
            <a:pPr marL="0" indent="0">
              <a:buNone/>
            </a:pPr>
            <a:r>
              <a:rPr lang="en-US" sz="3200" b="1" dirty="0"/>
              <a:t>They knew all about him, but they did not know him.</a:t>
            </a:r>
          </a:p>
          <a:p>
            <a:pPr marL="0" indent="0">
              <a:buNone/>
            </a:pPr>
            <a:endParaRPr lang="en-US" sz="3200" b="1" dirty="0"/>
          </a:p>
          <a:p>
            <a:pPr marL="0" indent="0">
              <a:buNone/>
            </a:pPr>
            <a:r>
              <a:rPr lang="en-US" sz="3200" b="1" dirty="0"/>
              <a:t>Christianity is an experiential religion.</a:t>
            </a:r>
          </a:p>
        </p:txBody>
      </p:sp>
      <p:pic>
        <p:nvPicPr>
          <p:cNvPr id="4" name="Picture 3" descr="Calaveras Big Trees Association">
            <a:extLst>
              <a:ext uri="{FF2B5EF4-FFF2-40B4-BE49-F238E27FC236}">
                <a16:creationId xmlns:a16="http://schemas.microsoft.com/office/drawing/2014/main" id="{A18D20D6-231D-59FD-8903-3830375968D3}"/>
              </a:ext>
            </a:extLst>
          </p:cNvPr>
          <p:cNvPicPr>
            <a:picLocks noChangeAspect="1"/>
          </p:cNvPicPr>
          <p:nvPr/>
        </p:nvPicPr>
        <p:blipFill>
          <a:blip r:embed="rId2"/>
          <a:stretch>
            <a:fillRect/>
          </a:stretch>
        </p:blipFill>
        <p:spPr>
          <a:xfrm>
            <a:off x="228600" y="3048000"/>
            <a:ext cx="3086100" cy="2057400"/>
          </a:xfrm>
          <a:prstGeom prst="rect">
            <a:avLst/>
          </a:prstGeom>
        </p:spPr>
      </p:pic>
    </p:spTree>
    <p:extLst>
      <p:ext uri="{BB962C8B-B14F-4D97-AF65-F5344CB8AC3E}">
        <p14:creationId xmlns:p14="http://schemas.microsoft.com/office/powerpoint/2010/main" val="875944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88712-2A18-7010-3F6E-E694403033B3}"/>
              </a:ext>
            </a:extLst>
          </p:cNvPr>
          <p:cNvSpPr>
            <a:spLocks noGrp="1"/>
          </p:cNvSpPr>
          <p:nvPr>
            <p:ph type="title"/>
          </p:nvPr>
        </p:nvSpPr>
        <p:spPr/>
        <p:txBody>
          <a:bodyPr/>
          <a:lstStyle/>
          <a:p>
            <a:pPr algn="ctr"/>
            <a:r>
              <a:rPr lang="en-US" b="1" dirty="0"/>
              <a:t>Judges:  We Need Two Things</a:t>
            </a:r>
          </a:p>
        </p:txBody>
      </p:sp>
      <p:sp>
        <p:nvSpPr>
          <p:cNvPr id="3" name="Content Placeholder 2">
            <a:extLst>
              <a:ext uri="{FF2B5EF4-FFF2-40B4-BE49-F238E27FC236}">
                <a16:creationId xmlns:a16="http://schemas.microsoft.com/office/drawing/2014/main" id="{342EF4E4-F0E7-6960-087C-40AC3F5CDA69}"/>
              </a:ext>
            </a:extLst>
          </p:cNvPr>
          <p:cNvSpPr>
            <a:spLocks noGrp="1"/>
          </p:cNvSpPr>
          <p:nvPr>
            <p:ph idx="1"/>
          </p:nvPr>
        </p:nvSpPr>
        <p:spPr>
          <a:xfrm>
            <a:off x="838200" y="1981199"/>
            <a:ext cx="10515600" cy="4195763"/>
          </a:xfrm>
        </p:spPr>
        <p:txBody>
          <a:bodyPr>
            <a:normAutofit/>
          </a:bodyPr>
          <a:lstStyle/>
          <a:p>
            <a:pPr marL="0" indent="0">
              <a:buNone/>
            </a:pPr>
            <a:r>
              <a:rPr lang="en-US" sz="3200" b="1" dirty="0"/>
              <a:t>1.  We need to remember the great things God has done.  “Amnesia leads to apostasy.”</a:t>
            </a:r>
          </a:p>
          <a:p>
            <a:pPr marL="0" indent="0">
              <a:buNone/>
            </a:pPr>
            <a:endParaRPr lang="en-US" sz="3200" b="1" dirty="0"/>
          </a:p>
          <a:p>
            <a:pPr marL="0" indent="0">
              <a:buNone/>
            </a:pPr>
            <a:r>
              <a:rPr lang="en-US" sz="3200" b="1" dirty="0"/>
              <a:t>2.  We need to actively </a:t>
            </a:r>
            <a:r>
              <a:rPr lang="en-US" sz="3200" b="1" dirty="0">
                <a:solidFill>
                  <a:srgbClr val="FFFF00"/>
                </a:solidFill>
              </a:rPr>
              <a:t>experience</a:t>
            </a:r>
            <a:r>
              <a:rPr lang="en-US" sz="3200" b="1" dirty="0"/>
              <a:t> God working in our lives on an ongoing basis.  </a:t>
            </a:r>
          </a:p>
          <a:p>
            <a:pPr marL="0" indent="0">
              <a:buNone/>
            </a:pPr>
            <a:endParaRPr lang="en-US" sz="3200" b="1" dirty="0"/>
          </a:p>
          <a:p>
            <a:pPr marL="0" indent="0">
              <a:buNone/>
            </a:pPr>
            <a:r>
              <a:rPr lang="en-US" sz="3200" b="1" dirty="0"/>
              <a:t>Without this the result:  They did evil in the eyes of the Lord.</a:t>
            </a:r>
          </a:p>
        </p:txBody>
      </p:sp>
    </p:spTree>
    <p:extLst>
      <p:ext uri="{BB962C8B-B14F-4D97-AF65-F5344CB8AC3E}">
        <p14:creationId xmlns:p14="http://schemas.microsoft.com/office/powerpoint/2010/main" val="1809669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1E8A5-53A7-3495-B5B4-50D3E5369D8F}"/>
              </a:ext>
            </a:extLst>
          </p:cNvPr>
          <p:cNvSpPr>
            <a:spLocks noGrp="1"/>
          </p:cNvSpPr>
          <p:nvPr>
            <p:ph type="title"/>
          </p:nvPr>
        </p:nvSpPr>
        <p:spPr>
          <a:xfrm>
            <a:off x="685800" y="-228599"/>
            <a:ext cx="10668000" cy="1919288"/>
          </a:xfrm>
        </p:spPr>
        <p:txBody>
          <a:bodyPr/>
          <a:lstStyle/>
          <a:p>
            <a:pPr algn="ctr"/>
            <a:r>
              <a:rPr lang="en-US" b="1" dirty="0"/>
              <a:t>God’s Discipline</a:t>
            </a:r>
          </a:p>
        </p:txBody>
      </p:sp>
      <p:sp>
        <p:nvSpPr>
          <p:cNvPr id="3" name="Content Placeholder 2">
            <a:extLst>
              <a:ext uri="{FF2B5EF4-FFF2-40B4-BE49-F238E27FC236}">
                <a16:creationId xmlns:a16="http://schemas.microsoft.com/office/drawing/2014/main" id="{37F4DBE1-46C7-B199-0D9B-AD4301DF5DF9}"/>
              </a:ext>
            </a:extLst>
          </p:cNvPr>
          <p:cNvSpPr>
            <a:spLocks noGrp="1"/>
          </p:cNvSpPr>
          <p:nvPr>
            <p:ph idx="1"/>
          </p:nvPr>
        </p:nvSpPr>
        <p:spPr>
          <a:xfrm>
            <a:off x="685800" y="1690688"/>
            <a:ext cx="10668000" cy="4486275"/>
          </a:xfrm>
        </p:spPr>
        <p:txBody>
          <a:bodyPr>
            <a:normAutofit/>
          </a:bodyPr>
          <a:lstStyle/>
          <a:p>
            <a:pPr marL="0" indent="0" algn="ctr">
              <a:buNone/>
            </a:pPr>
            <a:r>
              <a:rPr lang="en-US" sz="3600" b="1" dirty="0"/>
              <a:t>Did God judge them?</a:t>
            </a:r>
          </a:p>
        </p:txBody>
      </p:sp>
      <p:pic>
        <p:nvPicPr>
          <p:cNvPr id="4" name="Picture 3" descr="Gavels Fast Engraved Walnut Gavel w ...">
            <a:extLst>
              <a:ext uri="{FF2B5EF4-FFF2-40B4-BE49-F238E27FC236}">
                <a16:creationId xmlns:a16="http://schemas.microsoft.com/office/drawing/2014/main" id="{92C43AB3-271A-49B3-BC37-4D9E9DE80D5D}"/>
              </a:ext>
            </a:extLst>
          </p:cNvPr>
          <p:cNvPicPr>
            <a:picLocks noChangeAspect="1"/>
          </p:cNvPicPr>
          <p:nvPr/>
        </p:nvPicPr>
        <p:blipFill>
          <a:blip r:embed="rId2"/>
          <a:stretch>
            <a:fillRect/>
          </a:stretch>
        </p:blipFill>
        <p:spPr>
          <a:xfrm>
            <a:off x="2743200" y="2819400"/>
            <a:ext cx="6994132" cy="3586163"/>
          </a:xfrm>
          <a:prstGeom prst="rect">
            <a:avLst/>
          </a:prstGeom>
        </p:spPr>
      </p:pic>
    </p:spTree>
    <p:extLst>
      <p:ext uri="{BB962C8B-B14F-4D97-AF65-F5344CB8AC3E}">
        <p14:creationId xmlns:p14="http://schemas.microsoft.com/office/powerpoint/2010/main" val="4002554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092C5-8E7B-5003-1E22-6B45FC5D54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212B80-0ED4-0825-FF2B-1A02840C9EBB}"/>
              </a:ext>
            </a:extLst>
          </p:cNvPr>
          <p:cNvSpPr>
            <a:spLocks noGrp="1"/>
          </p:cNvSpPr>
          <p:nvPr>
            <p:ph type="title"/>
          </p:nvPr>
        </p:nvSpPr>
        <p:spPr>
          <a:xfrm>
            <a:off x="685800" y="-228599"/>
            <a:ext cx="10668000" cy="1919288"/>
          </a:xfrm>
        </p:spPr>
        <p:txBody>
          <a:bodyPr/>
          <a:lstStyle/>
          <a:p>
            <a:pPr algn="ctr"/>
            <a:r>
              <a:rPr lang="en-US" b="1" dirty="0"/>
              <a:t>God’s Discipline</a:t>
            </a:r>
          </a:p>
        </p:txBody>
      </p:sp>
      <p:sp>
        <p:nvSpPr>
          <p:cNvPr id="3" name="Content Placeholder 2">
            <a:extLst>
              <a:ext uri="{FF2B5EF4-FFF2-40B4-BE49-F238E27FC236}">
                <a16:creationId xmlns:a16="http://schemas.microsoft.com/office/drawing/2014/main" id="{C2BA6D45-6E16-7E77-999B-004B13FA8B9D}"/>
              </a:ext>
            </a:extLst>
          </p:cNvPr>
          <p:cNvSpPr>
            <a:spLocks noGrp="1"/>
          </p:cNvSpPr>
          <p:nvPr>
            <p:ph idx="1"/>
          </p:nvPr>
        </p:nvSpPr>
        <p:spPr>
          <a:xfrm>
            <a:off x="609600" y="1447800"/>
            <a:ext cx="10744200" cy="4729163"/>
          </a:xfrm>
        </p:spPr>
        <p:txBody>
          <a:bodyPr>
            <a:normAutofit/>
          </a:bodyPr>
          <a:lstStyle/>
          <a:p>
            <a:pPr marL="0" indent="0" algn="ctr">
              <a:buNone/>
            </a:pPr>
            <a:r>
              <a:rPr lang="en-US" sz="3600" b="1" dirty="0"/>
              <a:t>Did God judge them?</a:t>
            </a:r>
          </a:p>
          <a:p>
            <a:pPr marL="0" indent="0">
              <a:buNone/>
            </a:pPr>
            <a:r>
              <a:rPr lang="en-US" sz="3200" b="1" dirty="0"/>
              <a:t>No!   He disciplined them.</a:t>
            </a:r>
          </a:p>
          <a:p>
            <a:pPr marL="0" indent="0">
              <a:buNone/>
            </a:pPr>
            <a:endParaRPr lang="en-US" sz="3200" b="1" dirty="0"/>
          </a:p>
          <a:p>
            <a:pPr marL="0" indent="0">
              <a:buNone/>
            </a:pPr>
            <a:r>
              <a:rPr lang="en-US" sz="3200" b="1" dirty="0"/>
              <a:t>God’s plan A:  Loving discipline</a:t>
            </a:r>
          </a:p>
          <a:p>
            <a:pPr marL="0" indent="0">
              <a:buNone/>
            </a:pPr>
            <a:r>
              <a:rPr lang="en-US" sz="3200" b="1" dirty="0"/>
              <a:t>God’s plan B:  Loving discipline</a:t>
            </a:r>
          </a:p>
          <a:p>
            <a:pPr marL="0" indent="0">
              <a:buNone/>
            </a:pPr>
            <a:r>
              <a:rPr lang="en-US" sz="3200" b="1" dirty="0"/>
              <a:t>God’s plan C:  Loving discipline</a:t>
            </a:r>
          </a:p>
          <a:p>
            <a:pPr marL="0" indent="0">
              <a:buNone/>
            </a:pPr>
            <a:r>
              <a:rPr lang="en-US" sz="3200" b="1" dirty="0"/>
              <a:t>……</a:t>
            </a:r>
          </a:p>
          <a:p>
            <a:pPr marL="0" indent="0">
              <a:buNone/>
            </a:pPr>
            <a:r>
              <a:rPr lang="en-US" sz="3200" b="1" dirty="0"/>
              <a:t>God’s plan G:  Judgement               </a:t>
            </a:r>
          </a:p>
          <a:p>
            <a:pPr marL="0" indent="0" algn="ctr">
              <a:buNone/>
            </a:pPr>
            <a:endParaRPr lang="en-US" sz="3600" b="1" dirty="0"/>
          </a:p>
        </p:txBody>
      </p:sp>
    </p:spTree>
    <p:extLst>
      <p:ext uri="{BB962C8B-B14F-4D97-AF65-F5344CB8AC3E}">
        <p14:creationId xmlns:p14="http://schemas.microsoft.com/office/powerpoint/2010/main" val="3260414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DFA2E-97CB-2FAB-D3C1-B3E38F481F8E}"/>
              </a:ext>
            </a:extLst>
          </p:cNvPr>
          <p:cNvSpPr>
            <a:spLocks noGrp="1"/>
          </p:cNvSpPr>
          <p:nvPr>
            <p:ph type="title"/>
          </p:nvPr>
        </p:nvSpPr>
        <p:spPr/>
        <p:txBody>
          <a:bodyPr/>
          <a:lstStyle/>
          <a:p>
            <a:pPr algn="ctr"/>
            <a:r>
              <a:rPr lang="en-US" b="1" dirty="0"/>
              <a:t>Judges 2:15   </a:t>
            </a:r>
          </a:p>
        </p:txBody>
      </p:sp>
      <p:sp>
        <p:nvSpPr>
          <p:cNvPr id="3" name="Content Placeholder 2">
            <a:extLst>
              <a:ext uri="{FF2B5EF4-FFF2-40B4-BE49-F238E27FC236}">
                <a16:creationId xmlns:a16="http://schemas.microsoft.com/office/drawing/2014/main" id="{98D1235C-EE9F-64C2-4D96-7BB477A1EF1E}"/>
              </a:ext>
            </a:extLst>
          </p:cNvPr>
          <p:cNvSpPr>
            <a:spLocks noGrp="1"/>
          </p:cNvSpPr>
          <p:nvPr>
            <p:ph idx="1"/>
          </p:nvPr>
        </p:nvSpPr>
        <p:spPr/>
        <p:txBody>
          <a:bodyPr>
            <a:normAutofit/>
          </a:bodyPr>
          <a:lstStyle/>
          <a:p>
            <a:pPr marL="0" indent="0">
              <a:buNone/>
            </a:pPr>
            <a:r>
              <a:rPr lang="en-US" sz="3200" b="1" dirty="0"/>
              <a:t>They were in great distress</a:t>
            </a:r>
          </a:p>
          <a:p>
            <a:pPr marL="0" indent="0">
              <a:buNone/>
            </a:pPr>
            <a:r>
              <a:rPr lang="en-US" sz="3200" b="1" dirty="0"/>
              <a:t>Judges 3:9  “They cried out to the Lord.”</a:t>
            </a:r>
          </a:p>
          <a:p>
            <a:pPr marL="0" indent="0">
              <a:buNone/>
            </a:pPr>
            <a:r>
              <a:rPr lang="en-US" sz="3200" b="1" dirty="0"/>
              <a:t>Judges 3:15  “They cried out to the Lord.”</a:t>
            </a:r>
          </a:p>
          <a:p>
            <a:pPr marL="0" indent="0">
              <a:buNone/>
            </a:pPr>
            <a:endParaRPr lang="en-US" sz="3200" b="1" dirty="0"/>
          </a:p>
          <a:p>
            <a:pPr marL="0" indent="0">
              <a:buNone/>
            </a:pPr>
            <a:r>
              <a:rPr lang="en-US" sz="3200" b="1" dirty="0"/>
              <a:t>So, What did God do?  He sent a Savior!   God has both a “hard” side and a “soft” side.  When we cry for help, we bring out his soft side.</a:t>
            </a:r>
          </a:p>
        </p:txBody>
      </p:sp>
    </p:spTree>
    <p:extLst>
      <p:ext uri="{BB962C8B-B14F-4D97-AF65-F5344CB8AC3E}">
        <p14:creationId xmlns:p14="http://schemas.microsoft.com/office/powerpoint/2010/main" val="148482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5B13C-9471-93FB-1C56-19EFDDEA0C82}"/>
              </a:ext>
            </a:extLst>
          </p:cNvPr>
          <p:cNvSpPr>
            <a:spLocks noGrp="1"/>
          </p:cNvSpPr>
          <p:nvPr>
            <p:ph type="title"/>
          </p:nvPr>
        </p:nvSpPr>
        <p:spPr>
          <a:xfrm>
            <a:off x="4953000" y="365125"/>
            <a:ext cx="6400800" cy="777875"/>
          </a:xfrm>
        </p:spPr>
        <p:txBody>
          <a:bodyPr/>
          <a:lstStyle/>
          <a:p>
            <a:pPr algn="ctr"/>
            <a:r>
              <a:rPr lang="en-US" b="1" dirty="0"/>
              <a:t>Who’s God </a:t>
            </a:r>
            <a:r>
              <a:rPr lang="en-US" b="1" dirty="0" err="1"/>
              <a:t>Gonna</a:t>
            </a:r>
            <a:r>
              <a:rPr lang="en-US" b="1" dirty="0"/>
              <a:t> Call?</a:t>
            </a:r>
          </a:p>
        </p:txBody>
      </p:sp>
      <p:sp>
        <p:nvSpPr>
          <p:cNvPr id="3" name="Content Placeholder 2">
            <a:extLst>
              <a:ext uri="{FF2B5EF4-FFF2-40B4-BE49-F238E27FC236}">
                <a16:creationId xmlns:a16="http://schemas.microsoft.com/office/drawing/2014/main" id="{78C91A66-3DE6-28D9-4A2E-FFF6E63574D4}"/>
              </a:ext>
            </a:extLst>
          </p:cNvPr>
          <p:cNvSpPr>
            <a:spLocks noGrp="1"/>
          </p:cNvSpPr>
          <p:nvPr>
            <p:ph idx="1"/>
          </p:nvPr>
        </p:nvSpPr>
        <p:spPr>
          <a:xfrm>
            <a:off x="5105400" y="1295400"/>
            <a:ext cx="6705600" cy="4881563"/>
          </a:xfrm>
        </p:spPr>
        <p:txBody>
          <a:bodyPr>
            <a:normAutofit/>
          </a:bodyPr>
          <a:lstStyle/>
          <a:p>
            <a:pPr marL="0" indent="0">
              <a:buNone/>
            </a:pPr>
            <a:r>
              <a:rPr lang="en-US" sz="3200" b="1" dirty="0"/>
              <a:t>Othniel, Ehud, Shamgar, Ibzan, Abdon, Elon, Deborah, Jephthah, Jair, Tola, Gideon, Samson.</a:t>
            </a:r>
          </a:p>
          <a:p>
            <a:pPr marL="0" indent="0">
              <a:buNone/>
            </a:pPr>
            <a:r>
              <a:rPr lang="en-US" sz="3200" b="1" dirty="0"/>
              <a:t>Samuel, David…. </a:t>
            </a:r>
          </a:p>
          <a:p>
            <a:pPr marL="0" indent="0">
              <a:buNone/>
            </a:pPr>
            <a:r>
              <a:rPr lang="en-US" sz="3200" b="1" dirty="0"/>
              <a:t>Jesus!!!</a:t>
            </a:r>
          </a:p>
          <a:p>
            <a:pPr marL="0" indent="0">
              <a:buNone/>
            </a:pPr>
            <a:endParaRPr lang="en-US" sz="1400" b="1" dirty="0"/>
          </a:p>
          <a:p>
            <a:pPr marL="0" indent="0">
              <a:buNone/>
            </a:pPr>
            <a:r>
              <a:rPr lang="en-US" sz="3200" b="1" dirty="0"/>
              <a:t>Did we deserve this?   NO!!!</a:t>
            </a:r>
          </a:p>
          <a:p>
            <a:pPr marL="0" indent="0">
              <a:buNone/>
            </a:pPr>
            <a:r>
              <a:rPr lang="en-US" sz="3200" b="1" dirty="0"/>
              <a:t>Why, God?  Because of his patience and mercy.</a:t>
            </a:r>
          </a:p>
        </p:txBody>
      </p:sp>
      <p:pic>
        <p:nvPicPr>
          <p:cNvPr id="5" name="Picture 4" descr="Ghostbusters (2016) - IMDb">
            <a:extLst>
              <a:ext uri="{FF2B5EF4-FFF2-40B4-BE49-F238E27FC236}">
                <a16:creationId xmlns:a16="http://schemas.microsoft.com/office/drawing/2014/main" id="{60B2D008-D008-3F23-304B-93A2E163B8E6}"/>
              </a:ext>
            </a:extLst>
          </p:cNvPr>
          <p:cNvPicPr>
            <a:picLocks noChangeAspect="1"/>
          </p:cNvPicPr>
          <p:nvPr/>
        </p:nvPicPr>
        <p:blipFill>
          <a:blip r:embed="rId2"/>
          <a:stretch>
            <a:fillRect/>
          </a:stretch>
        </p:blipFill>
        <p:spPr>
          <a:xfrm>
            <a:off x="381000" y="162339"/>
            <a:ext cx="4191000" cy="6218169"/>
          </a:xfrm>
          <a:prstGeom prst="rect">
            <a:avLst/>
          </a:prstGeom>
        </p:spPr>
      </p:pic>
    </p:spTree>
    <p:extLst>
      <p:ext uri="{BB962C8B-B14F-4D97-AF65-F5344CB8AC3E}">
        <p14:creationId xmlns:p14="http://schemas.microsoft.com/office/powerpoint/2010/main" val="4136285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E52C3-642C-7AF3-6B40-C7091B7BBC3F}"/>
              </a:ext>
            </a:extLst>
          </p:cNvPr>
          <p:cNvSpPr>
            <a:spLocks noGrp="1"/>
          </p:cNvSpPr>
          <p:nvPr>
            <p:ph type="title"/>
          </p:nvPr>
        </p:nvSpPr>
        <p:spPr/>
        <p:txBody>
          <a:bodyPr/>
          <a:lstStyle/>
          <a:p>
            <a:pPr algn="ctr"/>
            <a:r>
              <a:rPr lang="en-US" b="1" dirty="0"/>
              <a:t>The Message of Judges</a:t>
            </a:r>
          </a:p>
        </p:txBody>
      </p:sp>
      <p:sp>
        <p:nvSpPr>
          <p:cNvPr id="3" name="Content Placeholder 2">
            <a:extLst>
              <a:ext uri="{FF2B5EF4-FFF2-40B4-BE49-F238E27FC236}">
                <a16:creationId xmlns:a16="http://schemas.microsoft.com/office/drawing/2014/main" id="{100DE50D-18A8-AAFA-3766-57E492FADB43}"/>
              </a:ext>
            </a:extLst>
          </p:cNvPr>
          <p:cNvSpPr>
            <a:spLocks noGrp="1"/>
          </p:cNvSpPr>
          <p:nvPr>
            <p:ph idx="1"/>
          </p:nvPr>
        </p:nvSpPr>
        <p:spPr/>
        <p:txBody>
          <a:bodyPr>
            <a:normAutofit/>
          </a:bodyPr>
          <a:lstStyle/>
          <a:p>
            <a:pPr marL="0" indent="0">
              <a:buNone/>
            </a:pPr>
            <a:r>
              <a:rPr lang="en-US" sz="3200" b="1" dirty="0"/>
              <a:t>Don’t worry.  You can mess up as badly and as often as you like.  All you have to do is cry out to God and he will rescue you every time.     </a:t>
            </a:r>
            <a:r>
              <a:rPr lang="en-US" sz="3200" b="1"/>
              <a:t>NOT!</a:t>
            </a:r>
            <a:endParaRPr lang="en-US" sz="3200" b="1" dirty="0"/>
          </a:p>
          <a:p>
            <a:pPr marL="0" indent="0">
              <a:buNone/>
            </a:pPr>
            <a:endParaRPr lang="en-US" sz="3200" b="1"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Judges 2:</a:t>
            </a: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17 They quickly turned    v. 19 the people returned to ways even more corrupt.</a:t>
            </a:r>
          </a:p>
          <a:p>
            <a:pPr marL="0" indent="0">
              <a:buNone/>
            </a:pPr>
            <a:endParaRPr lang="en-US" sz="3200" b="1" dirty="0"/>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2426276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C4A4F-83D3-967D-C7E6-A821A68807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0DD49-43FC-7FC8-6A7D-D19BCCB01C3D}"/>
              </a:ext>
            </a:extLst>
          </p:cNvPr>
          <p:cNvSpPr>
            <a:spLocks noGrp="1"/>
          </p:cNvSpPr>
          <p:nvPr>
            <p:ph type="title"/>
          </p:nvPr>
        </p:nvSpPr>
        <p:spPr/>
        <p:txBody>
          <a:bodyPr/>
          <a:lstStyle/>
          <a:p>
            <a:pPr algn="ctr"/>
            <a:r>
              <a:rPr lang="en-US" b="1" dirty="0"/>
              <a:t>The Message of Judges</a:t>
            </a:r>
          </a:p>
        </p:txBody>
      </p:sp>
      <p:sp>
        <p:nvSpPr>
          <p:cNvPr id="3" name="Content Placeholder 2">
            <a:extLst>
              <a:ext uri="{FF2B5EF4-FFF2-40B4-BE49-F238E27FC236}">
                <a16:creationId xmlns:a16="http://schemas.microsoft.com/office/drawing/2014/main" id="{BF8EB996-7492-FC08-362E-A26DDAB52659}"/>
              </a:ext>
            </a:extLst>
          </p:cNvPr>
          <p:cNvSpPr>
            <a:spLocks noGrp="1"/>
          </p:cNvSpPr>
          <p:nvPr>
            <p:ph idx="1"/>
          </p:nvPr>
        </p:nvSpPr>
        <p:spPr/>
        <p:txBody>
          <a:bodyPr>
            <a:normAutofit/>
          </a:bodyPr>
          <a:lstStyle/>
          <a:p>
            <a:pPr marL="0" indent="0">
              <a:buNone/>
            </a:pPr>
            <a:r>
              <a:rPr lang="en-US" sz="3200" b="1" dirty="0"/>
              <a:t>Don’t worry.  You can mess up as badly and as often as you like.  All you have to do is cry out to God and he will rescue you every time.</a:t>
            </a:r>
          </a:p>
          <a:p>
            <a:pPr marL="0" indent="0">
              <a:buNone/>
            </a:pPr>
            <a:r>
              <a:rPr lang="en-US" sz="3200" b="1" dirty="0"/>
              <a:t>v. 17 They quickly turned    v. 19 the people returned to ways even more corrupt.</a:t>
            </a:r>
          </a:p>
          <a:p>
            <a:pPr marL="0" indent="0">
              <a:buNone/>
            </a:pPr>
            <a:endParaRPr lang="en-US" sz="800" b="1" dirty="0"/>
          </a:p>
          <a:p>
            <a:pPr marL="0" indent="0">
              <a:buNone/>
            </a:pPr>
            <a:r>
              <a:rPr lang="en-US" sz="3200" b="1" dirty="0"/>
              <a:t>No!!!!!!!!!!!!</a:t>
            </a:r>
          </a:p>
          <a:p>
            <a:pPr marL="0" indent="0">
              <a:buNone/>
            </a:pPr>
            <a:endParaRPr lang="en-US" sz="1200" b="1" dirty="0"/>
          </a:p>
          <a:p>
            <a:pPr marL="0" indent="0">
              <a:buNone/>
            </a:pPr>
            <a:r>
              <a:rPr lang="en-US" sz="3200" b="1" dirty="0"/>
              <a:t>1 Corinthians 10:6-13  Do not be like them!</a:t>
            </a:r>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2099907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66BDE-6F7F-98D3-0365-F8918E77BBA6}"/>
              </a:ext>
            </a:extLst>
          </p:cNvPr>
          <p:cNvSpPr>
            <a:spLocks noGrp="1"/>
          </p:cNvSpPr>
          <p:nvPr>
            <p:ph type="title"/>
          </p:nvPr>
        </p:nvSpPr>
        <p:spPr/>
        <p:txBody>
          <a:bodyPr/>
          <a:lstStyle/>
          <a:p>
            <a:pPr algn="ctr"/>
            <a:r>
              <a:rPr lang="en-US" b="1" dirty="0"/>
              <a:t>Judges 3:7-11  A Case Study:  Othniel</a:t>
            </a:r>
          </a:p>
        </p:txBody>
      </p:sp>
      <p:sp>
        <p:nvSpPr>
          <p:cNvPr id="3" name="Content Placeholder 2">
            <a:extLst>
              <a:ext uri="{FF2B5EF4-FFF2-40B4-BE49-F238E27FC236}">
                <a16:creationId xmlns:a16="http://schemas.microsoft.com/office/drawing/2014/main" id="{5E3E4EF3-2122-5996-4112-BBA4A0C976D3}"/>
              </a:ext>
            </a:extLst>
          </p:cNvPr>
          <p:cNvSpPr>
            <a:spLocks noGrp="1"/>
          </p:cNvSpPr>
          <p:nvPr>
            <p:ph idx="1"/>
          </p:nvPr>
        </p:nvSpPr>
        <p:spPr/>
        <p:txBody>
          <a:bodyPr>
            <a:normAutofit/>
          </a:bodyPr>
          <a:lstStyle/>
          <a:p>
            <a:pPr marL="0" indent="0">
              <a:buNone/>
            </a:pPr>
            <a:r>
              <a:rPr lang="en-US" sz="3200" b="1" dirty="0"/>
              <a:t>Israel sinned—they forgot God</a:t>
            </a:r>
          </a:p>
          <a:p>
            <a:pPr marL="0" indent="0">
              <a:buNone/>
            </a:pPr>
            <a:r>
              <a:rPr lang="en-US" sz="3200" b="1" dirty="0"/>
              <a:t>God’s anger was aroused.  He subjected them to Aram eight years.</a:t>
            </a:r>
          </a:p>
          <a:p>
            <a:pPr marL="0" indent="0">
              <a:buNone/>
            </a:pPr>
            <a:r>
              <a:rPr lang="en-US" sz="3200" b="1" dirty="0"/>
              <a:t>Israel cried out to the Lord for help.</a:t>
            </a:r>
          </a:p>
          <a:p>
            <a:pPr marL="0" indent="0">
              <a:buNone/>
            </a:pPr>
            <a:r>
              <a:rPr lang="en-US" sz="3200" b="1" dirty="0"/>
              <a:t>God sent Othniel to save/Judge them</a:t>
            </a:r>
          </a:p>
          <a:p>
            <a:pPr marL="0" indent="0">
              <a:buNone/>
            </a:pPr>
            <a:r>
              <a:rPr lang="en-US" sz="3200" b="1" dirty="0"/>
              <a:t>Israel had peace for 40 years.</a:t>
            </a:r>
          </a:p>
        </p:txBody>
      </p:sp>
    </p:spTree>
    <p:extLst>
      <p:ext uri="{BB962C8B-B14F-4D97-AF65-F5344CB8AC3E}">
        <p14:creationId xmlns:p14="http://schemas.microsoft.com/office/powerpoint/2010/main" val="918800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FFBA6-50CB-84DA-EA8F-04DD1B1871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02C210-F015-CF3C-5352-8024613B1A42}"/>
              </a:ext>
            </a:extLst>
          </p:cNvPr>
          <p:cNvSpPr>
            <a:spLocks noGrp="1"/>
          </p:cNvSpPr>
          <p:nvPr>
            <p:ph type="title"/>
          </p:nvPr>
        </p:nvSpPr>
        <p:spPr/>
        <p:txBody>
          <a:bodyPr/>
          <a:lstStyle/>
          <a:p>
            <a:pPr algn="ctr"/>
            <a:r>
              <a:rPr lang="en-US" b="1" dirty="0"/>
              <a:t>Themes of Judges</a:t>
            </a:r>
          </a:p>
        </p:txBody>
      </p:sp>
      <p:sp>
        <p:nvSpPr>
          <p:cNvPr id="3" name="Content Placeholder 2">
            <a:extLst>
              <a:ext uri="{FF2B5EF4-FFF2-40B4-BE49-F238E27FC236}">
                <a16:creationId xmlns:a16="http://schemas.microsoft.com/office/drawing/2014/main" id="{E1CC5966-C045-C829-7EA2-A6077D4941A1}"/>
              </a:ext>
            </a:extLst>
          </p:cNvPr>
          <p:cNvSpPr>
            <a:spLocks noGrp="1"/>
          </p:cNvSpPr>
          <p:nvPr>
            <p:ph idx="1"/>
          </p:nvPr>
        </p:nvSpPr>
        <p:spPr>
          <a:xfrm>
            <a:off x="1447800" y="2133600"/>
            <a:ext cx="10287000" cy="4043362"/>
          </a:xfrm>
        </p:spPr>
        <p:txBody>
          <a:bodyPr>
            <a:normAutofit/>
          </a:bodyPr>
          <a:lstStyle/>
          <a:p>
            <a:pPr marL="0" indent="0">
              <a:buNone/>
            </a:pPr>
            <a:r>
              <a:rPr lang="en-US" sz="3200" b="1" dirty="0"/>
              <a:t>God’s Discipline</a:t>
            </a:r>
          </a:p>
          <a:p>
            <a:pPr marL="0" indent="0">
              <a:buNone/>
            </a:pPr>
            <a:endParaRPr lang="en-US" sz="1100" b="1" dirty="0"/>
          </a:p>
          <a:p>
            <a:pPr marL="0" indent="0">
              <a:buNone/>
            </a:pPr>
            <a:r>
              <a:rPr lang="en-US" sz="3200" b="1" dirty="0"/>
              <a:t>God’s Patience and Mercy</a:t>
            </a:r>
          </a:p>
          <a:p>
            <a:pPr marL="0" indent="0">
              <a:buNone/>
            </a:pPr>
            <a:endParaRPr lang="en-US" sz="1100" b="1" dirty="0"/>
          </a:p>
          <a:p>
            <a:pPr marL="0" indent="0">
              <a:buNone/>
            </a:pPr>
            <a:r>
              <a:rPr lang="en-US" sz="3200" b="1" dirty="0"/>
              <a:t>Our Need For a Savior</a:t>
            </a:r>
          </a:p>
          <a:p>
            <a:pPr marL="0" indent="0">
              <a:buNone/>
            </a:pPr>
            <a:endParaRPr lang="en-US" sz="900" b="1" dirty="0"/>
          </a:p>
          <a:p>
            <a:pPr marL="0" indent="0">
              <a:buNone/>
            </a:pPr>
            <a:r>
              <a:rPr lang="en-US" sz="3200" b="1" dirty="0"/>
              <a:t>God’s Salvation</a:t>
            </a:r>
          </a:p>
          <a:p>
            <a:pPr marL="0" indent="0">
              <a:buNone/>
            </a:pPr>
            <a:endParaRPr lang="en-US" sz="800" b="1" dirty="0"/>
          </a:p>
          <a:p>
            <a:pPr marL="0" indent="0">
              <a:buNone/>
            </a:pPr>
            <a:r>
              <a:rPr lang="en-US" sz="3200" b="1" dirty="0"/>
              <a:t>Our Need for Godly Leadership</a:t>
            </a:r>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40387219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D49AA-85A2-DA6A-A268-1E392EC6AED9}"/>
              </a:ext>
            </a:extLst>
          </p:cNvPr>
          <p:cNvSpPr>
            <a:spLocks noGrp="1"/>
          </p:cNvSpPr>
          <p:nvPr>
            <p:ph type="title"/>
          </p:nvPr>
        </p:nvSpPr>
        <p:spPr/>
        <p:txBody>
          <a:bodyPr/>
          <a:lstStyle/>
          <a:p>
            <a:pPr algn="ctr"/>
            <a:r>
              <a:rPr lang="en-US" b="1" dirty="0"/>
              <a:t>Summary</a:t>
            </a:r>
          </a:p>
        </p:txBody>
      </p:sp>
      <p:sp>
        <p:nvSpPr>
          <p:cNvPr id="3" name="Content Placeholder 2">
            <a:extLst>
              <a:ext uri="{FF2B5EF4-FFF2-40B4-BE49-F238E27FC236}">
                <a16:creationId xmlns:a16="http://schemas.microsoft.com/office/drawing/2014/main" id="{560315D4-0A33-6A46-313C-B30CF5CC4A71}"/>
              </a:ext>
            </a:extLst>
          </p:cNvPr>
          <p:cNvSpPr>
            <a:spLocks noGrp="1"/>
          </p:cNvSpPr>
          <p:nvPr>
            <p:ph idx="1"/>
          </p:nvPr>
        </p:nvSpPr>
        <p:spPr/>
        <p:txBody>
          <a:bodyPr>
            <a:normAutofit/>
          </a:bodyPr>
          <a:lstStyle/>
          <a:p>
            <a:pPr marL="0" indent="0">
              <a:buNone/>
            </a:pPr>
            <a:r>
              <a:rPr lang="en-US" sz="3200" b="1" dirty="0"/>
              <a:t>We were in rebellion, sin, idolatry</a:t>
            </a:r>
          </a:p>
          <a:p>
            <a:pPr marL="0" indent="0">
              <a:buNone/>
            </a:pPr>
            <a:r>
              <a:rPr lang="en-US" sz="3200" b="1" dirty="0"/>
              <a:t>We cried out to God, and he sent a Savior: Jesus Christ</a:t>
            </a:r>
          </a:p>
          <a:p>
            <a:pPr marL="0" indent="0">
              <a:buNone/>
            </a:pPr>
            <a:r>
              <a:rPr lang="en-US" sz="3200" b="1" dirty="0"/>
              <a:t>We repented, made him Lord, were baptized and saved.</a:t>
            </a:r>
          </a:p>
          <a:p>
            <a:pPr marL="0" indent="0">
              <a:buNone/>
            </a:pPr>
            <a:r>
              <a:rPr lang="en-US" sz="3200" b="1" dirty="0"/>
              <a:t>But if you think you stand, be careful that you do not fall.</a:t>
            </a:r>
          </a:p>
          <a:p>
            <a:pPr marL="0" indent="0">
              <a:buNone/>
            </a:pPr>
            <a:r>
              <a:rPr lang="en-US" sz="3200" b="1" dirty="0"/>
              <a:t>We need to remember the great deeds of God.</a:t>
            </a:r>
          </a:p>
          <a:p>
            <a:pPr marL="0" indent="0">
              <a:buNone/>
            </a:pPr>
            <a:r>
              <a:rPr lang="en-US" sz="3200" b="1" dirty="0"/>
              <a:t>We need to experience God through active involvement in his graceful work to save </a:t>
            </a:r>
            <a:r>
              <a:rPr lang="en-US" sz="3200" b="1"/>
              <a:t>the world.</a:t>
            </a:r>
          </a:p>
        </p:txBody>
      </p:sp>
    </p:spTree>
    <p:extLst>
      <p:ext uri="{BB962C8B-B14F-4D97-AF65-F5344CB8AC3E}">
        <p14:creationId xmlns:p14="http://schemas.microsoft.com/office/powerpoint/2010/main" val="858924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1A30A-091D-5546-F7F8-1CB5B90E98D8}"/>
              </a:ext>
            </a:extLst>
          </p:cNvPr>
          <p:cNvSpPr>
            <a:spLocks noGrp="1"/>
          </p:cNvSpPr>
          <p:nvPr>
            <p:ph type="title"/>
          </p:nvPr>
        </p:nvSpPr>
        <p:spPr/>
        <p:txBody>
          <a:bodyPr/>
          <a:lstStyle/>
          <a:p>
            <a:pPr algn="ctr"/>
            <a:r>
              <a:rPr lang="en-US" b="1" dirty="0"/>
              <a:t>Theme Passages From Judges</a:t>
            </a:r>
          </a:p>
        </p:txBody>
      </p:sp>
      <p:sp>
        <p:nvSpPr>
          <p:cNvPr id="3" name="Content Placeholder 2">
            <a:extLst>
              <a:ext uri="{FF2B5EF4-FFF2-40B4-BE49-F238E27FC236}">
                <a16:creationId xmlns:a16="http://schemas.microsoft.com/office/drawing/2014/main" id="{B6015FF2-C8DE-7A6D-F698-802BE5161B8A}"/>
              </a:ext>
            </a:extLst>
          </p:cNvPr>
          <p:cNvSpPr>
            <a:spLocks noGrp="1"/>
          </p:cNvSpPr>
          <p:nvPr>
            <p:ph idx="1"/>
          </p:nvPr>
        </p:nvSpPr>
        <p:spPr>
          <a:xfrm>
            <a:off x="838200" y="2057400"/>
            <a:ext cx="10515600" cy="4119563"/>
          </a:xfrm>
        </p:spPr>
        <p:txBody>
          <a:bodyPr>
            <a:normAutofit/>
          </a:bodyPr>
          <a:lstStyle/>
          <a:p>
            <a:pPr marL="0" indent="0">
              <a:buNone/>
            </a:pPr>
            <a:r>
              <a:rPr lang="en-US" sz="3200" b="1" dirty="0"/>
              <a:t>Judges 17:6, 21:25  “In those days Israel had no king.  Everyone did as he saw fit.”</a:t>
            </a:r>
          </a:p>
          <a:p>
            <a:pPr marL="0" indent="0">
              <a:buNone/>
            </a:pPr>
            <a:endParaRPr lang="en-US" sz="1400" b="1" dirty="0"/>
          </a:p>
          <a:p>
            <a:pPr marL="0" indent="0">
              <a:buNone/>
            </a:pPr>
            <a:r>
              <a:rPr lang="en-US" sz="3200" b="1" dirty="0"/>
              <a:t>Or</a:t>
            </a:r>
          </a:p>
          <a:p>
            <a:pPr marL="0" indent="0">
              <a:buNone/>
            </a:pPr>
            <a:endParaRPr lang="en-US" sz="1400" b="1" dirty="0"/>
          </a:p>
          <a:p>
            <a:pPr marL="0" indent="0">
              <a:buNone/>
            </a:pPr>
            <a:r>
              <a:rPr lang="en-US" sz="3200" b="1" dirty="0"/>
              <a:t>Judges 5:2  When the princes of Israel take the lead, when the people willingly offer themselves—praise the Lord!</a:t>
            </a:r>
          </a:p>
        </p:txBody>
      </p:sp>
    </p:spTree>
    <p:extLst>
      <p:ext uri="{BB962C8B-B14F-4D97-AF65-F5344CB8AC3E}">
        <p14:creationId xmlns:p14="http://schemas.microsoft.com/office/powerpoint/2010/main" val="3447774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7B0DD-FFE9-DB9C-F816-41A727A5E8F7}"/>
              </a:ext>
            </a:extLst>
          </p:cNvPr>
          <p:cNvSpPr>
            <a:spLocks noGrp="1"/>
          </p:cNvSpPr>
          <p:nvPr>
            <p:ph type="title"/>
          </p:nvPr>
        </p:nvSpPr>
        <p:spPr/>
        <p:txBody>
          <a:bodyPr/>
          <a:lstStyle/>
          <a:p>
            <a:pPr algn="ctr"/>
            <a:r>
              <a:rPr lang="en-US" b="1" dirty="0"/>
              <a:t>The Setting of Judges</a:t>
            </a:r>
          </a:p>
        </p:txBody>
      </p:sp>
      <p:sp>
        <p:nvSpPr>
          <p:cNvPr id="3" name="Content Placeholder 2">
            <a:extLst>
              <a:ext uri="{FF2B5EF4-FFF2-40B4-BE49-F238E27FC236}">
                <a16:creationId xmlns:a16="http://schemas.microsoft.com/office/drawing/2014/main" id="{66D7DDDC-2F55-C49A-CB21-E556B8F32687}"/>
              </a:ext>
            </a:extLst>
          </p:cNvPr>
          <p:cNvSpPr>
            <a:spLocks noGrp="1"/>
          </p:cNvSpPr>
          <p:nvPr>
            <p:ph idx="1"/>
          </p:nvPr>
        </p:nvSpPr>
        <p:spPr>
          <a:xfrm>
            <a:off x="838200" y="1690688"/>
            <a:ext cx="10515600" cy="4486275"/>
          </a:xfrm>
        </p:spPr>
        <p:txBody>
          <a:bodyPr>
            <a:normAutofit/>
          </a:bodyPr>
          <a:lstStyle/>
          <a:p>
            <a:pPr marL="0" indent="0">
              <a:buNone/>
            </a:pPr>
            <a:r>
              <a:rPr lang="en-US" sz="3200" b="1" dirty="0"/>
              <a:t>The setting is The Book of Joshua!</a:t>
            </a:r>
          </a:p>
          <a:p>
            <a:pPr marL="0" indent="0">
              <a:buNone/>
            </a:pPr>
            <a:r>
              <a:rPr lang="en-US" sz="3200" b="1" dirty="0"/>
              <a:t>God has done amazing things.</a:t>
            </a:r>
          </a:p>
          <a:p>
            <a:pPr marL="0" indent="0">
              <a:buNone/>
            </a:pPr>
            <a:r>
              <a:rPr lang="en-US" sz="3200" b="1" dirty="0"/>
              <a:t>Saved Israel from slavery in Egypt.</a:t>
            </a:r>
          </a:p>
          <a:p>
            <a:pPr marL="0" indent="0">
              <a:buNone/>
            </a:pPr>
            <a:r>
              <a:rPr lang="en-US" sz="3200" b="1" dirty="0"/>
              <a:t>Miraculous crossing of the Jordan River.</a:t>
            </a:r>
          </a:p>
          <a:p>
            <a:pPr marL="0" indent="0">
              <a:buNone/>
            </a:pPr>
            <a:r>
              <a:rPr lang="en-US" sz="3200" b="1" dirty="0"/>
              <a:t>Victory over Jericho.</a:t>
            </a:r>
          </a:p>
          <a:p>
            <a:pPr marL="0" indent="0">
              <a:buNone/>
            </a:pPr>
            <a:r>
              <a:rPr lang="en-US" sz="3200" b="1" dirty="0"/>
              <a:t>Conquering much of the Promised Land</a:t>
            </a:r>
          </a:p>
          <a:p>
            <a:pPr marL="0" indent="0">
              <a:buNone/>
            </a:pPr>
            <a:endParaRPr lang="en-US" sz="800" b="1" dirty="0"/>
          </a:p>
          <a:p>
            <a:pPr marL="0" indent="0">
              <a:buNone/>
            </a:pPr>
            <a:r>
              <a:rPr lang="en-US" sz="3200" b="1" dirty="0"/>
              <a:t>So…  How will Israel act moving forward?  Very Badly!</a:t>
            </a:r>
          </a:p>
        </p:txBody>
      </p:sp>
    </p:spTree>
    <p:extLst>
      <p:ext uri="{BB962C8B-B14F-4D97-AF65-F5344CB8AC3E}">
        <p14:creationId xmlns:p14="http://schemas.microsoft.com/office/powerpoint/2010/main" val="2254327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FDB10-F0C3-7601-8265-A13A8B18E77A}"/>
              </a:ext>
            </a:extLst>
          </p:cNvPr>
          <p:cNvSpPr>
            <a:spLocks noGrp="1"/>
          </p:cNvSpPr>
          <p:nvPr>
            <p:ph type="title"/>
          </p:nvPr>
        </p:nvSpPr>
        <p:spPr/>
        <p:txBody>
          <a:bodyPr/>
          <a:lstStyle/>
          <a:p>
            <a:pPr algn="ctr"/>
            <a:r>
              <a:rPr lang="en-US" b="1" dirty="0"/>
              <a:t>The Pattern In Judges</a:t>
            </a:r>
          </a:p>
        </p:txBody>
      </p:sp>
      <p:sp>
        <p:nvSpPr>
          <p:cNvPr id="3" name="Content Placeholder 2">
            <a:extLst>
              <a:ext uri="{FF2B5EF4-FFF2-40B4-BE49-F238E27FC236}">
                <a16:creationId xmlns:a16="http://schemas.microsoft.com/office/drawing/2014/main" id="{B6604EDA-45DD-47D3-5445-7ABED9698F86}"/>
              </a:ext>
            </a:extLst>
          </p:cNvPr>
          <p:cNvSpPr>
            <a:spLocks noGrp="1"/>
          </p:cNvSpPr>
          <p:nvPr>
            <p:ph idx="1"/>
          </p:nvPr>
        </p:nvSpPr>
        <p:spPr>
          <a:xfrm>
            <a:off x="1219200" y="2285999"/>
            <a:ext cx="10134600" cy="3890963"/>
          </a:xfrm>
        </p:spPr>
        <p:txBody>
          <a:bodyPr>
            <a:normAutofit lnSpcReduction="10000"/>
          </a:bodyPr>
          <a:lstStyle/>
          <a:p>
            <a:pPr marL="0" indent="0">
              <a:buNone/>
            </a:pPr>
            <a:r>
              <a:rPr lang="en-US" sz="3200" b="1" dirty="0"/>
              <a:t>God’s people rebel and sin.</a:t>
            </a:r>
          </a:p>
          <a:p>
            <a:pPr marL="0" indent="0">
              <a:buNone/>
            </a:pPr>
            <a:r>
              <a:rPr lang="en-US" sz="3200" b="1" dirty="0"/>
              <a:t>Out of love, God disciplines them.</a:t>
            </a:r>
          </a:p>
          <a:p>
            <a:pPr marL="0" indent="0">
              <a:buNone/>
            </a:pPr>
            <a:r>
              <a:rPr lang="en-US" sz="3200" b="1" dirty="0"/>
              <a:t>The people cry for mercy.</a:t>
            </a:r>
          </a:p>
          <a:p>
            <a:pPr marL="0" indent="0">
              <a:buNone/>
            </a:pPr>
            <a:r>
              <a:rPr lang="en-US" sz="3200" b="1" dirty="0"/>
              <a:t>God sends a messianic prefigure/Judge to save them.</a:t>
            </a:r>
          </a:p>
          <a:p>
            <a:pPr marL="0" indent="0">
              <a:buNone/>
            </a:pPr>
            <a:r>
              <a:rPr lang="en-US" sz="3200" b="1" dirty="0"/>
              <a:t>Rinse and Repeat</a:t>
            </a:r>
          </a:p>
          <a:p>
            <a:pPr marL="0" indent="0">
              <a:buNone/>
            </a:pPr>
            <a:endParaRPr lang="en-US" sz="3200" b="1" dirty="0"/>
          </a:p>
          <a:p>
            <a:pPr marL="0" indent="0">
              <a:buNone/>
            </a:pPr>
            <a:r>
              <a:rPr lang="en-US" sz="3200" b="1" dirty="0"/>
              <a:t>Psalm 106:34-48</a:t>
            </a:r>
          </a:p>
        </p:txBody>
      </p:sp>
    </p:spTree>
    <p:extLst>
      <p:ext uri="{BB962C8B-B14F-4D97-AF65-F5344CB8AC3E}">
        <p14:creationId xmlns:p14="http://schemas.microsoft.com/office/powerpoint/2010/main" val="3846129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6E263-CA53-C1AC-7FB6-0B415112180F}"/>
              </a:ext>
            </a:extLst>
          </p:cNvPr>
          <p:cNvSpPr>
            <a:spLocks noGrp="1"/>
          </p:cNvSpPr>
          <p:nvPr>
            <p:ph type="title"/>
          </p:nvPr>
        </p:nvSpPr>
        <p:spPr/>
        <p:txBody>
          <a:bodyPr/>
          <a:lstStyle/>
          <a:p>
            <a:pPr algn="ctr"/>
            <a:r>
              <a:rPr lang="en-US" b="1" dirty="0"/>
              <a:t>Things To Look For in Judges</a:t>
            </a:r>
          </a:p>
        </p:txBody>
      </p:sp>
      <p:sp>
        <p:nvSpPr>
          <p:cNvPr id="3" name="Content Placeholder 2">
            <a:extLst>
              <a:ext uri="{FF2B5EF4-FFF2-40B4-BE49-F238E27FC236}">
                <a16:creationId xmlns:a16="http://schemas.microsoft.com/office/drawing/2014/main" id="{D9CD0D5C-81A3-CDF9-F845-695C9E5155FD}"/>
              </a:ext>
            </a:extLst>
          </p:cNvPr>
          <p:cNvSpPr>
            <a:spLocks noGrp="1"/>
          </p:cNvSpPr>
          <p:nvPr>
            <p:ph idx="1"/>
          </p:nvPr>
        </p:nvSpPr>
        <p:spPr>
          <a:xfrm>
            <a:off x="838200" y="1981199"/>
            <a:ext cx="10515600" cy="4195763"/>
          </a:xfrm>
        </p:spPr>
        <p:txBody>
          <a:bodyPr>
            <a:normAutofit/>
          </a:bodyPr>
          <a:lstStyle/>
          <a:p>
            <a:pPr marL="0" indent="0">
              <a:buNone/>
            </a:pPr>
            <a:r>
              <a:rPr lang="en-US" sz="3600" b="1" dirty="0"/>
              <a:t>In Judges we learn a lot about God.</a:t>
            </a:r>
          </a:p>
          <a:p>
            <a:pPr marL="0" indent="0">
              <a:buNone/>
            </a:pPr>
            <a:endParaRPr lang="en-US" sz="3600" b="1" dirty="0"/>
          </a:p>
          <a:p>
            <a:pPr marL="0" indent="0">
              <a:buNone/>
            </a:pPr>
            <a:r>
              <a:rPr lang="en-US" sz="3600" b="1" dirty="0"/>
              <a:t>In Judges we learn a lot about ourselves.</a:t>
            </a:r>
          </a:p>
          <a:p>
            <a:pPr marL="0" indent="0">
              <a:buNone/>
            </a:pPr>
            <a:endParaRPr lang="en-US" sz="3600" b="1" dirty="0"/>
          </a:p>
          <a:p>
            <a:pPr marL="0" indent="0">
              <a:buNone/>
            </a:pPr>
            <a:r>
              <a:rPr lang="en-US" sz="3600" b="1" dirty="0"/>
              <a:t>1 Corinthians 10:6-11 “These things occurred as examples to keep us from setting our hearts on evil things as they did.”</a:t>
            </a:r>
          </a:p>
        </p:txBody>
      </p:sp>
    </p:spTree>
    <p:extLst>
      <p:ext uri="{BB962C8B-B14F-4D97-AF65-F5344CB8AC3E}">
        <p14:creationId xmlns:p14="http://schemas.microsoft.com/office/powerpoint/2010/main" val="2818295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B75297-1285-C2B6-94C7-B5E53454E20E}"/>
              </a:ext>
            </a:extLst>
          </p:cNvPr>
          <p:cNvSpPr>
            <a:spLocks noGrp="1"/>
          </p:cNvSpPr>
          <p:nvPr>
            <p:ph type="title"/>
          </p:nvPr>
        </p:nvSpPr>
        <p:spPr>
          <a:xfrm>
            <a:off x="586478" y="1683756"/>
            <a:ext cx="3115265" cy="2396359"/>
          </a:xfrm>
        </p:spPr>
        <p:txBody>
          <a:bodyPr anchor="b">
            <a:normAutofit/>
          </a:bodyPr>
          <a:lstStyle/>
          <a:p>
            <a:pPr algn="r"/>
            <a:r>
              <a:rPr lang="en-US" sz="4000" b="1">
                <a:solidFill>
                  <a:srgbClr val="FFFFFF"/>
                </a:solidFill>
              </a:rPr>
              <a:t>Judges 1</a:t>
            </a:r>
          </a:p>
        </p:txBody>
      </p:sp>
      <p:graphicFrame>
        <p:nvGraphicFramePr>
          <p:cNvPr id="5" name="Content Placeholder 2">
            <a:extLst>
              <a:ext uri="{FF2B5EF4-FFF2-40B4-BE49-F238E27FC236}">
                <a16:creationId xmlns:a16="http://schemas.microsoft.com/office/drawing/2014/main" id="{AC95BE32-EF07-00CF-2100-E44071E3FEEF}"/>
              </a:ext>
            </a:extLst>
          </p:cNvPr>
          <p:cNvGraphicFramePr>
            <a:graphicFrameLocks noGrp="1"/>
          </p:cNvGraphicFramePr>
          <p:nvPr>
            <p:ph idx="1"/>
            <p:extLst>
              <p:ext uri="{D42A27DB-BD31-4B8C-83A1-F6EECF244321}">
                <p14:modId xmlns:p14="http://schemas.microsoft.com/office/powerpoint/2010/main" val="364617368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8525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C5DEF-F5E5-BF29-3B89-A65CE297AFFF}"/>
              </a:ext>
            </a:extLst>
          </p:cNvPr>
          <p:cNvSpPr>
            <a:spLocks noGrp="1"/>
          </p:cNvSpPr>
          <p:nvPr>
            <p:ph type="title"/>
          </p:nvPr>
        </p:nvSpPr>
        <p:spPr>
          <a:xfrm>
            <a:off x="685800" y="365125"/>
            <a:ext cx="10668000" cy="930275"/>
          </a:xfrm>
        </p:spPr>
        <p:txBody>
          <a:bodyPr/>
          <a:lstStyle/>
          <a:p>
            <a:pPr algn="ctr"/>
            <a:r>
              <a:rPr lang="en-US" b="1" dirty="0"/>
              <a:t>Judges 2:1-3</a:t>
            </a:r>
          </a:p>
        </p:txBody>
      </p:sp>
      <p:sp>
        <p:nvSpPr>
          <p:cNvPr id="3" name="Content Placeholder 2">
            <a:extLst>
              <a:ext uri="{FF2B5EF4-FFF2-40B4-BE49-F238E27FC236}">
                <a16:creationId xmlns:a16="http://schemas.microsoft.com/office/drawing/2014/main" id="{1962DE11-1B20-10CE-7622-4F9273B65EC7}"/>
              </a:ext>
            </a:extLst>
          </p:cNvPr>
          <p:cNvSpPr>
            <a:spLocks noGrp="1"/>
          </p:cNvSpPr>
          <p:nvPr>
            <p:ph idx="1"/>
          </p:nvPr>
        </p:nvSpPr>
        <p:spPr>
          <a:xfrm>
            <a:off x="5715000" y="1676400"/>
            <a:ext cx="6248400" cy="4500563"/>
          </a:xfrm>
        </p:spPr>
        <p:txBody>
          <a:bodyPr>
            <a:normAutofit fontScale="92500" lnSpcReduction="10000"/>
          </a:bodyPr>
          <a:lstStyle/>
          <a:p>
            <a:pPr marL="0" indent="0">
              <a:buNone/>
            </a:pPr>
            <a:r>
              <a:rPr lang="en-US" sz="3200" b="1" dirty="0"/>
              <a:t>You shall not make a covenant with the people of this land.”</a:t>
            </a:r>
          </a:p>
          <a:p>
            <a:pPr marL="0" indent="0">
              <a:buNone/>
            </a:pPr>
            <a:endParaRPr lang="en-US" sz="900" b="1" dirty="0"/>
          </a:p>
          <a:p>
            <a:pPr marL="0" indent="0">
              <a:buNone/>
            </a:pPr>
            <a:r>
              <a:rPr lang="en-US" sz="3200" b="1" dirty="0"/>
              <a:t>2 Corinthians 6:14-17  Do not be unequally yoked with unbelievers.   Come our from among them.</a:t>
            </a:r>
          </a:p>
          <a:p>
            <a:pPr marL="0" indent="0">
              <a:buNone/>
            </a:pPr>
            <a:endParaRPr lang="en-US" sz="900" b="1" dirty="0"/>
          </a:p>
          <a:p>
            <a:pPr marL="0" indent="0">
              <a:buNone/>
            </a:pPr>
            <a:r>
              <a:rPr lang="en-US" sz="3200" b="1" dirty="0"/>
              <a:t>Dale Davis: “What began as toleration became apostasy. What seemed so reasonable proved lethal.”</a:t>
            </a:r>
          </a:p>
        </p:txBody>
      </p:sp>
      <p:pic>
        <p:nvPicPr>
          <p:cNvPr id="4" name="Picture 3" descr="What Does it mean to &quot;Take My Yoke Upon ...">
            <a:extLst>
              <a:ext uri="{FF2B5EF4-FFF2-40B4-BE49-F238E27FC236}">
                <a16:creationId xmlns:a16="http://schemas.microsoft.com/office/drawing/2014/main" id="{406C4BA9-5554-4453-B0F4-7BAF49514079}"/>
              </a:ext>
            </a:extLst>
          </p:cNvPr>
          <p:cNvPicPr>
            <a:picLocks noChangeAspect="1"/>
          </p:cNvPicPr>
          <p:nvPr/>
        </p:nvPicPr>
        <p:blipFill>
          <a:blip r:embed="rId2"/>
          <a:stretch>
            <a:fillRect/>
          </a:stretch>
        </p:blipFill>
        <p:spPr>
          <a:xfrm>
            <a:off x="0" y="1937716"/>
            <a:ext cx="5445125" cy="3267075"/>
          </a:xfrm>
          <a:prstGeom prst="rect">
            <a:avLst/>
          </a:prstGeom>
        </p:spPr>
      </p:pic>
    </p:spTree>
    <p:extLst>
      <p:ext uri="{BB962C8B-B14F-4D97-AF65-F5344CB8AC3E}">
        <p14:creationId xmlns:p14="http://schemas.microsoft.com/office/powerpoint/2010/main" val="3801868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D2746-7A43-F2E1-FFEE-003EF54524AE}"/>
              </a:ext>
            </a:extLst>
          </p:cNvPr>
          <p:cNvSpPr>
            <a:spLocks noGrp="1"/>
          </p:cNvSpPr>
          <p:nvPr>
            <p:ph type="title"/>
          </p:nvPr>
        </p:nvSpPr>
        <p:spPr/>
        <p:txBody>
          <a:bodyPr/>
          <a:lstStyle/>
          <a:p>
            <a:pPr algn="ctr"/>
            <a:r>
              <a:rPr lang="en-US" b="1" dirty="0"/>
              <a:t>Would God Do That?</a:t>
            </a:r>
          </a:p>
        </p:txBody>
      </p:sp>
      <p:sp>
        <p:nvSpPr>
          <p:cNvPr id="3" name="Content Placeholder 2">
            <a:extLst>
              <a:ext uri="{FF2B5EF4-FFF2-40B4-BE49-F238E27FC236}">
                <a16:creationId xmlns:a16="http://schemas.microsoft.com/office/drawing/2014/main" id="{FC0D12CB-0536-4F1E-2A21-FEB8261E09DA}"/>
              </a:ext>
            </a:extLst>
          </p:cNvPr>
          <p:cNvSpPr>
            <a:spLocks noGrp="1"/>
          </p:cNvSpPr>
          <p:nvPr>
            <p:ph idx="1"/>
          </p:nvPr>
        </p:nvSpPr>
        <p:spPr>
          <a:xfrm>
            <a:off x="152400" y="1981199"/>
            <a:ext cx="8458200" cy="4195763"/>
          </a:xfrm>
        </p:spPr>
        <p:txBody>
          <a:bodyPr>
            <a:normAutofit fontScale="92500" lnSpcReduction="20000"/>
          </a:bodyPr>
          <a:lstStyle/>
          <a:p>
            <a:pPr marL="0" indent="0">
              <a:buNone/>
            </a:pPr>
            <a:r>
              <a:rPr lang="en-US" sz="3200" b="1" dirty="0"/>
              <a:t>Judges 2:3   God purposefully did not drive the Canaanites out to test his people.</a:t>
            </a:r>
          </a:p>
          <a:p>
            <a:pPr marL="0" indent="0">
              <a:buNone/>
            </a:pPr>
            <a:endParaRPr lang="en-US" sz="1000" b="1" dirty="0"/>
          </a:p>
          <a:p>
            <a:pPr marL="0" indent="0">
              <a:buNone/>
            </a:pPr>
            <a:r>
              <a:rPr lang="en-US" sz="3200" b="1" dirty="0"/>
              <a:t>Judges 3:1-6   v. 4  “They were left to test the Israelites.”</a:t>
            </a:r>
          </a:p>
          <a:p>
            <a:pPr marL="0" indent="0">
              <a:buNone/>
            </a:pPr>
            <a:endParaRPr lang="en-US" sz="1000" b="1" dirty="0"/>
          </a:p>
          <a:p>
            <a:pPr marL="0" indent="0">
              <a:buNone/>
            </a:pPr>
            <a:r>
              <a:rPr lang="en-US" sz="3200" b="1" dirty="0"/>
              <a:t>Deuteronomy 8:2     “He tested you, to see what was in your hearts—whether you would keep his commands.”</a:t>
            </a:r>
          </a:p>
          <a:p>
            <a:pPr marL="0" indent="0">
              <a:buNone/>
            </a:pPr>
            <a:endParaRPr lang="en-US" sz="1000" b="1" dirty="0"/>
          </a:p>
          <a:p>
            <a:pPr marL="0" indent="0">
              <a:buNone/>
            </a:pPr>
            <a:r>
              <a:rPr lang="en-US" sz="3200" b="1" dirty="0"/>
              <a:t>James 1:13  God does not tempt anyone.  Hmmm….</a:t>
            </a:r>
          </a:p>
        </p:txBody>
      </p:sp>
      <p:pic>
        <p:nvPicPr>
          <p:cNvPr id="4" name="Picture 3" descr="This is a Test by Stephen Gregg | Goodreads">
            <a:extLst>
              <a:ext uri="{FF2B5EF4-FFF2-40B4-BE49-F238E27FC236}">
                <a16:creationId xmlns:a16="http://schemas.microsoft.com/office/drawing/2014/main" id="{1470378D-F66E-C180-BB33-1996A606C6B7}"/>
              </a:ext>
            </a:extLst>
          </p:cNvPr>
          <p:cNvPicPr>
            <a:picLocks noChangeAspect="1"/>
          </p:cNvPicPr>
          <p:nvPr/>
        </p:nvPicPr>
        <p:blipFill>
          <a:blip r:embed="rId2"/>
          <a:stretch>
            <a:fillRect/>
          </a:stretch>
        </p:blipFill>
        <p:spPr>
          <a:xfrm>
            <a:off x="8610600" y="1524000"/>
            <a:ext cx="3505200" cy="5107039"/>
          </a:xfrm>
          <a:prstGeom prst="rect">
            <a:avLst/>
          </a:prstGeom>
        </p:spPr>
      </p:pic>
    </p:spTree>
    <p:extLst>
      <p:ext uri="{BB962C8B-B14F-4D97-AF65-F5344CB8AC3E}">
        <p14:creationId xmlns:p14="http://schemas.microsoft.com/office/powerpoint/2010/main" val="1978558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20147</TotalTime>
  <Words>951</Words>
  <Application>Microsoft Office PowerPoint</Application>
  <PresentationFormat>Widescreen</PresentationFormat>
  <Paragraphs>123</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Aptos Display</vt:lpstr>
      <vt:lpstr>Arial</vt:lpstr>
      <vt:lpstr>Calibri</vt:lpstr>
      <vt:lpstr>Office Theme</vt:lpstr>
      <vt:lpstr>The Book of Judges I: God’s Discipline and God’s Deliverance</vt:lpstr>
      <vt:lpstr>Themes of Judges</vt:lpstr>
      <vt:lpstr>Theme Passages From Judges</vt:lpstr>
      <vt:lpstr>The Setting of Judges</vt:lpstr>
      <vt:lpstr>The Pattern In Judges</vt:lpstr>
      <vt:lpstr>Things To Look For in Judges</vt:lpstr>
      <vt:lpstr>Judges 1</vt:lpstr>
      <vt:lpstr>Judges 2:1-3</vt:lpstr>
      <vt:lpstr>Would God Do That?</vt:lpstr>
      <vt:lpstr>Judges 2:6-9</vt:lpstr>
      <vt:lpstr>Judges 2:10-23   Judges In a Nutshell</vt:lpstr>
      <vt:lpstr>Judges:  We Need Two Things</vt:lpstr>
      <vt:lpstr>God’s Discipline</vt:lpstr>
      <vt:lpstr>God’s Discipline</vt:lpstr>
      <vt:lpstr>Judges 2:15   </vt:lpstr>
      <vt:lpstr>Who’s God Gonna Call?</vt:lpstr>
      <vt:lpstr>The Message of Judges</vt:lpstr>
      <vt:lpstr>The Message of Judges</vt:lpstr>
      <vt:lpstr>Judges 3:7-11  A Case Study:  Othniel</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32</cp:revision>
  <dcterms:created xsi:type="dcterms:W3CDTF">2013-09-15T03:09:25Z</dcterms:created>
  <dcterms:modified xsi:type="dcterms:W3CDTF">2026-05-25T18:51:47Z</dcterms:modified>
</cp:coreProperties>
</file>