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76" r:id="rId2"/>
    <p:sldId id="1032" r:id="rId3"/>
    <p:sldId id="1034" r:id="rId4"/>
    <p:sldId id="1035" r:id="rId5"/>
    <p:sldId id="1036" r:id="rId6"/>
    <p:sldId id="1038" r:id="rId7"/>
    <p:sldId id="1042" r:id="rId8"/>
    <p:sldId id="1043" r:id="rId9"/>
    <p:sldId id="1047" r:id="rId10"/>
    <p:sldId id="1053" r:id="rId11"/>
    <p:sldId id="1054" r:id="rId12"/>
    <p:sldId id="1055" r:id="rId13"/>
    <p:sldId id="1056" r:id="rId14"/>
    <p:sldId id="1057" r:id="rId15"/>
    <p:sldId id="1058" r:id="rId16"/>
    <p:sldId id="1052" r:id="rId17"/>
    <p:sldId id="1059" r:id="rId18"/>
    <p:sldId id="1060" r:id="rId19"/>
    <p:sldId id="1062" r:id="rId20"/>
    <p:sldId id="10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9E0773-83C6-4EC6-B472-E019E265948B}" v="8" dt="2026-06-07T19:14:20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705" autoAdjust="0"/>
    <p:restoredTop sz="86410"/>
  </p:normalViewPr>
  <p:slideViewPr>
    <p:cSldViewPr>
      <p:cViewPr varScale="1">
        <p:scale>
          <a:sx n="64" d="100"/>
          <a:sy n="64" d="100"/>
        </p:scale>
        <p:origin x="340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Oakes" userId="1a36f0057432ea1f" providerId="LiveId" clId="{47381711-A8C6-487F-B478-F1510AC8C65D}"/>
    <pc:docChg chg="undo custSel addSld delSld modSld sldOrd delMainMaster modMainMaster">
      <pc:chgData name="John Oakes" userId="1a36f0057432ea1f" providerId="LiveId" clId="{47381711-A8C6-487F-B478-F1510AC8C65D}" dt="2026-06-08T07:22:27.250" v="2853" actId="47"/>
      <pc:docMkLst>
        <pc:docMk/>
      </pc:docMkLst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57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58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59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60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61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62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63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64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65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66"/>
        </pc:sldMkLst>
      </pc:sldChg>
      <pc:sldChg chg="modSp add del mod modClrScheme chgLayout">
        <pc:chgData name="John Oakes" userId="1a36f0057432ea1f" providerId="LiveId" clId="{47381711-A8C6-487F-B478-F1510AC8C65D}" dt="2026-06-08T07:20:31.049" v="2851" actId="47"/>
        <pc:sldMkLst>
          <pc:docMk/>
          <pc:sldMk cId="0" sldId="267"/>
        </pc:sldMkLst>
        <pc:spChg chg="mod ord">
          <ac:chgData name="John Oakes" userId="1a36f0057432ea1f" providerId="LiveId" clId="{47381711-A8C6-487F-B478-F1510AC8C65D}" dt="2026-06-07T14:40:19.255" v="2774"/>
          <ac:spMkLst>
            <pc:docMk/>
            <pc:sldMk cId="0" sldId="267"/>
            <ac:spMk id="519" creationId="{00000000-0000-0000-0000-000000000000}"/>
          </ac:spMkLst>
        </pc:spChg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68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69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70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71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72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0" sldId="273"/>
        </pc:sldMkLst>
      </pc:sldChg>
      <pc:sldChg chg="modSp add del mod modClrScheme chgLayout">
        <pc:chgData name="John Oakes" userId="1a36f0057432ea1f" providerId="LiveId" clId="{47381711-A8C6-487F-B478-F1510AC8C65D}" dt="2026-06-08T07:20:31.049" v="2851" actId="47"/>
        <pc:sldMkLst>
          <pc:docMk/>
          <pc:sldMk cId="0" sldId="274"/>
        </pc:sldMkLst>
        <pc:spChg chg="mod ord">
          <ac:chgData name="John Oakes" userId="1a36f0057432ea1f" providerId="LiveId" clId="{47381711-A8C6-487F-B478-F1510AC8C65D}" dt="2026-06-07T14:40:19.255" v="2774"/>
          <ac:spMkLst>
            <pc:docMk/>
            <pc:sldMk cId="0" sldId="274"/>
            <ac:spMk id="554" creationId="{00000000-0000-0000-0000-000000000000}"/>
          </ac:spMkLst>
        </pc:spChg>
      </pc:sldChg>
      <pc:sldChg chg="modSp add del mod modClrScheme chgLayout">
        <pc:chgData name="John Oakes" userId="1a36f0057432ea1f" providerId="LiveId" clId="{47381711-A8C6-487F-B478-F1510AC8C65D}" dt="2026-06-08T07:20:31.049" v="2851" actId="47"/>
        <pc:sldMkLst>
          <pc:docMk/>
          <pc:sldMk cId="0" sldId="275"/>
        </pc:sldMkLst>
        <pc:spChg chg="mod ord">
          <ac:chgData name="John Oakes" userId="1a36f0057432ea1f" providerId="LiveId" clId="{47381711-A8C6-487F-B478-F1510AC8C65D}" dt="2026-06-07T14:40:19.255" v="2774"/>
          <ac:spMkLst>
            <pc:docMk/>
            <pc:sldMk cId="0" sldId="275"/>
            <ac:spMk id="559" creationId="{00000000-0000-0000-0000-000000000000}"/>
          </ac:spMkLst>
        </pc:spChg>
      </pc:sldChg>
      <pc:sldChg chg="modSp mod">
        <pc:chgData name="John Oakes" userId="1a36f0057432ea1f" providerId="LiveId" clId="{47381711-A8C6-487F-B478-F1510AC8C65D}" dt="2026-06-06T20:39:40.338" v="110" actId="20577"/>
        <pc:sldMkLst>
          <pc:docMk/>
          <pc:sldMk cId="1973870282" sldId="276"/>
        </pc:sldMkLst>
        <pc:spChg chg="mod">
          <ac:chgData name="John Oakes" userId="1a36f0057432ea1f" providerId="LiveId" clId="{47381711-A8C6-487F-B478-F1510AC8C65D}" dt="2026-06-06T20:39:40.338" v="110" actId="20577"/>
          <ac:spMkLst>
            <pc:docMk/>
            <pc:sldMk cId="1973870282" sldId="276"/>
            <ac:spMk id="2" creationId="{57C1702F-F7F3-E2B9-D89B-F5C308CA40BB}"/>
          </ac:spMkLst>
        </pc:spChg>
      </pc:sldChg>
      <pc:sldChg chg="modSp add del mod modClrScheme chgLayout">
        <pc:chgData name="John Oakes" userId="1a36f0057432ea1f" providerId="LiveId" clId="{47381711-A8C6-487F-B478-F1510AC8C65D}" dt="2026-06-08T07:20:31.049" v="2851" actId="47"/>
        <pc:sldMkLst>
          <pc:docMk/>
          <pc:sldMk cId="0" sldId="277"/>
        </pc:sldMkLst>
        <pc:spChg chg="mod ord">
          <ac:chgData name="John Oakes" userId="1a36f0057432ea1f" providerId="LiveId" clId="{47381711-A8C6-487F-B478-F1510AC8C65D}" dt="2026-06-07T14:40:19.255" v="2774"/>
          <ac:spMkLst>
            <pc:docMk/>
            <pc:sldMk cId="0" sldId="277"/>
            <ac:spMk id="569" creationId="{00000000-0000-0000-0000-000000000000}"/>
          </ac:spMkLst>
        </pc:spChg>
      </pc:sldChg>
      <pc:sldChg chg="modSp add del mod modClrScheme chgLayout">
        <pc:chgData name="John Oakes" userId="1a36f0057432ea1f" providerId="LiveId" clId="{47381711-A8C6-487F-B478-F1510AC8C65D}" dt="2026-06-08T07:20:31.049" v="2851" actId="47"/>
        <pc:sldMkLst>
          <pc:docMk/>
          <pc:sldMk cId="0" sldId="278"/>
        </pc:sldMkLst>
        <pc:spChg chg="mod ord">
          <ac:chgData name="John Oakes" userId="1a36f0057432ea1f" providerId="LiveId" clId="{47381711-A8C6-487F-B478-F1510AC8C65D}" dt="2026-06-07T14:40:19.255" v="2774"/>
          <ac:spMkLst>
            <pc:docMk/>
            <pc:sldMk cId="0" sldId="278"/>
            <ac:spMk id="574" creationId="{00000000-0000-0000-0000-000000000000}"/>
          </ac:spMkLst>
        </pc:spChg>
      </pc:sldChg>
      <pc:sldChg chg="modSp add del mod modClrScheme chgLayout">
        <pc:chgData name="John Oakes" userId="1a36f0057432ea1f" providerId="LiveId" clId="{47381711-A8C6-487F-B478-F1510AC8C65D}" dt="2026-06-08T07:20:31.049" v="2851" actId="47"/>
        <pc:sldMkLst>
          <pc:docMk/>
          <pc:sldMk cId="0" sldId="279"/>
        </pc:sldMkLst>
        <pc:spChg chg="mod ord">
          <ac:chgData name="John Oakes" userId="1a36f0057432ea1f" providerId="LiveId" clId="{47381711-A8C6-487F-B478-F1510AC8C65D}" dt="2026-06-07T14:40:19.255" v="2774"/>
          <ac:spMkLst>
            <pc:docMk/>
            <pc:sldMk cId="0" sldId="279"/>
            <ac:spMk id="579" creationId="{00000000-0000-0000-0000-000000000000}"/>
          </ac:spMkLst>
        </pc:spChg>
      </pc:sldChg>
      <pc:sldChg chg="modSp add del mod modClrScheme chgLayout">
        <pc:chgData name="John Oakes" userId="1a36f0057432ea1f" providerId="LiveId" clId="{47381711-A8C6-487F-B478-F1510AC8C65D}" dt="2026-06-08T07:20:31.049" v="2851" actId="47"/>
        <pc:sldMkLst>
          <pc:docMk/>
          <pc:sldMk cId="0" sldId="280"/>
        </pc:sldMkLst>
        <pc:spChg chg="mod ord">
          <ac:chgData name="John Oakes" userId="1a36f0057432ea1f" providerId="LiveId" clId="{47381711-A8C6-487F-B478-F1510AC8C65D}" dt="2026-06-07T14:40:19.255" v="2774"/>
          <ac:spMkLst>
            <pc:docMk/>
            <pc:sldMk cId="0" sldId="280"/>
            <ac:spMk id="584" creationId="{00000000-0000-0000-0000-000000000000}"/>
          </ac:spMkLst>
        </pc:spChg>
      </pc:sldChg>
      <pc:sldChg chg="add del">
        <pc:chgData name="John Oakes" userId="1a36f0057432ea1f" providerId="LiveId" clId="{47381711-A8C6-487F-B478-F1510AC8C65D}" dt="2026-06-08T07:22:27.250" v="2853" actId="47"/>
        <pc:sldMkLst>
          <pc:docMk/>
          <pc:sldMk cId="0" sldId="287"/>
        </pc:sldMkLst>
      </pc:sldChg>
      <pc:sldChg chg="add del">
        <pc:chgData name="John Oakes" userId="1a36f0057432ea1f" providerId="LiveId" clId="{47381711-A8C6-487F-B478-F1510AC8C65D}" dt="2026-06-07T03:09:17.120" v="2605" actId="47"/>
        <pc:sldMkLst>
          <pc:docMk/>
          <pc:sldMk cId="1079750972" sldId="454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2460103498" sldId="455"/>
        </pc:sldMkLst>
      </pc:sldChg>
      <pc:sldChg chg="add del">
        <pc:chgData name="John Oakes" userId="1a36f0057432ea1f" providerId="LiveId" clId="{47381711-A8C6-487F-B478-F1510AC8C65D}" dt="2026-06-07T03:09:16.631" v="2604" actId="47"/>
        <pc:sldMkLst>
          <pc:docMk/>
          <pc:sldMk cId="0" sldId="543"/>
        </pc:sldMkLst>
      </pc:sldChg>
      <pc:sldChg chg="add del">
        <pc:chgData name="John Oakes" userId="1a36f0057432ea1f" providerId="LiveId" clId="{47381711-A8C6-487F-B478-F1510AC8C65D}" dt="2026-06-07T03:09:58.622" v="2608" actId="47"/>
        <pc:sldMkLst>
          <pc:docMk/>
          <pc:sldMk cId="0" sldId="609"/>
        </pc:sldMkLst>
      </pc:sldChg>
      <pc:sldChg chg="add del">
        <pc:chgData name="John Oakes" userId="1a36f0057432ea1f" providerId="LiveId" clId="{47381711-A8C6-487F-B478-F1510AC8C65D}" dt="2026-06-07T03:09:22.635" v="2606" actId="47"/>
        <pc:sldMkLst>
          <pc:docMk/>
          <pc:sldMk cId="3282475642" sldId="615"/>
        </pc:sldMkLst>
      </pc:sldChg>
      <pc:sldChg chg="add del">
        <pc:chgData name="John Oakes" userId="1a36f0057432ea1f" providerId="LiveId" clId="{47381711-A8C6-487F-B478-F1510AC8C65D}" dt="2026-06-07T03:09:12.359" v="2602" actId="47"/>
        <pc:sldMkLst>
          <pc:docMk/>
          <pc:sldMk cId="58535702" sldId="675"/>
        </pc:sldMkLst>
      </pc:sldChg>
      <pc:sldChg chg="add del">
        <pc:chgData name="John Oakes" userId="1a36f0057432ea1f" providerId="LiveId" clId="{47381711-A8C6-487F-B478-F1510AC8C65D}" dt="2026-06-08T07:22:27.250" v="2853" actId="47"/>
        <pc:sldMkLst>
          <pc:docMk/>
          <pc:sldMk cId="1444248880" sldId="706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3315063160" sldId="790"/>
        </pc:sldMkLst>
      </pc:sldChg>
      <pc:sldChg chg="add del">
        <pc:chgData name="John Oakes" userId="1a36f0057432ea1f" providerId="LiveId" clId="{47381711-A8C6-487F-B478-F1510AC8C65D}" dt="2026-06-08T07:20:31.049" v="2851" actId="47"/>
        <pc:sldMkLst>
          <pc:docMk/>
          <pc:sldMk cId="3821830315" sldId="945"/>
        </pc:sldMkLst>
      </pc:sldChg>
      <pc:sldChg chg="add del">
        <pc:chgData name="John Oakes" userId="1a36f0057432ea1f" providerId="LiveId" clId="{47381711-A8C6-487F-B478-F1510AC8C65D}" dt="2026-06-07T03:10:00.446" v="2609" actId="47"/>
        <pc:sldMkLst>
          <pc:docMk/>
          <pc:sldMk cId="43788876" sldId="947"/>
        </pc:sldMkLst>
      </pc:sldChg>
      <pc:sldChg chg="add del">
        <pc:chgData name="John Oakes" userId="1a36f0057432ea1f" providerId="LiveId" clId="{47381711-A8C6-487F-B478-F1510AC8C65D}" dt="2026-06-07T03:14:33.297" v="2722" actId="47"/>
        <pc:sldMkLst>
          <pc:docMk/>
          <pc:sldMk cId="268123906" sldId="966"/>
        </pc:sldMkLst>
      </pc:sldChg>
      <pc:sldChg chg="add del">
        <pc:chgData name="John Oakes" userId="1a36f0057432ea1f" providerId="LiveId" clId="{47381711-A8C6-487F-B478-F1510AC8C65D}" dt="2026-06-08T07:22:27.250" v="2853" actId="47"/>
        <pc:sldMkLst>
          <pc:docMk/>
          <pc:sldMk cId="54721756" sldId="969"/>
        </pc:sldMkLst>
      </pc:sldChg>
      <pc:sldChg chg="modSp mod">
        <pc:chgData name="John Oakes" userId="1a36f0057432ea1f" providerId="LiveId" clId="{47381711-A8C6-487F-B478-F1510AC8C65D}" dt="2026-06-07T15:01:07.168" v="2847" actId="14100"/>
        <pc:sldMkLst>
          <pc:docMk/>
          <pc:sldMk cId="4038721967" sldId="1032"/>
        </pc:sldMkLst>
        <pc:spChg chg="mod">
          <ac:chgData name="John Oakes" userId="1a36f0057432ea1f" providerId="LiveId" clId="{47381711-A8C6-487F-B478-F1510AC8C65D}" dt="2026-06-07T15:01:07.168" v="2847" actId="14100"/>
          <ac:spMkLst>
            <pc:docMk/>
            <pc:sldMk cId="4038721967" sldId="1032"/>
            <ac:spMk id="3" creationId="{E1CC5966-C045-C829-7EA2-A6077D4941A1}"/>
          </ac:spMkLst>
        </pc:spChg>
      </pc:sldChg>
      <pc:sldChg chg="modSp mod">
        <pc:chgData name="John Oakes" userId="1a36f0057432ea1f" providerId="LiveId" clId="{47381711-A8C6-487F-B478-F1510AC8C65D}" dt="2026-06-06T20:40:13.390" v="127" actId="20577"/>
        <pc:sldMkLst>
          <pc:docMk/>
          <pc:sldMk cId="3846129922" sldId="1036"/>
        </pc:sldMkLst>
        <pc:spChg chg="mod">
          <ac:chgData name="John Oakes" userId="1a36f0057432ea1f" providerId="LiveId" clId="{47381711-A8C6-487F-B478-F1510AC8C65D}" dt="2026-06-06T20:40:13.390" v="127" actId="20577"/>
          <ac:spMkLst>
            <pc:docMk/>
            <pc:sldMk cId="3846129922" sldId="1036"/>
            <ac:spMk id="3" creationId="{B6604EDA-45DD-47D3-5445-7ABED9698F86}"/>
          </ac:spMkLst>
        </pc:spChg>
      </pc:sldChg>
      <pc:sldChg chg="del">
        <pc:chgData name="John Oakes" userId="1a36f0057432ea1f" providerId="LiveId" clId="{47381711-A8C6-487F-B478-F1510AC8C65D}" dt="2026-06-07T15:20:16.781" v="2848" actId="47"/>
        <pc:sldMkLst>
          <pc:docMk/>
          <pc:sldMk cId="4002554420" sldId="1044"/>
        </pc:sldMkLst>
      </pc:sldChg>
      <pc:sldChg chg="del">
        <pc:chgData name="John Oakes" userId="1a36f0057432ea1f" providerId="LiveId" clId="{47381711-A8C6-487F-B478-F1510AC8C65D}" dt="2026-06-07T15:20:37.584" v="2849" actId="47"/>
        <pc:sldMkLst>
          <pc:docMk/>
          <pc:sldMk cId="148482435" sldId="1045"/>
        </pc:sldMkLst>
      </pc:sldChg>
      <pc:sldChg chg="addSp delSp modSp new mod ord setBg">
        <pc:chgData name="John Oakes" userId="1a36f0057432ea1f" providerId="LiveId" clId="{47381711-A8C6-487F-B478-F1510AC8C65D}" dt="2026-06-06T21:10:35.002" v="1376"/>
        <pc:sldMkLst>
          <pc:docMk/>
          <pc:sldMk cId="2878470428" sldId="1052"/>
        </pc:sldMkLst>
        <pc:spChg chg="add del mod">
          <ac:chgData name="John Oakes" userId="1a36f0057432ea1f" providerId="LiveId" clId="{47381711-A8C6-487F-B478-F1510AC8C65D}" dt="2026-06-05T02:16:44.946" v="42" actId="27636"/>
          <ac:spMkLst>
            <pc:docMk/>
            <pc:sldMk cId="2878470428" sldId="1052"/>
            <ac:spMk id="2" creationId="{6C7EA801-B470-9985-260C-4D0551F09697}"/>
          </ac:spMkLst>
        </pc:spChg>
        <pc:picChg chg="add mod ord">
          <ac:chgData name="John Oakes" userId="1a36f0057432ea1f" providerId="LiveId" clId="{47381711-A8C6-487F-B478-F1510AC8C65D}" dt="2026-06-05T02:16:51.659" v="45" actId="1076"/>
          <ac:picMkLst>
            <pc:docMk/>
            <pc:sldMk cId="2878470428" sldId="1052"/>
            <ac:picMk id="6" creationId="{3BBC8C78-B662-626A-D530-C97A0BB56D21}"/>
          </ac:picMkLst>
        </pc:picChg>
      </pc:sldChg>
      <pc:sldChg chg="addSp modSp new mod">
        <pc:chgData name="John Oakes" userId="1a36f0057432ea1f" providerId="LiveId" clId="{47381711-A8C6-487F-B478-F1510AC8C65D}" dt="2026-06-06T20:45:19.572" v="217" actId="14100"/>
        <pc:sldMkLst>
          <pc:docMk/>
          <pc:sldMk cId="2662186093" sldId="1053"/>
        </pc:sldMkLst>
        <pc:spChg chg="mod">
          <ac:chgData name="John Oakes" userId="1a36f0057432ea1f" providerId="LiveId" clId="{47381711-A8C6-487F-B478-F1510AC8C65D}" dt="2026-06-06T20:45:00.703" v="213" actId="120"/>
          <ac:spMkLst>
            <pc:docMk/>
            <pc:sldMk cId="2662186093" sldId="1053"/>
            <ac:spMk id="2" creationId="{FA8B5001-1A27-2B77-18CB-9A595D62440E}"/>
          </ac:spMkLst>
        </pc:spChg>
        <pc:spChg chg="mod">
          <ac:chgData name="John Oakes" userId="1a36f0057432ea1f" providerId="LiveId" clId="{47381711-A8C6-487F-B478-F1510AC8C65D}" dt="2026-06-06T20:45:19.572" v="217" actId="14100"/>
          <ac:spMkLst>
            <pc:docMk/>
            <pc:sldMk cId="2662186093" sldId="1053"/>
            <ac:spMk id="3" creationId="{D2F6A1CC-6256-9915-6C06-8C7057ED3608}"/>
          </ac:spMkLst>
        </pc:spChg>
        <pc:picChg chg="add mod">
          <ac:chgData name="John Oakes" userId="1a36f0057432ea1f" providerId="LiveId" clId="{47381711-A8C6-487F-B478-F1510AC8C65D}" dt="2026-06-06T20:45:13.350" v="216" actId="1076"/>
          <ac:picMkLst>
            <pc:docMk/>
            <pc:sldMk cId="2662186093" sldId="1053"/>
            <ac:picMk id="4" creationId="{EDBCE799-DDA7-094F-3D2A-1E1733251719}"/>
          </ac:picMkLst>
        </pc:picChg>
      </pc:sldChg>
      <pc:sldChg chg="addSp modSp new mod">
        <pc:chgData name="John Oakes" userId="1a36f0057432ea1f" providerId="LiveId" clId="{47381711-A8C6-487F-B478-F1510AC8C65D}" dt="2026-06-06T20:50:25.590" v="475" actId="1076"/>
        <pc:sldMkLst>
          <pc:docMk/>
          <pc:sldMk cId="2027118997" sldId="1054"/>
        </pc:sldMkLst>
        <pc:spChg chg="mod">
          <ac:chgData name="John Oakes" userId="1a36f0057432ea1f" providerId="LiveId" clId="{47381711-A8C6-487F-B478-F1510AC8C65D}" dt="2026-06-06T20:46:04.120" v="260" actId="20577"/>
          <ac:spMkLst>
            <pc:docMk/>
            <pc:sldMk cId="2027118997" sldId="1054"/>
            <ac:spMk id="2" creationId="{21ADE929-3D2D-3EC5-A879-53274F6AB4A6}"/>
          </ac:spMkLst>
        </pc:spChg>
        <pc:spChg chg="mod">
          <ac:chgData name="John Oakes" userId="1a36f0057432ea1f" providerId="LiveId" clId="{47381711-A8C6-487F-B478-F1510AC8C65D}" dt="2026-06-06T20:48:34.371" v="468" actId="27636"/>
          <ac:spMkLst>
            <pc:docMk/>
            <pc:sldMk cId="2027118997" sldId="1054"/>
            <ac:spMk id="3" creationId="{73953F58-33B6-647A-4797-193F7161ED5B}"/>
          </ac:spMkLst>
        </pc:spChg>
        <pc:picChg chg="add mod">
          <ac:chgData name="John Oakes" userId="1a36f0057432ea1f" providerId="LiveId" clId="{47381711-A8C6-487F-B478-F1510AC8C65D}" dt="2026-06-06T20:50:25.590" v="475" actId="1076"/>
          <ac:picMkLst>
            <pc:docMk/>
            <pc:sldMk cId="2027118997" sldId="1054"/>
            <ac:picMk id="4" creationId="{FD9F8E69-5C4B-1F4B-5685-321BC9FA0D1B}"/>
          </ac:picMkLst>
        </pc:picChg>
      </pc:sldChg>
      <pc:sldChg chg="modSp new mod">
        <pc:chgData name="John Oakes" userId="1a36f0057432ea1f" providerId="LiveId" clId="{47381711-A8C6-487F-B478-F1510AC8C65D}" dt="2026-06-06T20:52:21.975" v="635" actId="14100"/>
        <pc:sldMkLst>
          <pc:docMk/>
          <pc:sldMk cId="1044603950" sldId="1055"/>
        </pc:sldMkLst>
        <pc:spChg chg="mod">
          <ac:chgData name="John Oakes" userId="1a36f0057432ea1f" providerId="LiveId" clId="{47381711-A8C6-487F-B478-F1510AC8C65D}" dt="2026-06-06T20:50:57.655" v="500" actId="20577"/>
          <ac:spMkLst>
            <pc:docMk/>
            <pc:sldMk cId="1044603950" sldId="1055"/>
            <ac:spMk id="2" creationId="{1C45FFD7-ED30-4DF4-2143-C7ACC9B3F6EE}"/>
          </ac:spMkLst>
        </pc:spChg>
        <pc:spChg chg="mod">
          <ac:chgData name="John Oakes" userId="1a36f0057432ea1f" providerId="LiveId" clId="{47381711-A8C6-487F-B478-F1510AC8C65D}" dt="2026-06-06T20:52:21.975" v="635" actId="14100"/>
          <ac:spMkLst>
            <pc:docMk/>
            <pc:sldMk cId="1044603950" sldId="1055"/>
            <ac:spMk id="3" creationId="{4679940C-1A14-D40F-26AE-45986239BE03}"/>
          </ac:spMkLst>
        </pc:spChg>
      </pc:sldChg>
      <pc:sldChg chg="modSp new mod">
        <pc:chgData name="John Oakes" userId="1a36f0057432ea1f" providerId="LiveId" clId="{47381711-A8C6-487F-B478-F1510AC8C65D}" dt="2026-06-06T20:56:51.550" v="877" actId="20577"/>
        <pc:sldMkLst>
          <pc:docMk/>
          <pc:sldMk cId="1577349947" sldId="1056"/>
        </pc:sldMkLst>
        <pc:spChg chg="mod">
          <ac:chgData name="John Oakes" userId="1a36f0057432ea1f" providerId="LiveId" clId="{47381711-A8C6-487F-B478-F1510AC8C65D}" dt="2026-06-06T20:56:51.550" v="877" actId="20577"/>
          <ac:spMkLst>
            <pc:docMk/>
            <pc:sldMk cId="1577349947" sldId="1056"/>
            <ac:spMk id="2" creationId="{61CFD874-783F-B53D-10CE-5EE2A8073814}"/>
          </ac:spMkLst>
        </pc:spChg>
        <pc:spChg chg="mod">
          <ac:chgData name="John Oakes" userId="1a36f0057432ea1f" providerId="LiveId" clId="{47381711-A8C6-487F-B478-F1510AC8C65D}" dt="2026-06-06T20:56:21.267" v="858" actId="20577"/>
          <ac:spMkLst>
            <pc:docMk/>
            <pc:sldMk cId="1577349947" sldId="1056"/>
            <ac:spMk id="3" creationId="{05A79EBD-2319-03F5-BAEF-A4D35FE70076}"/>
          </ac:spMkLst>
        </pc:spChg>
      </pc:sldChg>
      <pc:sldChg chg="modSp new mod">
        <pc:chgData name="John Oakes" userId="1a36f0057432ea1f" providerId="LiveId" clId="{47381711-A8C6-487F-B478-F1510AC8C65D}" dt="2026-06-06T21:08:16.601" v="1251" actId="20577"/>
        <pc:sldMkLst>
          <pc:docMk/>
          <pc:sldMk cId="3160561206" sldId="1057"/>
        </pc:sldMkLst>
        <pc:spChg chg="mod">
          <ac:chgData name="John Oakes" userId="1a36f0057432ea1f" providerId="LiveId" clId="{47381711-A8C6-487F-B478-F1510AC8C65D}" dt="2026-06-06T21:08:03.368" v="1246" actId="14100"/>
          <ac:spMkLst>
            <pc:docMk/>
            <pc:sldMk cId="3160561206" sldId="1057"/>
            <ac:spMk id="2" creationId="{6C298C17-F8B7-82F2-1389-074B92176D0A}"/>
          </ac:spMkLst>
        </pc:spChg>
        <pc:spChg chg="mod">
          <ac:chgData name="John Oakes" userId="1a36f0057432ea1f" providerId="LiveId" clId="{47381711-A8C6-487F-B478-F1510AC8C65D}" dt="2026-06-06T21:08:16.601" v="1251" actId="20577"/>
          <ac:spMkLst>
            <pc:docMk/>
            <pc:sldMk cId="3160561206" sldId="1057"/>
            <ac:spMk id="3" creationId="{0BBDE4FD-019D-F7B0-93C2-1BA789F43272}"/>
          </ac:spMkLst>
        </pc:spChg>
      </pc:sldChg>
      <pc:sldChg chg="addSp modSp new mod">
        <pc:chgData name="John Oakes" userId="1a36f0057432ea1f" providerId="LiveId" clId="{47381711-A8C6-487F-B478-F1510AC8C65D}" dt="2026-06-06T21:12:12.778" v="1424" actId="1076"/>
        <pc:sldMkLst>
          <pc:docMk/>
          <pc:sldMk cId="1534064059" sldId="1058"/>
        </pc:sldMkLst>
        <pc:spChg chg="mod">
          <ac:chgData name="John Oakes" userId="1a36f0057432ea1f" providerId="LiveId" clId="{47381711-A8C6-487F-B478-F1510AC8C65D}" dt="2026-06-06T21:12:02.075" v="1421" actId="14100"/>
          <ac:spMkLst>
            <pc:docMk/>
            <pc:sldMk cId="1534064059" sldId="1058"/>
            <ac:spMk id="2" creationId="{F2586B76-EB14-B3B8-C736-C9483046D7B4}"/>
          </ac:spMkLst>
        </pc:spChg>
        <pc:spChg chg="mod">
          <ac:chgData name="John Oakes" userId="1a36f0057432ea1f" providerId="LiveId" clId="{47381711-A8C6-487F-B478-F1510AC8C65D}" dt="2026-06-06T21:11:49.893" v="1417" actId="27636"/>
          <ac:spMkLst>
            <pc:docMk/>
            <pc:sldMk cId="1534064059" sldId="1058"/>
            <ac:spMk id="3" creationId="{24134DEE-CD30-C032-E984-1C3352B18ED7}"/>
          </ac:spMkLst>
        </pc:spChg>
        <pc:picChg chg="add mod">
          <ac:chgData name="John Oakes" userId="1a36f0057432ea1f" providerId="LiveId" clId="{47381711-A8C6-487F-B478-F1510AC8C65D}" dt="2026-06-06T21:12:12.778" v="1424" actId="1076"/>
          <ac:picMkLst>
            <pc:docMk/>
            <pc:sldMk cId="1534064059" sldId="1058"/>
            <ac:picMk id="5" creationId="{65454E7B-4A96-2F4A-1347-8157095681F6}"/>
          </ac:picMkLst>
        </pc:picChg>
      </pc:sldChg>
      <pc:sldChg chg="addSp modSp new mod">
        <pc:chgData name="John Oakes" userId="1a36f0057432ea1f" providerId="LiveId" clId="{47381711-A8C6-487F-B478-F1510AC8C65D}" dt="2026-06-06T21:18:45.590" v="1576" actId="20577"/>
        <pc:sldMkLst>
          <pc:docMk/>
          <pc:sldMk cId="2866632758" sldId="1059"/>
        </pc:sldMkLst>
        <pc:spChg chg="mod">
          <ac:chgData name="John Oakes" userId="1a36f0057432ea1f" providerId="LiveId" clId="{47381711-A8C6-487F-B478-F1510AC8C65D}" dt="2026-06-06T21:17:48.638" v="1490" actId="20577"/>
          <ac:spMkLst>
            <pc:docMk/>
            <pc:sldMk cId="2866632758" sldId="1059"/>
            <ac:spMk id="2" creationId="{08ABD423-F54D-8AA5-1F78-B34CB24A5EE8}"/>
          </ac:spMkLst>
        </pc:spChg>
        <pc:spChg chg="mod">
          <ac:chgData name="John Oakes" userId="1a36f0057432ea1f" providerId="LiveId" clId="{47381711-A8C6-487F-B478-F1510AC8C65D}" dt="2026-06-06T21:18:45.590" v="1576" actId="20577"/>
          <ac:spMkLst>
            <pc:docMk/>
            <pc:sldMk cId="2866632758" sldId="1059"/>
            <ac:spMk id="3" creationId="{3C04F9EA-4139-5CB3-B240-0B075D4B3A69}"/>
          </ac:spMkLst>
        </pc:spChg>
        <pc:picChg chg="add mod">
          <ac:chgData name="John Oakes" userId="1a36f0057432ea1f" providerId="LiveId" clId="{47381711-A8C6-487F-B478-F1510AC8C65D}" dt="2026-06-06T21:15:29.193" v="1430" actId="14100"/>
          <ac:picMkLst>
            <pc:docMk/>
            <pc:sldMk cId="2866632758" sldId="1059"/>
            <ac:picMk id="4" creationId="{3A7E341D-B219-B092-9920-D6B4AB85E943}"/>
          </ac:picMkLst>
        </pc:picChg>
      </pc:sldChg>
      <pc:sldChg chg="modSp new mod">
        <pc:chgData name="John Oakes" userId="1a36f0057432ea1f" providerId="LiveId" clId="{47381711-A8C6-487F-B478-F1510AC8C65D}" dt="2026-06-06T21:21:58.248" v="1867" actId="20577"/>
        <pc:sldMkLst>
          <pc:docMk/>
          <pc:sldMk cId="1563361703" sldId="1060"/>
        </pc:sldMkLst>
        <pc:spChg chg="mod">
          <ac:chgData name="John Oakes" userId="1a36f0057432ea1f" providerId="LiveId" clId="{47381711-A8C6-487F-B478-F1510AC8C65D}" dt="2026-06-06T21:20:02.411" v="1621" actId="20577"/>
          <ac:spMkLst>
            <pc:docMk/>
            <pc:sldMk cId="1563361703" sldId="1060"/>
            <ac:spMk id="2" creationId="{57C63509-E2C5-49FB-4B5F-90F651C65124}"/>
          </ac:spMkLst>
        </pc:spChg>
        <pc:spChg chg="mod">
          <ac:chgData name="John Oakes" userId="1a36f0057432ea1f" providerId="LiveId" clId="{47381711-A8C6-487F-B478-F1510AC8C65D}" dt="2026-06-06T21:21:58.248" v="1867" actId="20577"/>
          <ac:spMkLst>
            <pc:docMk/>
            <pc:sldMk cId="1563361703" sldId="1060"/>
            <ac:spMk id="3" creationId="{ABB6696D-2D3D-A82C-72B7-31863D292199}"/>
          </ac:spMkLst>
        </pc:spChg>
      </pc:sldChg>
      <pc:sldChg chg="modSp new mod">
        <pc:chgData name="John Oakes" userId="1a36f0057432ea1f" providerId="LiveId" clId="{47381711-A8C6-487F-B478-F1510AC8C65D}" dt="2026-06-06T21:29:56.479" v="2600" actId="20577"/>
        <pc:sldMkLst>
          <pc:docMk/>
          <pc:sldMk cId="1672779065" sldId="1061"/>
        </pc:sldMkLst>
        <pc:spChg chg="mod">
          <ac:chgData name="John Oakes" userId="1a36f0057432ea1f" providerId="LiveId" clId="{47381711-A8C6-487F-B478-F1510AC8C65D}" dt="2026-06-06T21:27:25.339" v="2272" actId="14100"/>
          <ac:spMkLst>
            <pc:docMk/>
            <pc:sldMk cId="1672779065" sldId="1061"/>
            <ac:spMk id="2" creationId="{017DCB3C-A8F3-59D4-9B2B-323B9A955E8B}"/>
          </ac:spMkLst>
        </pc:spChg>
        <pc:spChg chg="mod">
          <ac:chgData name="John Oakes" userId="1a36f0057432ea1f" providerId="LiveId" clId="{47381711-A8C6-487F-B478-F1510AC8C65D}" dt="2026-06-06T21:29:56.479" v="2600" actId="20577"/>
          <ac:spMkLst>
            <pc:docMk/>
            <pc:sldMk cId="1672779065" sldId="1061"/>
            <ac:spMk id="3" creationId="{696A114D-933E-DA1E-8FC1-1A79099D2F08}"/>
          </ac:spMkLst>
        </pc:spChg>
      </pc:sldChg>
      <pc:sldChg chg="modSp new mod ord">
        <pc:chgData name="John Oakes" userId="1a36f0057432ea1f" providerId="LiveId" clId="{47381711-A8C6-487F-B478-F1510AC8C65D}" dt="2026-06-06T21:26:43.567" v="2260"/>
        <pc:sldMkLst>
          <pc:docMk/>
          <pc:sldMk cId="3664081912" sldId="1062"/>
        </pc:sldMkLst>
        <pc:spChg chg="mod">
          <ac:chgData name="John Oakes" userId="1a36f0057432ea1f" providerId="LiveId" clId="{47381711-A8C6-487F-B478-F1510AC8C65D}" dt="2026-06-06T21:22:55.727" v="1908" actId="122"/>
          <ac:spMkLst>
            <pc:docMk/>
            <pc:sldMk cId="3664081912" sldId="1062"/>
            <ac:spMk id="2" creationId="{3F835FF0-7AF7-13C3-D443-D8988E0E0682}"/>
          </ac:spMkLst>
        </pc:spChg>
        <pc:spChg chg="mod">
          <ac:chgData name="John Oakes" userId="1a36f0057432ea1f" providerId="LiveId" clId="{47381711-A8C6-487F-B478-F1510AC8C65D}" dt="2026-06-06T21:25:57.812" v="2258" actId="255"/>
          <ac:spMkLst>
            <pc:docMk/>
            <pc:sldMk cId="3664081912" sldId="1062"/>
            <ac:spMk id="3" creationId="{B5A07006-F399-242F-3B32-7B8E1811D18D}"/>
          </ac:spMkLst>
        </pc:spChg>
      </pc:sldChg>
      <pc:sldChg chg="add del">
        <pc:chgData name="John Oakes" userId="1a36f0057432ea1f" providerId="LiveId" clId="{47381711-A8C6-487F-B478-F1510AC8C65D}" dt="2026-06-08T07:21:43.546" v="2852" actId="47"/>
        <pc:sldMkLst>
          <pc:docMk/>
          <pc:sldMk cId="1129565722" sldId="1063"/>
        </pc:sldMkLst>
      </pc:sldChg>
      <pc:sldChg chg="add del">
        <pc:chgData name="John Oakes" userId="1a36f0057432ea1f" providerId="LiveId" clId="{47381711-A8C6-487F-B478-F1510AC8C65D}" dt="2026-06-07T03:09:13.148" v="2603" actId="47"/>
        <pc:sldMkLst>
          <pc:docMk/>
          <pc:sldMk cId="4054011394" sldId="1063"/>
        </pc:sldMkLst>
      </pc:sldChg>
      <pc:sldChg chg="addSp delSp modSp add del mod">
        <pc:chgData name="John Oakes" userId="1a36f0057432ea1f" providerId="LiveId" clId="{47381711-A8C6-487F-B478-F1510AC8C65D}" dt="2026-06-08T07:22:27.250" v="2853" actId="47"/>
        <pc:sldMkLst>
          <pc:docMk/>
          <pc:sldMk cId="0" sldId="1240"/>
        </pc:sldMkLst>
        <pc:spChg chg="mod">
          <ac:chgData name="John Oakes" userId="1a36f0057432ea1f" providerId="LiveId" clId="{47381711-A8C6-487F-B478-F1510AC8C65D}" dt="2026-06-07T03:11:35.792" v="2710" actId="14100"/>
          <ac:spMkLst>
            <pc:docMk/>
            <pc:sldMk cId="0" sldId="1240"/>
            <ac:spMk id="3" creationId="{5C1E8E8A-4DBF-9195-4C77-96891CB2660A}"/>
          </ac:spMkLst>
        </pc:spChg>
        <pc:spChg chg="add del">
          <ac:chgData name="John Oakes" userId="1a36f0057432ea1f" providerId="LiveId" clId="{47381711-A8C6-487F-B478-F1510AC8C65D}" dt="2026-06-07T03:13:27.199" v="2713" actId="22"/>
          <ac:spMkLst>
            <pc:docMk/>
            <pc:sldMk cId="0" sldId="1240"/>
            <ac:spMk id="6" creationId="{970A3C6D-0EFA-8B02-B431-99FEB778A083}"/>
          </ac:spMkLst>
        </pc:spChg>
        <pc:picChg chg="del">
          <ac:chgData name="John Oakes" userId="1a36f0057432ea1f" providerId="LiveId" clId="{47381711-A8C6-487F-B478-F1510AC8C65D}" dt="2026-06-07T03:10:06.873" v="2610" actId="478"/>
          <ac:picMkLst>
            <pc:docMk/>
            <pc:sldMk cId="0" sldId="1240"/>
            <ac:picMk id="4" creationId="{B0FCCA76-30C4-8CD2-B892-0C9F9A20689E}"/>
          </ac:picMkLst>
        </pc:picChg>
        <pc:picChg chg="add del">
          <ac:chgData name="John Oakes" userId="1a36f0057432ea1f" providerId="LiveId" clId="{47381711-A8C6-487F-B478-F1510AC8C65D}" dt="2026-06-07T03:13:35.682" v="2715" actId="22"/>
          <ac:picMkLst>
            <pc:docMk/>
            <pc:sldMk cId="0" sldId="1240"/>
            <ac:picMk id="8" creationId="{77458EDA-7B34-49F2-BE17-8562EEFA2978}"/>
          </ac:picMkLst>
        </pc:picChg>
        <pc:picChg chg="add mod">
          <ac:chgData name="John Oakes" userId="1a36f0057432ea1f" providerId="LiveId" clId="{47381711-A8C6-487F-B478-F1510AC8C65D}" dt="2026-06-07T03:14:28.745" v="2721" actId="1076"/>
          <ac:picMkLst>
            <pc:docMk/>
            <pc:sldMk cId="0" sldId="1240"/>
            <ac:picMk id="10" creationId="{3E8F1CB7-C55F-19C4-EE60-4846CDCA96B1}"/>
          </ac:picMkLst>
        </pc:picChg>
      </pc:sldChg>
      <pc:sldChg chg="modSp add del mod">
        <pc:chgData name="John Oakes" userId="1a36f0057432ea1f" providerId="LiveId" clId="{47381711-A8C6-487F-B478-F1510AC8C65D}" dt="2026-06-08T07:22:27.250" v="2853" actId="47"/>
        <pc:sldMkLst>
          <pc:docMk/>
          <pc:sldMk cId="0" sldId="1241"/>
        </pc:sldMkLst>
        <pc:spChg chg="mod">
          <ac:chgData name="John Oakes" userId="1a36f0057432ea1f" providerId="LiveId" clId="{47381711-A8C6-487F-B478-F1510AC8C65D}" dt="2026-06-07T03:15:29.109" v="2762" actId="255"/>
          <ac:spMkLst>
            <pc:docMk/>
            <pc:sldMk cId="0" sldId="1241"/>
            <ac:spMk id="3" creationId="{7B1D1B68-7B97-B921-FFA3-B0427FE38561}"/>
          </ac:spMkLst>
        </pc:spChg>
        <pc:picChg chg="mod">
          <ac:chgData name="John Oakes" userId="1a36f0057432ea1f" providerId="LiveId" clId="{47381711-A8C6-487F-B478-F1510AC8C65D}" dt="2026-06-07T03:15:18.483" v="2760" actId="1076"/>
          <ac:picMkLst>
            <pc:docMk/>
            <pc:sldMk cId="0" sldId="1241"/>
            <ac:picMk id="6" creationId="{05C6BFC7-7D33-5FF1-6506-B617A2E06B7D}"/>
          </ac:picMkLst>
        </pc:picChg>
      </pc:sldChg>
      <pc:sldChg chg="modSp add del mod modClrScheme chgLayout">
        <pc:chgData name="John Oakes" userId="1a36f0057432ea1f" providerId="LiveId" clId="{47381711-A8C6-487F-B478-F1510AC8C65D}" dt="2026-06-08T07:20:31.049" v="2851" actId="47"/>
        <pc:sldMkLst>
          <pc:docMk/>
          <pc:sldMk cId="0" sldId="1242"/>
        </pc:sldMkLst>
        <pc:spChg chg="mod ord">
          <ac:chgData name="John Oakes" userId="1a36f0057432ea1f" providerId="LiveId" clId="{47381711-A8C6-487F-B478-F1510AC8C65D}" dt="2026-06-07T14:40:19.255" v="2774"/>
          <ac:spMkLst>
            <pc:docMk/>
            <pc:sldMk cId="0" sldId="1242"/>
            <ac:spMk id="564" creationId="{00000000-0000-0000-0000-000000000000}"/>
          </ac:spMkLst>
        </pc:spChg>
      </pc:sldChg>
      <pc:sldChg chg="addSp delSp modSp new del mod ord">
        <pc:chgData name="John Oakes" userId="1a36f0057432ea1f" providerId="LiveId" clId="{47381711-A8C6-487F-B478-F1510AC8C65D}" dt="2026-06-08T07:20:31.049" v="2851" actId="47"/>
        <pc:sldMkLst>
          <pc:docMk/>
          <pc:sldMk cId="3517796271" sldId="1243"/>
        </pc:sldMkLst>
        <pc:spChg chg="mod">
          <ac:chgData name="John Oakes" userId="1a36f0057432ea1f" providerId="LiveId" clId="{47381711-A8C6-487F-B478-F1510AC8C65D}" dt="2026-06-07T14:40:43.674" v="2804" actId="20577"/>
          <ac:spMkLst>
            <pc:docMk/>
            <pc:sldMk cId="3517796271" sldId="1243"/>
            <ac:spMk id="2" creationId="{61F626EE-7BFB-8251-3D4E-96BB655D0D38}"/>
          </ac:spMkLst>
        </pc:spChg>
        <pc:spChg chg="del">
          <ac:chgData name="John Oakes" userId="1a36f0057432ea1f" providerId="LiveId" clId="{47381711-A8C6-487F-B478-F1510AC8C65D}" dt="2026-06-07T14:40:10.372" v="2771" actId="931"/>
          <ac:spMkLst>
            <pc:docMk/>
            <pc:sldMk cId="3517796271" sldId="1243"/>
            <ac:spMk id="3" creationId="{925905F3-66FB-D8A9-A1F7-0CAF342AB785}"/>
          </ac:spMkLst>
        </pc:spChg>
        <pc:picChg chg="add mod ord">
          <ac:chgData name="John Oakes" userId="1a36f0057432ea1f" providerId="LiveId" clId="{47381711-A8C6-487F-B478-F1510AC8C65D}" dt="2026-06-07T15:00:18.774" v="2806" actId="1036"/>
          <ac:picMkLst>
            <pc:docMk/>
            <pc:sldMk cId="3517796271" sldId="1243"/>
            <ac:picMk id="5" creationId="{D3141BF0-6886-A7EC-0632-7BB2BA6B3515}"/>
          </ac:picMkLst>
        </pc:picChg>
      </pc:sldChg>
      <pc:sldMasterChg chg="del delSldLayout">
        <pc:chgData name="John Oakes" userId="1a36f0057432ea1f" providerId="LiveId" clId="{47381711-A8C6-487F-B478-F1510AC8C65D}" dt="2026-06-08T07:20:31.049" v="2851" actId="47"/>
        <pc:sldMasterMkLst>
          <pc:docMk/>
          <pc:sldMasterMk cId="3181138678" sldId="2147483696"/>
        </pc:sldMasterMkLst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181138678" sldId="2147483696"/>
            <pc:sldLayoutMk cId="3293423126" sldId="2147483697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181138678" sldId="2147483696"/>
            <pc:sldLayoutMk cId="3730732313" sldId="2147483698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181138678" sldId="2147483696"/>
            <pc:sldLayoutMk cId="3282395383" sldId="2147483699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181138678" sldId="2147483696"/>
            <pc:sldLayoutMk cId="3234295345" sldId="2147483700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181138678" sldId="2147483696"/>
            <pc:sldLayoutMk cId="4225984385" sldId="2147483701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181138678" sldId="2147483696"/>
            <pc:sldLayoutMk cId="4267597348" sldId="2147483702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181138678" sldId="2147483696"/>
            <pc:sldLayoutMk cId="1566328323" sldId="2147483703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181138678" sldId="2147483696"/>
            <pc:sldLayoutMk cId="1286211819" sldId="2147483704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181138678" sldId="2147483696"/>
            <pc:sldLayoutMk cId="2615322020" sldId="2147483705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181138678" sldId="2147483696"/>
            <pc:sldLayoutMk cId="2654309029" sldId="2147483706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181138678" sldId="2147483696"/>
            <pc:sldLayoutMk cId="2172239009" sldId="2147483707"/>
          </pc:sldLayoutMkLst>
        </pc:sldLayoutChg>
      </pc:sldMasterChg>
      <pc:sldMasterChg chg="del delSldLayout">
        <pc:chgData name="John Oakes" userId="1a36f0057432ea1f" providerId="LiveId" clId="{47381711-A8C6-487F-B478-F1510AC8C65D}" dt="2026-06-07T03:09:16.631" v="2604" actId="47"/>
        <pc:sldMasterMkLst>
          <pc:docMk/>
          <pc:sldMasterMk cId="3353108830" sldId="2147483708"/>
        </pc:sldMasterMkLst>
        <pc:sldLayoutChg chg="del">
          <pc:chgData name="John Oakes" userId="1a36f0057432ea1f" providerId="LiveId" clId="{47381711-A8C6-487F-B478-F1510AC8C65D}" dt="2026-06-07T03:09:16.631" v="2604" actId="47"/>
          <pc:sldLayoutMkLst>
            <pc:docMk/>
            <pc:sldMasterMk cId="3353108830" sldId="2147483708"/>
            <pc:sldLayoutMk cId="1142137984" sldId="2147483709"/>
          </pc:sldLayoutMkLst>
        </pc:sldLayoutChg>
        <pc:sldLayoutChg chg="del">
          <pc:chgData name="John Oakes" userId="1a36f0057432ea1f" providerId="LiveId" clId="{47381711-A8C6-487F-B478-F1510AC8C65D}" dt="2026-06-07T03:09:16.631" v="2604" actId="47"/>
          <pc:sldLayoutMkLst>
            <pc:docMk/>
            <pc:sldMasterMk cId="3353108830" sldId="2147483708"/>
            <pc:sldLayoutMk cId="1920797729" sldId="2147483710"/>
          </pc:sldLayoutMkLst>
        </pc:sldLayoutChg>
        <pc:sldLayoutChg chg="del">
          <pc:chgData name="John Oakes" userId="1a36f0057432ea1f" providerId="LiveId" clId="{47381711-A8C6-487F-B478-F1510AC8C65D}" dt="2026-06-07T03:09:16.631" v="2604" actId="47"/>
          <pc:sldLayoutMkLst>
            <pc:docMk/>
            <pc:sldMasterMk cId="3353108830" sldId="2147483708"/>
            <pc:sldLayoutMk cId="1836335978" sldId="2147483711"/>
          </pc:sldLayoutMkLst>
        </pc:sldLayoutChg>
        <pc:sldLayoutChg chg="del">
          <pc:chgData name="John Oakes" userId="1a36f0057432ea1f" providerId="LiveId" clId="{47381711-A8C6-487F-B478-F1510AC8C65D}" dt="2026-06-07T03:09:16.631" v="2604" actId="47"/>
          <pc:sldLayoutMkLst>
            <pc:docMk/>
            <pc:sldMasterMk cId="3353108830" sldId="2147483708"/>
            <pc:sldLayoutMk cId="2887651694" sldId="2147483712"/>
          </pc:sldLayoutMkLst>
        </pc:sldLayoutChg>
        <pc:sldLayoutChg chg="del">
          <pc:chgData name="John Oakes" userId="1a36f0057432ea1f" providerId="LiveId" clId="{47381711-A8C6-487F-B478-F1510AC8C65D}" dt="2026-06-07T03:09:16.631" v="2604" actId="47"/>
          <pc:sldLayoutMkLst>
            <pc:docMk/>
            <pc:sldMasterMk cId="3353108830" sldId="2147483708"/>
            <pc:sldLayoutMk cId="1496130457" sldId="2147483713"/>
          </pc:sldLayoutMkLst>
        </pc:sldLayoutChg>
        <pc:sldLayoutChg chg="del">
          <pc:chgData name="John Oakes" userId="1a36f0057432ea1f" providerId="LiveId" clId="{47381711-A8C6-487F-B478-F1510AC8C65D}" dt="2026-06-07T03:09:16.631" v="2604" actId="47"/>
          <pc:sldLayoutMkLst>
            <pc:docMk/>
            <pc:sldMasterMk cId="3353108830" sldId="2147483708"/>
            <pc:sldLayoutMk cId="2737636226" sldId="2147483714"/>
          </pc:sldLayoutMkLst>
        </pc:sldLayoutChg>
        <pc:sldLayoutChg chg="del">
          <pc:chgData name="John Oakes" userId="1a36f0057432ea1f" providerId="LiveId" clId="{47381711-A8C6-487F-B478-F1510AC8C65D}" dt="2026-06-07T03:09:16.631" v="2604" actId="47"/>
          <pc:sldLayoutMkLst>
            <pc:docMk/>
            <pc:sldMasterMk cId="3353108830" sldId="2147483708"/>
            <pc:sldLayoutMk cId="2266137121" sldId="2147483715"/>
          </pc:sldLayoutMkLst>
        </pc:sldLayoutChg>
        <pc:sldLayoutChg chg="del">
          <pc:chgData name="John Oakes" userId="1a36f0057432ea1f" providerId="LiveId" clId="{47381711-A8C6-487F-B478-F1510AC8C65D}" dt="2026-06-07T03:09:16.631" v="2604" actId="47"/>
          <pc:sldLayoutMkLst>
            <pc:docMk/>
            <pc:sldMasterMk cId="3353108830" sldId="2147483708"/>
            <pc:sldLayoutMk cId="4110332412" sldId="2147483716"/>
          </pc:sldLayoutMkLst>
        </pc:sldLayoutChg>
        <pc:sldLayoutChg chg="del">
          <pc:chgData name="John Oakes" userId="1a36f0057432ea1f" providerId="LiveId" clId="{47381711-A8C6-487F-B478-F1510AC8C65D}" dt="2026-06-07T03:09:16.631" v="2604" actId="47"/>
          <pc:sldLayoutMkLst>
            <pc:docMk/>
            <pc:sldMasterMk cId="3353108830" sldId="2147483708"/>
            <pc:sldLayoutMk cId="134568724" sldId="2147483717"/>
          </pc:sldLayoutMkLst>
        </pc:sldLayoutChg>
        <pc:sldLayoutChg chg="del">
          <pc:chgData name="John Oakes" userId="1a36f0057432ea1f" providerId="LiveId" clId="{47381711-A8C6-487F-B478-F1510AC8C65D}" dt="2026-06-07T03:09:16.631" v="2604" actId="47"/>
          <pc:sldLayoutMkLst>
            <pc:docMk/>
            <pc:sldMasterMk cId="3353108830" sldId="2147483708"/>
            <pc:sldLayoutMk cId="2072356637" sldId="2147483718"/>
          </pc:sldLayoutMkLst>
        </pc:sldLayoutChg>
        <pc:sldLayoutChg chg="del">
          <pc:chgData name="John Oakes" userId="1a36f0057432ea1f" providerId="LiveId" clId="{47381711-A8C6-487F-B478-F1510AC8C65D}" dt="2026-06-07T03:09:16.631" v="2604" actId="47"/>
          <pc:sldLayoutMkLst>
            <pc:docMk/>
            <pc:sldMasterMk cId="3353108830" sldId="2147483708"/>
            <pc:sldLayoutMk cId="2177673934" sldId="2147483719"/>
          </pc:sldLayoutMkLst>
        </pc:sldLayoutChg>
      </pc:sldMasterChg>
      <pc:sldMasterChg chg="del delSldLayout">
        <pc:chgData name="John Oakes" userId="1a36f0057432ea1f" providerId="LiveId" clId="{47381711-A8C6-487F-B478-F1510AC8C65D}" dt="2026-06-08T07:20:31.049" v="2851" actId="47"/>
        <pc:sldMasterMkLst>
          <pc:docMk/>
          <pc:sldMasterMk cId="1743914433" sldId="2147483720"/>
        </pc:sldMasterMkLst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1743914433" sldId="2147483720"/>
            <pc:sldLayoutMk cId="3371485155" sldId="2147483721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1743914433" sldId="2147483720"/>
            <pc:sldLayoutMk cId="1419154901" sldId="2147483722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1743914433" sldId="2147483720"/>
            <pc:sldLayoutMk cId="2214337301" sldId="2147483723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1743914433" sldId="2147483720"/>
            <pc:sldLayoutMk cId="4092037616" sldId="2147483724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1743914433" sldId="2147483720"/>
            <pc:sldLayoutMk cId="680403408" sldId="2147483725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1743914433" sldId="2147483720"/>
            <pc:sldLayoutMk cId="424390527" sldId="2147483726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1743914433" sldId="2147483720"/>
            <pc:sldLayoutMk cId="1674182315" sldId="2147483727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1743914433" sldId="2147483720"/>
            <pc:sldLayoutMk cId="3728880410" sldId="2147483728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1743914433" sldId="2147483720"/>
            <pc:sldLayoutMk cId="2498149669" sldId="2147483729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1743914433" sldId="2147483720"/>
            <pc:sldLayoutMk cId="2260917359" sldId="2147483730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1743914433" sldId="2147483720"/>
            <pc:sldLayoutMk cId="3169312257" sldId="2147483731"/>
          </pc:sldLayoutMkLst>
        </pc:sldLayoutChg>
      </pc:sldMasterChg>
      <pc:sldMasterChg chg="del delSldLayout">
        <pc:chgData name="John Oakes" userId="1a36f0057432ea1f" providerId="LiveId" clId="{47381711-A8C6-487F-B478-F1510AC8C65D}" dt="2026-06-08T07:21:43.546" v="2852" actId="47"/>
        <pc:sldMasterMkLst>
          <pc:docMk/>
          <pc:sldMasterMk cId="6698011" sldId="2147483732"/>
        </pc:sldMasterMkLst>
        <pc:sldLayoutChg chg="del">
          <pc:chgData name="John Oakes" userId="1a36f0057432ea1f" providerId="LiveId" clId="{47381711-A8C6-487F-B478-F1510AC8C65D}" dt="2026-06-08T07:21:43.546" v="2852" actId="47"/>
          <pc:sldLayoutMkLst>
            <pc:docMk/>
            <pc:sldMasterMk cId="6698011" sldId="2147483732"/>
            <pc:sldLayoutMk cId="3863720545" sldId="2147483733"/>
          </pc:sldLayoutMkLst>
        </pc:sldLayoutChg>
        <pc:sldLayoutChg chg="del">
          <pc:chgData name="John Oakes" userId="1a36f0057432ea1f" providerId="LiveId" clId="{47381711-A8C6-487F-B478-F1510AC8C65D}" dt="2026-06-08T07:21:43.546" v="2852" actId="47"/>
          <pc:sldLayoutMkLst>
            <pc:docMk/>
            <pc:sldMasterMk cId="6698011" sldId="2147483732"/>
            <pc:sldLayoutMk cId="2685697830" sldId="2147483734"/>
          </pc:sldLayoutMkLst>
        </pc:sldLayoutChg>
        <pc:sldLayoutChg chg="del">
          <pc:chgData name="John Oakes" userId="1a36f0057432ea1f" providerId="LiveId" clId="{47381711-A8C6-487F-B478-F1510AC8C65D}" dt="2026-06-08T07:21:43.546" v="2852" actId="47"/>
          <pc:sldLayoutMkLst>
            <pc:docMk/>
            <pc:sldMasterMk cId="6698011" sldId="2147483732"/>
            <pc:sldLayoutMk cId="685926066" sldId="2147483735"/>
          </pc:sldLayoutMkLst>
        </pc:sldLayoutChg>
        <pc:sldLayoutChg chg="del">
          <pc:chgData name="John Oakes" userId="1a36f0057432ea1f" providerId="LiveId" clId="{47381711-A8C6-487F-B478-F1510AC8C65D}" dt="2026-06-08T07:21:43.546" v="2852" actId="47"/>
          <pc:sldLayoutMkLst>
            <pc:docMk/>
            <pc:sldMasterMk cId="6698011" sldId="2147483732"/>
            <pc:sldLayoutMk cId="2835565525" sldId="2147483736"/>
          </pc:sldLayoutMkLst>
        </pc:sldLayoutChg>
        <pc:sldLayoutChg chg="del">
          <pc:chgData name="John Oakes" userId="1a36f0057432ea1f" providerId="LiveId" clId="{47381711-A8C6-487F-B478-F1510AC8C65D}" dt="2026-06-08T07:21:43.546" v="2852" actId="47"/>
          <pc:sldLayoutMkLst>
            <pc:docMk/>
            <pc:sldMasterMk cId="6698011" sldId="2147483732"/>
            <pc:sldLayoutMk cId="100027385" sldId="2147483737"/>
          </pc:sldLayoutMkLst>
        </pc:sldLayoutChg>
        <pc:sldLayoutChg chg="del">
          <pc:chgData name="John Oakes" userId="1a36f0057432ea1f" providerId="LiveId" clId="{47381711-A8C6-487F-B478-F1510AC8C65D}" dt="2026-06-08T07:21:43.546" v="2852" actId="47"/>
          <pc:sldLayoutMkLst>
            <pc:docMk/>
            <pc:sldMasterMk cId="6698011" sldId="2147483732"/>
            <pc:sldLayoutMk cId="4191811490" sldId="2147483738"/>
          </pc:sldLayoutMkLst>
        </pc:sldLayoutChg>
        <pc:sldLayoutChg chg="del">
          <pc:chgData name="John Oakes" userId="1a36f0057432ea1f" providerId="LiveId" clId="{47381711-A8C6-487F-B478-F1510AC8C65D}" dt="2026-06-08T07:21:43.546" v="2852" actId="47"/>
          <pc:sldLayoutMkLst>
            <pc:docMk/>
            <pc:sldMasterMk cId="6698011" sldId="2147483732"/>
            <pc:sldLayoutMk cId="2590992237" sldId="2147483739"/>
          </pc:sldLayoutMkLst>
        </pc:sldLayoutChg>
        <pc:sldLayoutChg chg="del">
          <pc:chgData name="John Oakes" userId="1a36f0057432ea1f" providerId="LiveId" clId="{47381711-A8C6-487F-B478-F1510AC8C65D}" dt="2026-06-08T07:21:43.546" v="2852" actId="47"/>
          <pc:sldLayoutMkLst>
            <pc:docMk/>
            <pc:sldMasterMk cId="6698011" sldId="2147483732"/>
            <pc:sldLayoutMk cId="3402012118" sldId="2147483740"/>
          </pc:sldLayoutMkLst>
        </pc:sldLayoutChg>
        <pc:sldLayoutChg chg="del">
          <pc:chgData name="John Oakes" userId="1a36f0057432ea1f" providerId="LiveId" clId="{47381711-A8C6-487F-B478-F1510AC8C65D}" dt="2026-06-08T07:21:43.546" v="2852" actId="47"/>
          <pc:sldLayoutMkLst>
            <pc:docMk/>
            <pc:sldMasterMk cId="6698011" sldId="2147483732"/>
            <pc:sldLayoutMk cId="1828841700" sldId="2147483741"/>
          </pc:sldLayoutMkLst>
        </pc:sldLayoutChg>
        <pc:sldLayoutChg chg="del">
          <pc:chgData name="John Oakes" userId="1a36f0057432ea1f" providerId="LiveId" clId="{47381711-A8C6-487F-B478-F1510AC8C65D}" dt="2026-06-08T07:21:43.546" v="2852" actId="47"/>
          <pc:sldLayoutMkLst>
            <pc:docMk/>
            <pc:sldMasterMk cId="6698011" sldId="2147483732"/>
            <pc:sldLayoutMk cId="3334538024" sldId="2147483742"/>
          </pc:sldLayoutMkLst>
        </pc:sldLayoutChg>
        <pc:sldLayoutChg chg="del">
          <pc:chgData name="John Oakes" userId="1a36f0057432ea1f" providerId="LiveId" clId="{47381711-A8C6-487F-B478-F1510AC8C65D}" dt="2026-06-08T07:21:43.546" v="2852" actId="47"/>
          <pc:sldLayoutMkLst>
            <pc:docMk/>
            <pc:sldMasterMk cId="6698011" sldId="2147483732"/>
            <pc:sldLayoutMk cId="1662150752" sldId="2147483743"/>
          </pc:sldLayoutMkLst>
        </pc:sldLayoutChg>
      </pc:sldMasterChg>
      <pc:sldMasterChg chg="del delSldLayout">
        <pc:chgData name="John Oakes" userId="1a36f0057432ea1f" providerId="LiveId" clId="{47381711-A8C6-487F-B478-F1510AC8C65D}" dt="2026-06-08T07:22:27.250" v="2853" actId="47"/>
        <pc:sldMasterMkLst>
          <pc:docMk/>
          <pc:sldMasterMk cId="1683635726" sldId="2147483744"/>
        </pc:sldMasterMkLst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1683635726" sldId="2147483744"/>
            <pc:sldLayoutMk cId="3315413554" sldId="2147483745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1683635726" sldId="2147483744"/>
            <pc:sldLayoutMk cId="2334666819" sldId="2147483746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1683635726" sldId="2147483744"/>
            <pc:sldLayoutMk cId="2285783861" sldId="2147483747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1683635726" sldId="2147483744"/>
            <pc:sldLayoutMk cId="2519985486" sldId="2147483748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1683635726" sldId="2147483744"/>
            <pc:sldLayoutMk cId="2496015040" sldId="2147483749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1683635726" sldId="2147483744"/>
            <pc:sldLayoutMk cId="2160875548" sldId="2147483750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1683635726" sldId="2147483744"/>
            <pc:sldLayoutMk cId="961471176" sldId="2147483751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1683635726" sldId="2147483744"/>
            <pc:sldLayoutMk cId="1471761373" sldId="2147483752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1683635726" sldId="2147483744"/>
            <pc:sldLayoutMk cId="1003585942" sldId="2147483753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1683635726" sldId="2147483744"/>
            <pc:sldLayoutMk cId="828984130" sldId="2147483754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1683635726" sldId="2147483744"/>
            <pc:sldLayoutMk cId="618589512" sldId="2147483755"/>
          </pc:sldLayoutMkLst>
        </pc:sldLayoutChg>
      </pc:sldMasterChg>
      <pc:sldMasterChg chg="del delSldLayout">
        <pc:chgData name="John Oakes" userId="1a36f0057432ea1f" providerId="LiveId" clId="{47381711-A8C6-487F-B478-F1510AC8C65D}" dt="2026-06-08T07:22:27.250" v="2853" actId="47"/>
        <pc:sldMasterMkLst>
          <pc:docMk/>
          <pc:sldMasterMk cId="3503013129" sldId="2147483756"/>
        </pc:sldMasterMkLst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03013129" sldId="2147483756"/>
            <pc:sldLayoutMk cId="269971002" sldId="2147483757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03013129" sldId="2147483756"/>
            <pc:sldLayoutMk cId="1840738133" sldId="2147483758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03013129" sldId="2147483756"/>
            <pc:sldLayoutMk cId="3791725832" sldId="2147483759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03013129" sldId="2147483756"/>
            <pc:sldLayoutMk cId="2155318304" sldId="2147483760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03013129" sldId="2147483756"/>
            <pc:sldLayoutMk cId="1939144608" sldId="2147483761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03013129" sldId="2147483756"/>
            <pc:sldLayoutMk cId="1557735468" sldId="2147483762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03013129" sldId="2147483756"/>
            <pc:sldLayoutMk cId="2153251628" sldId="2147483763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03013129" sldId="2147483756"/>
            <pc:sldLayoutMk cId="1704934660" sldId="2147483764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03013129" sldId="2147483756"/>
            <pc:sldLayoutMk cId="805007204" sldId="2147483765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03013129" sldId="2147483756"/>
            <pc:sldLayoutMk cId="2345310635" sldId="2147483766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03013129" sldId="2147483756"/>
            <pc:sldLayoutMk cId="2208433985" sldId="2147483767"/>
          </pc:sldLayoutMkLst>
        </pc:sldLayoutChg>
      </pc:sldMasterChg>
      <pc:sldMasterChg chg="del delSldLayout modSldLayout sldLayoutOrd">
        <pc:chgData name="John Oakes" userId="1a36f0057432ea1f" providerId="LiveId" clId="{47381711-A8C6-487F-B478-F1510AC8C65D}" dt="2026-06-08T07:20:31.049" v="2851" actId="47"/>
        <pc:sldMasterMkLst>
          <pc:docMk/>
          <pc:sldMasterMk cId="3583235123" sldId="2147483768"/>
        </pc:sldMasterMkLst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3946277333" sldId="2147483769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485378589" sldId="2147483770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2806374918" sldId="2147483771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1381140900" sldId="2147483772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1515373801" sldId="2147483773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165359445" sldId="2147483774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407165568" sldId="2147483775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28017711" sldId="2147483776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273465737" sldId="2147483777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1103446482" sldId="2147483778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2351546569" sldId="2147483779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1682722736" sldId="2147483780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2629488920" sldId="2147483781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2025354055" sldId="2147483782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184498401" sldId="2147483783"/>
          </pc:sldLayoutMkLst>
        </pc:sldLayoutChg>
        <pc:sldLayoutChg chg="del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3178229188" sldId="2147483796"/>
          </pc:sldLayoutMkLst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1393085379" sldId="2147483821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93085379" sldId="2147483821"/>
              <ac:spMk id="1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93085379" sldId="2147483821"/>
              <ac:spMk id="1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93085379" sldId="2147483821"/>
              <ac:spMk id="13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1817482555" sldId="2147483822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817482555" sldId="2147483822"/>
              <ac:spMk id="16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817482555" sldId="2147483822"/>
              <ac:spMk id="1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817482555" sldId="2147483822"/>
              <ac:spMk id="1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817482555" sldId="2147483822"/>
              <ac:spMk id="19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1579823040" sldId="2147483823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79823040" sldId="2147483823"/>
              <ac:spMk id="2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79823040" sldId="2147483823"/>
              <ac:spMk id="2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79823040" sldId="2147483823"/>
              <ac:spMk id="2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79823040" sldId="2147483823"/>
              <ac:spMk id="2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79823040" sldId="2147483823"/>
              <ac:spMk id="26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79823040" sldId="2147483823"/>
              <ac:spMk id="2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79823040" sldId="2147483823"/>
              <ac:spMk id="28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372836190" sldId="2147483824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2836190" sldId="2147483824"/>
              <ac:spMk id="3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2836190" sldId="2147483824"/>
              <ac:spMk id="3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2836190" sldId="2147483824"/>
              <ac:spMk id="3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2836190" sldId="2147483824"/>
              <ac:spMk id="34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2957371387" sldId="2147483825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957371387" sldId="2147483825"/>
              <ac:spMk id="3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957371387" sldId="2147483825"/>
              <ac:spMk id="3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957371387" sldId="2147483825"/>
              <ac:spMk id="3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957371387" sldId="2147483825"/>
              <ac:spMk id="40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377152651" sldId="2147483826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7152651" sldId="2147483826"/>
              <ac:spMk id="4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7152651" sldId="2147483826"/>
              <ac:spMk id="4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7152651" sldId="2147483826"/>
              <ac:spMk id="4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7152651" sldId="2147483826"/>
              <ac:spMk id="4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7152651" sldId="2147483826"/>
              <ac:spMk id="5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7152651" sldId="2147483826"/>
              <ac:spMk id="5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7152651" sldId="2147483826"/>
              <ac:spMk id="5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7152651" sldId="2147483826"/>
              <ac:spMk id="5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7152651" sldId="2147483826"/>
              <ac:spMk id="5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7152651" sldId="2147483826"/>
              <ac:spMk id="56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1318912352" sldId="2147483827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18912352" sldId="2147483827"/>
              <ac:spMk id="5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18912352" sldId="2147483827"/>
              <ac:spMk id="6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18912352" sldId="2147483827"/>
              <ac:spMk id="61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492539253" sldId="2147483828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492539253" sldId="2147483828"/>
              <ac:spMk id="6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492539253" sldId="2147483828"/>
              <ac:spMk id="6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492539253" sldId="2147483828"/>
              <ac:spMk id="6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492539253" sldId="2147483828"/>
              <ac:spMk id="7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492539253" sldId="2147483828"/>
              <ac:spMk id="7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492539253" sldId="2147483828"/>
              <ac:spMk id="7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492539253" sldId="2147483828"/>
              <ac:spMk id="7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492539253" sldId="2147483828"/>
              <ac:spMk id="8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492539253" sldId="2147483828"/>
              <ac:spMk id="8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492539253" sldId="2147483828"/>
              <ac:spMk id="86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648801428" sldId="2147483829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48801428" sldId="2147483829"/>
              <ac:spMk id="9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48801428" sldId="2147483829"/>
              <ac:spMk id="9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48801428" sldId="2147483829"/>
              <ac:spMk id="9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48801428" sldId="2147483829"/>
              <ac:spMk id="9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48801428" sldId="2147483829"/>
              <ac:spMk id="10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48801428" sldId="2147483829"/>
              <ac:spMk id="10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48801428" sldId="2147483829"/>
              <ac:spMk id="10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48801428" sldId="2147483829"/>
              <ac:spMk id="10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48801428" sldId="2147483829"/>
              <ac:spMk id="10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48801428" sldId="2147483829"/>
              <ac:spMk id="106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2406217972" sldId="2147483830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06217972" sldId="2147483830"/>
              <ac:spMk id="11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06217972" sldId="2147483830"/>
              <ac:spMk id="11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06217972" sldId="2147483830"/>
              <ac:spMk id="11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06217972" sldId="2147483830"/>
              <ac:spMk id="11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06217972" sldId="2147483830"/>
              <ac:spMk id="11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06217972" sldId="2147483830"/>
              <ac:spMk id="11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06217972" sldId="2147483830"/>
              <ac:spMk id="12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06217972" sldId="2147483830"/>
              <ac:spMk id="12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06217972" sldId="2147483830"/>
              <ac:spMk id="12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06217972" sldId="2147483830"/>
              <ac:spMk id="125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3761077198" sldId="2147483831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61077198" sldId="2147483831"/>
              <ac:spMk id="13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61077198" sldId="2147483831"/>
              <ac:spMk id="13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61077198" sldId="2147483831"/>
              <ac:spMk id="13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61077198" sldId="2147483831"/>
              <ac:spMk id="13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61077198" sldId="2147483831"/>
              <ac:spMk id="136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61077198" sldId="2147483831"/>
              <ac:spMk id="13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61077198" sldId="2147483831"/>
              <ac:spMk id="13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61077198" sldId="2147483831"/>
              <ac:spMk id="14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61077198" sldId="2147483831"/>
              <ac:spMk id="14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761077198" sldId="2147483831"/>
              <ac:spMk id="145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3994825690" sldId="2147483832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94825690" sldId="2147483832"/>
              <ac:spMk id="14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94825690" sldId="2147483832"/>
              <ac:spMk id="14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94825690" sldId="2147483832"/>
              <ac:spMk id="15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94825690" sldId="2147483832"/>
              <ac:spMk id="15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94825690" sldId="2147483832"/>
              <ac:spMk id="15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94825690" sldId="2147483832"/>
              <ac:spMk id="15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94825690" sldId="2147483832"/>
              <ac:spMk id="15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94825690" sldId="2147483832"/>
              <ac:spMk id="15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94825690" sldId="2147483832"/>
              <ac:spMk id="16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94825690" sldId="2147483832"/>
              <ac:spMk id="161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1503535662" sldId="2147483833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03535662" sldId="2147483833"/>
              <ac:spMk id="16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03535662" sldId="2147483833"/>
              <ac:spMk id="16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03535662" sldId="2147483833"/>
              <ac:spMk id="16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03535662" sldId="2147483833"/>
              <ac:spMk id="17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03535662" sldId="2147483833"/>
              <ac:spMk id="17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03535662" sldId="2147483833"/>
              <ac:spMk id="17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03535662" sldId="2147483833"/>
              <ac:spMk id="176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03535662" sldId="2147483833"/>
              <ac:spMk id="17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03535662" sldId="2147483833"/>
              <ac:spMk id="17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503535662" sldId="2147483833"/>
              <ac:spMk id="181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672351066" sldId="2147483834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72351066" sldId="2147483834"/>
              <ac:spMk id="18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72351066" sldId="2147483834"/>
              <ac:spMk id="18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72351066" sldId="2147483834"/>
              <ac:spMk id="186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72351066" sldId="2147483834"/>
              <ac:spMk id="18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72351066" sldId="2147483834"/>
              <ac:spMk id="18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72351066" sldId="2147483834"/>
              <ac:spMk id="18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72351066" sldId="2147483834"/>
              <ac:spMk id="19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672351066" sldId="2147483834"/>
              <ac:spMk id="191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3945077724" sldId="2147483835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45077724" sldId="2147483835"/>
              <ac:spMk id="19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45077724" sldId="2147483835"/>
              <ac:spMk id="196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45077724" sldId="2147483835"/>
              <ac:spMk id="19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45077724" sldId="2147483835"/>
              <ac:spMk id="19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45077724" sldId="2147483835"/>
              <ac:spMk id="19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45077724" sldId="2147483835"/>
              <ac:spMk id="20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45077724" sldId="2147483835"/>
              <ac:spMk id="20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45077724" sldId="2147483835"/>
              <ac:spMk id="20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45077724" sldId="2147483835"/>
              <ac:spMk id="20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945077724" sldId="2147483835"/>
              <ac:spMk id="206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2073177253" sldId="2147483848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073177253" sldId="2147483848"/>
              <ac:spMk id="35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073177253" sldId="2147483848"/>
              <ac:spMk id="351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4189290981" sldId="2147483852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4189290981" sldId="2147483852"/>
              <ac:spMk id="362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2153587644" sldId="2147483873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153587644" sldId="2147483873"/>
              <ac:spMk id="1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153587644" sldId="2147483873"/>
              <ac:spMk id="1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153587644" sldId="2147483873"/>
              <ac:spMk id="13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3174326599" sldId="2147483874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174326599" sldId="2147483874"/>
              <ac:spMk id="16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174326599" sldId="2147483874"/>
              <ac:spMk id="1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174326599" sldId="2147483874"/>
              <ac:spMk id="1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174326599" sldId="2147483874"/>
              <ac:spMk id="19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2315231189" sldId="2147483875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315231189" sldId="2147483875"/>
              <ac:spMk id="2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315231189" sldId="2147483875"/>
              <ac:spMk id="2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315231189" sldId="2147483875"/>
              <ac:spMk id="2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315231189" sldId="2147483875"/>
              <ac:spMk id="2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315231189" sldId="2147483875"/>
              <ac:spMk id="26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315231189" sldId="2147483875"/>
              <ac:spMk id="2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315231189" sldId="2147483875"/>
              <ac:spMk id="28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296929336" sldId="2147483876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96929336" sldId="2147483876"/>
              <ac:spMk id="3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96929336" sldId="2147483876"/>
              <ac:spMk id="3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96929336" sldId="2147483876"/>
              <ac:spMk id="3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96929336" sldId="2147483876"/>
              <ac:spMk id="34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2882243949" sldId="2147483877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882243949" sldId="2147483877"/>
              <ac:spMk id="3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882243949" sldId="2147483877"/>
              <ac:spMk id="3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882243949" sldId="2147483877"/>
              <ac:spMk id="3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882243949" sldId="2147483877"/>
              <ac:spMk id="40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2208405408" sldId="2147483878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208405408" sldId="2147483878"/>
              <ac:spMk id="4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208405408" sldId="2147483878"/>
              <ac:spMk id="4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208405408" sldId="2147483878"/>
              <ac:spMk id="4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208405408" sldId="2147483878"/>
              <ac:spMk id="4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208405408" sldId="2147483878"/>
              <ac:spMk id="4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208405408" sldId="2147483878"/>
              <ac:spMk id="4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208405408" sldId="2147483878"/>
              <ac:spMk id="5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208405408" sldId="2147483878"/>
              <ac:spMk id="5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208405408" sldId="2147483878"/>
              <ac:spMk id="5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208405408" sldId="2147483878"/>
              <ac:spMk id="53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3103057317" sldId="2147483879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103057317" sldId="2147483879"/>
              <ac:spMk id="5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103057317" sldId="2147483879"/>
              <ac:spMk id="6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3103057317" sldId="2147483879"/>
              <ac:spMk id="61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261220355" sldId="2147483880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61220355" sldId="2147483880"/>
              <ac:spMk id="6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61220355" sldId="2147483880"/>
              <ac:spMk id="6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61220355" sldId="2147483880"/>
              <ac:spMk id="6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61220355" sldId="2147483880"/>
              <ac:spMk id="7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61220355" sldId="2147483880"/>
              <ac:spMk id="7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61220355" sldId="2147483880"/>
              <ac:spMk id="7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61220355" sldId="2147483880"/>
              <ac:spMk id="7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61220355" sldId="2147483880"/>
              <ac:spMk id="8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61220355" sldId="2147483880"/>
              <ac:spMk id="8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61220355" sldId="2147483880"/>
              <ac:spMk id="84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1392739700" sldId="2147483881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92739700" sldId="2147483881"/>
              <ac:spMk id="9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92739700" sldId="2147483881"/>
              <ac:spMk id="9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92739700" sldId="2147483881"/>
              <ac:spMk id="9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92739700" sldId="2147483881"/>
              <ac:spMk id="96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92739700" sldId="2147483881"/>
              <ac:spMk id="9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92739700" sldId="2147483881"/>
              <ac:spMk id="9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92739700" sldId="2147483881"/>
              <ac:spMk id="9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92739700" sldId="2147483881"/>
              <ac:spMk id="10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92739700" sldId="2147483881"/>
              <ac:spMk id="10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392739700" sldId="2147483881"/>
              <ac:spMk id="105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577755304" sldId="2147483882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577755304" sldId="2147483882"/>
              <ac:spMk id="11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577755304" sldId="2147483882"/>
              <ac:spMk id="11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577755304" sldId="2147483882"/>
              <ac:spMk id="11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577755304" sldId="2147483882"/>
              <ac:spMk id="11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577755304" sldId="2147483882"/>
              <ac:spMk id="11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577755304" sldId="2147483882"/>
              <ac:spMk id="116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577755304" sldId="2147483882"/>
              <ac:spMk id="11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577755304" sldId="2147483882"/>
              <ac:spMk id="12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577755304" sldId="2147483882"/>
              <ac:spMk id="12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577755304" sldId="2147483882"/>
              <ac:spMk id="125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2569958492" sldId="2147483883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569958492" sldId="2147483883"/>
              <ac:spMk id="12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569958492" sldId="2147483883"/>
              <ac:spMk id="13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569958492" sldId="2147483883"/>
              <ac:spMk id="13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569958492" sldId="2147483883"/>
              <ac:spMk id="13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569958492" sldId="2147483883"/>
              <ac:spMk id="13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569958492" sldId="2147483883"/>
              <ac:spMk id="13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569958492" sldId="2147483883"/>
              <ac:spMk id="13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569958492" sldId="2147483883"/>
              <ac:spMk id="13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569958492" sldId="2147483883"/>
              <ac:spMk id="14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569958492" sldId="2147483883"/>
              <ac:spMk id="144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2782302983" sldId="2147483884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782302983" sldId="2147483884"/>
              <ac:spMk id="14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782302983" sldId="2147483884"/>
              <ac:spMk id="14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782302983" sldId="2147483884"/>
              <ac:spMk id="15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782302983" sldId="2147483884"/>
              <ac:spMk id="15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782302983" sldId="2147483884"/>
              <ac:spMk id="15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782302983" sldId="2147483884"/>
              <ac:spMk id="15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782302983" sldId="2147483884"/>
              <ac:spMk id="156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782302983" sldId="2147483884"/>
              <ac:spMk id="15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782302983" sldId="2147483884"/>
              <ac:spMk id="15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782302983" sldId="2147483884"/>
              <ac:spMk id="160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2199372764" sldId="2147483885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199372764" sldId="2147483885"/>
              <ac:spMk id="16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199372764" sldId="2147483885"/>
              <ac:spMk id="16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199372764" sldId="2147483885"/>
              <ac:spMk id="166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199372764" sldId="2147483885"/>
              <ac:spMk id="16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199372764" sldId="2147483885"/>
              <ac:spMk id="17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199372764" sldId="2147483885"/>
              <ac:spMk id="17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199372764" sldId="2147483885"/>
              <ac:spMk id="17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199372764" sldId="2147483885"/>
              <ac:spMk id="176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199372764" sldId="2147483885"/>
              <ac:spMk id="17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199372764" sldId="2147483885"/>
              <ac:spMk id="181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2458850848" sldId="2147483886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58850848" sldId="2147483886"/>
              <ac:spMk id="18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58850848" sldId="2147483886"/>
              <ac:spMk id="18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58850848" sldId="2147483886"/>
              <ac:spMk id="186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58850848" sldId="2147483886"/>
              <ac:spMk id="18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58850848" sldId="2147483886"/>
              <ac:spMk id="18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58850848" sldId="2147483886"/>
              <ac:spMk id="189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58850848" sldId="2147483886"/>
              <ac:spMk id="19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2458850848" sldId="2147483886"/>
              <ac:spMk id="191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7T14:40:19.223" v="2773"/>
          <pc:sldLayoutMkLst>
            <pc:docMk/>
            <pc:sldMasterMk cId="3583235123" sldId="2147483768"/>
            <pc:sldLayoutMk cId="1219143052" sldId="2147483887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219143052" sldId="2147483887"/>
              <ac:spMk id="194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219143052" sldId="2147483887"/>
              <ac:spMk id="19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219143052" sldId="2147483887"/>
              <ac:spMk id="197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219143052" sldId="2147483887"/>
              <ac:spMk id="198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219143052" sldId="2147483887"/>
              <ac:spMk id="20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219143052" sldId="2147483887"/>
              <ac:spMk id="201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219143052" sldId="2147483887"/>
              <ac:spMk id="202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219143052" sldId="2147483887"/>
              <ac:spMk id="203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219143052" sldId="2147483887"/>
              <ac:spMk id="205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219143052" sldId="2147483887"/>
              <ac:spMk id="206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1403421878" sldId="2147483900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403421878" sldId="2147483900"/>
              <ac:spMk id="350" creationId="{00000000-0000-0000-0000-000000000000}"/>
            </ac:spMkLst>
          </pc:spChg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403421878" sldId="2147483900"/>
              <ac:spMk id="351" creationId="{00000000-0000-0000-0000-000000000000}"/>
            </ac:spMkLst>
          </pc:spChg>
        </pc:sldLayoutChg>
        <pc:sldLayoutChg chg="modSp del mod ord">
          <pc:chgData name="John Oakes" userId="1a36f0057432ea1f" providerId="LiveId" clId="{47381711-A8C6-487F-B478-F1510AC8C65D}" dt="2026-06-08T07:20:31.049" v="2851" actId="47"/>
          <pc:sldLayoutMkLst>
            <pc:docMk/>
            <pc:sldMasterMk cId="3583235123" sldId="2147483768"/>
            <pc:sldLayoutMk cId="1663508938" sldId="2147483904"/>
          </pc:sldLayoutMkLst>
          <pc:spChg chg="mod">
            <ac:chgData name="John Oakes" userId="1a36f0057432ea1f" providerId="LiveId" clId="{47381711-A8C6-487F-B478-F1510AC8C65D}" dt="2026-06-07T14:40:19.207" v="2772"/>
            <ac:spMkLst>
              <pc:docMk/>
              <pc:sldMasterMk cId="3583235123" sldId="2147483768"/>
              <pc:sldLayoutMk cId="1663508938" sldId="2147483904"/>
              <ac:spMk id="362" creationId="{00000000-0000-0000-0000-000000000000}"/>
            </ac:spMkLst>
          </pc:spChg>
        </pc:sldLayoutChg>
      </pc:sldMasterChg>
      <pc:sldMasterChg chg="del sldLayoutOrd">
        <pc:chgData name="John Oakes" userId="1a36f0057432ea1f" providerId="LiveId" clId="{47381711-A8C6-487F-B478-F1510AC8C65D}" dt="2026-06-07T14:40:19.223" v="2773"/>
        <pc:sldMasterMkLst>
          <pc:docMk/>
          <pc:sldMasterMk cId="1004387343" sldId="2147483820"/>
        </pc:sldMasterMkLst>
      </pc:sldMasterChg>
      <pc:sldMasterChg chg="del sldLayoutOrd">
        <pc:chgData name="John Oakes" userId="1a36f0057432ea1f" providerId="LiveId" clId="{47381711-A8C6-487F-B478-F1510AC8C65D}" dt="2026-06-07T14:40:19.223" v="2773"/>
        <pc:sldMasterMkLst>
          <pc:docMk/>
          <pc:sldMasterMk cId="1198116104" sldId="2147483872"/>
        </pc:sldMasterMkLst>
      </pc:sldMasterChg>
      <pc:sldMasterChg chg="del delSldLayout">
        <pc:chgData name="John Oakes" userId="1a36f0057432ea1f" providerId="LiveId" clId="{47381711-A8C6-487F-B478-F1510AC8C65D}" dt="2026-06-08T07:22:27.250" v="2853" actId="47"/>
        <pc:sldMasterMkLst>
          <pc:docMk/>
          <pc:sldMasterMk cId="3554711591" sldId="2147483905"/>
        </pc:sldMasterMkLst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3930530650" sldId="2147483906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673718798" sldId="2147483907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489554936" sldId="2147483908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80060756" sldId="2147483909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628259715" sldId="2147483910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661743296" sldId="2147483911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1254605598" sldId="2147483912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3500088865" sldId="2147483913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3421912273" sldId="2147483914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3476847500" sldId="2147483915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653977149" sldId="2147483916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156345482" sldId="2147483917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1207053491" sldId="2147483918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1674463870" sldId="2147483919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464726973" sldId="2147483920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411603226" sldId="2147483921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817009827" sldId="2147483922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159331640" sldId="2147483923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39541283" sldId="2147483924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3209317918" sldId="2147483925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3991872893" sldId="2147483926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71625134" sldId="2147483927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858163728" sldId="2147483928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1749862936" sldId="2147483929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03171126" sldId="2147483930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1017549763" sldId="2147483931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32077387" sldId="2147483932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67687668" sldId="2147483933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138900099" sldId="2147483934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591886228" sldId="2147483935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492820832" sldId="2147483936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3113959728" sldId="2147483937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484801690" sldId="2147483938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848496107" sldId="2147483939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236537782" sldId="2147483940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854559786" sldId="2147483941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1039019578" sldId="2147483942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1496737486" sldId="2147483943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726737837" sldId="2147483944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327538562" sldId="2147483945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236024432" sldId="2147483946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510772699" sldId="2147483947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3370327832" sldId="2147483948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3927485720" sldId="2147483949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1128187172" sldId="2147483950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1384959321" sldId="2147483951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493627910" sldId="2147483952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49912976" sldId="2147483953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4113706769" sldId="2147483954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2565905649" sldId="2147483955"/>
          </pc:sldLayoutMkLst>
        </pc:sldLayoutChg>
        <pc:sldLayoutChg chg="del">
          <pc:chgData name="John Oakes" userId="1a36f0057432ea1f" providerId="LiveId" clId="{47381711-A8C6-487F-B478-F1510AC8C65D}" dt="2026-06-08T07:22:27.250" v="2853" actId="47"/>
          <pc:sldLayoutMkLst>
            <pc:docMk/>
            <pc:sldMasterMk cId="3554711591" sldId="2147483905"/>
            <pc:sldLayoutMk cId="3786241852" sldId="214748395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21ABAB-F549-4DA7-9642-A361D30AB54C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290FD23-2885-40F2-AAA1-62A7A40BEC35}">
      <dgm:prSet/>
      <dgm:spPr/>
      <dgm:t>
        <a:bodyPr/>
        <a:lstStyle/>
        <a:p>
          <a:r>
            <a:rPr lang="en-US" b="1"/>
            <a:t>Two patterns:</a:t>
          </a:r>
          <a:endParaRPr lang="en-US"/>
        </a:p>
      </dgm:t>
    </dgm:pt>
    <dgm:pt modelId="{DF1833B4-AE22-4868-B0F3-0B66CCEDC4D1}" type="parTrans" cxnId="{B277719C-EC97-4638-8F29-D4E6061E15E8}">
      <dgm:prSet/>
      <dgm:spPr/>
      <dgm:t>
        <a:bodyPr/>
        <a:lstStyle/>
        <a:p>
          <a:endParaRPr lang="en-US"/>
        </a:p>
      </dgm:t>
    </dgm:pt>
    <dgm:pt modelId="{CB6B0B24-8905-4732-8D2B-D068C76F2E94}" type="sibTrans" cxnId="{B277719C-EC97-4638-8F29-D4E6061E15E8}">
      <dgm:prSet/>
      <dgm:spPr/>
      <dgm:t>
        <a:bodyPr/>
        <a:lstStyle/>
        <a:p>
          <a:endParaRPr lang="en-US"/>
        </a:p>
      </dgm:t>
    </dgm:pt>
    <dgm:pt modelId="{4E2A617B-A699-43C1-8B9C-B9EFF65C45F1}">
      <dgm:prSet/>
      <dgm:spPr/>
      <dgm:t>
        <a:bodyPr/>
        <a:lstStyle/>
        <a:p>
          <a:r>
            <a:rPr lang="en-US" b="1"/>
            <a:t>1. When the tribes worked together in unison they were always victorious.</a:t>
          </a:r>
          <a:endParaRPr lang="en-US"/>
        </a:p>
      </dgm:t>
    </dgm:pt>
    <dgm:pt modelId="{A7FE0C70-DD08-4DBF-BC26-92C1043D1F1F}" type="parTrans" cxnId="{1C32202C-EE65-4671-B028-B011D7B87B50}">
      <dgm:prSet/>
      <dgm:spPr/>
      <dgm:t>
        <a:bodyPr/>
        <a:lstStyle/>
        <a:p>
          <a:endParaRPr lang="en-US"/>
        </a:p>
      </dgm:t>
    </dgm:pt>
    <dgm:pt modelId="{99BC770B-6327-444D-9134-B5D4244C15E3}" type="sibTrans" cxnId="{1C32202C-EE65-4671-B028-B011D7B87B50}">
      <dgm:prSet/>
      <dgm:spPr/>
      <dgm:t>
        <a:bodyPr/>
        <a:lstStyle/>
        <a:p>
          <a:endParaRPr lang="en-US"/>
        </a:p>
      </dgm:t>
    </dgm:pt>
    <dgm:pt modelId="{3F0EF612-BB07-4A0F-8141-D58D27F24CB1}">
      <dgm:prSet/>
      <dgm:spPr/>
      <dgm:t>
        <a:bodyPr/>
        <a:lstStyle/>
        <a:p>
          <a:r>
            <a:rPr lang="en-US" b="1"/>
            <a:t>2. When they subdued peoples, they failed to obey God and drive them out of the land. This became a fatal mistake.</a:t>
          </a:r>
          <a:endParaRPr lang="en-US"/>
        </a:p>
      </dgm:t>
    </dgm:pt>
    <dgm:pt modelId="{B1936C70-9F53-4020-A2C5-9BBFD2404E5C}" type="parTrans" cxnId="{0BADCD43-D9CB-4241-B067-131410100011}">
      <dgm:prSet/>
      <dgm:spPr/>
      <dgm:t>
        <a:bodyPr/>
        <a:lstStyle/>
        <a:p>
          <a:endParaRPr lang="en-US"/>
        </a:p>
      </dgm:t>
    </dgm:pt>
    <dgm:pt modelId="{AAABEB2A-75EB-4BB2-9964-7E2CB77239B0}" type="sibTrans" cxnId="{0BADCD43-D9CB-4241-B067-131410100011}">
      <dgm:prSet/>
      <dgm:spPr/>
      <dgm:t>
        <a:bodyPr/>
        <a:lstStyle/>
        <a:p>
          <a:endParaRPr lang="en-US"/>
        </a:p>
      </dgm:t>
    </dgm:pt>
    <dgm:pt modelId="{F817E358-C04E-48FC-B564-16D9B8970449}" type="pres">
      <dgm:prSet presAssocID="{BF21ABAB-F549-4DA7-9642-A361D30AB54C}" presName="linear" presStyleCnt="0">
        <dgm:presLayoutVars>
          <dgm:animLvl val="lvl"/>
          <dgm:resizeHandles val="exact"/>
        </dgm:presLayoutVars>
      </dgm:prSet>
      <dgm:spPr/>
    </dgm:pt>
    <dgm:pt modelId="{7346FDD8-4596-4552-8A5E-F81ADE0C4B1D}" type="pres">
      <dgm:prSet presAssocID="{8290FD23-2885-40F2-AAA1-62A7A40BEC3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AB7EA65-B284-465B-9A84-B01936917F2E}" type="pres">
      <dgm:prSet presAssocID="{CB6B0B24-8905-4732-8D2B-D068C76F2E94}" presName="spacer" presStyleCnt="0"/>
      <dgm:spPr/>
    </dgm:pt>
    <dgm:pt modelId="{A735A23F-88DA-490E-B9FB-D5942F44BCC3}" type="pres">
      <dgm:prSet presAssocID="{4E2A617B-A699-43C1-8B9C-B9EFF65C45F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84DC851-6E35-49CC-A831-D69CE8111DB3}" type="pres">
      <dgm:prSet presAssocID="{99BC770B-6327-444D-9134-B5D4244C15E3}" presName="spacer" presStyleCnt="0"/>
      <dgm:spPr/>
    </dgm:pt>
    <dgm:pt modelId="{82B3C5C8-7176-4E11-B7A6-F9C3CC1D700A}" type="pres">
      <dgm:prSet presAssocID="{3F0EF612-BB07-4A0F-8141-D58D27F24CB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ABD8D00-E852-45B1-B48F-D732138935B8}" type="presOf" srcId="{8290FD23-2885-40F2-AAA1-62A7A40BEC35}" destId="{7346FDD8-4596-4552-8A5E-F81ADE0C4B1D}" srcOrd="0" destOrd="0" presId="urn:microsoft.com/office/officeart/2005/8/layout/vList2"/>
    <dgm:cxn modelId="{1C32202C-EE65-4671-B028-B011D7B87B50}" srcId="{BF21ABAB-F549-4DA7-9642-A361D30AB54C}" destId="{4E2A617B-A699-43C1-8B9C-B9EFF65C45F1}" srcOrd="1" destOrd="0" parTransId="{A7FE0C70-DD08-4DBF-BC26-92C1043D1F1F}" sibTransId="{99BC770B-6327-444D-9134-B5D4244C15E3}"/>
    <dgm:cxn modelId="{0BADCD43-D9CB-4241-B067-131410100011}" srcId="{BF21ABAB-F549-4DA7-9642-A361D30AB54C}" destId="{3F0EF612-BB07-4A0F-8141-D58D27F24CB1}" srcOrd="2" destOrd="0" parTransId="{B1936C70-9F53-4020-A2C5-9BBFD2404E5C}" sibTransId="{AAABEB2A-75EB-4BB2-9964-7E2CB77239B0}"/>
    <dgm:cxn modelId="{CAC89049-20CE-4E66-AB18-FF2023F31D94}" type="presOf" srcId="{BF21ABAB-F549-4DA7-9642-A361D30AB54C}" destId="{F817E358-C04E-48FC-B564-16D9B8970449}" srcOrd="0" destOrd="0" presId="urn:microsoft.com/office/officeart/2005/8/layout/vList2"/>
    <dgm:cxn modelId="{B277719C-EC97-4638-8F29-D4E6061E15E8}" srcId="{BF21ABAB-F549-4DA7-9642-A361D30AB54C}" destId="{8290FD23-2885-40F2-AAA1-62A7A40BEC35}" srcOrd="0" destOrd="0" parTransId="{DF1833B4-AE22-4868-B0F3-0B66CCEDC4D1}" sibTransId="{CB6B0B24-8905-4732-8D2B-D068C76F2E94}"/>
    <dgm:cxn modelId="{0BDB2EA5-3880-48DD-9932-FB645CCDA456}" type="presOf" srcId="{3F0EF612-BB07-4A0F-8141-D58D27F24CB1}" destId="{82B3C5C8-7176-4E11-B7A6-F9C3CC1D700A}" srcOrd="0" destOrd="0" presId="urn:microsoft.com/office/officeart/2005/8/layout/vList2"/>
    <dgm:cxn modelId="{7D0A92C8-8225-43D7-921C-25E04ABA3C4F}" type="presOf" srcId="{4E2A617B-A699-43C1-8B9C-B9EFF65C45F1}" destId="{A735A23F-88DA-490E-B9FB-D5942F44BCC3}" srcOrd="0" destOrd="0" presId="urn:microsoft.com/office/officeart/2005/8/layout/vList2"/>
    <dgm:cxn modelId="{C2031904-7238-4645-B543-E86392C6513B}" type="presParOf" srcId="{F817E358-C04E-48FC-B564-16D9B8970449}" destId="{7346FDD8-4596-4552-8A5E-F81ADE0C4B1D}" srcOrd="0" destOrd="0" presId="urn:microsoft.com/office/officeart/2005/8/layout/vList2"/>
    <dgm:cxn modelId="{0C0A54C2-0244-4FDC-B5BA-8AEA2768DE8B}" type="presParOf" srcId="{F817E358-C04E-48FC-B564-16D9B8970449}" destId="{BAB7EA65-B284-465B-9A84-B01936917F2E}" srcOrd="1" destOrd="0" presId="urn:microsoft.com/office/officeart/2005/8/layout/vList2"/>
    <dgm:cxn modelId="{12A45395-8EE8-440F-95B6-91C9CAC57570}" type="presParOf" srcId="{F817E358-C04E-48FC-B564-16D9B8970449}" destId="{A735A23F-88DA-490E-B9FB-D5942F44BCC3}" srcOrd="2" destOrd="0" presId="urn:microsoft.com/office/officeart/2005/8/layout/vList2"/>
    <dgm:cxn modelId="{73B00BD2-E378-4598-8582-5D4A1BB03A87}" type="presParOf" srcId="{F817E358-C04E-48FC-B564-16D9B8970449}" destId="{B84DC851-6E35-49CC-A831-D69CE8111DB3}" srcOrd="3" destOrd="0" presId="urn:microsoft.com/office/officeart/2005/8/layout/vList2"/>
    <dgm:cxn modelId="{088E995F-3DFE-4006-9D14-0651DA4CC077}" type="presParOf" srcId="{F817E358-C04E-48FC-B564-16D9B8970449}" destId="{82B3C5C8-7176-4E11-B7A6-F9C3CC1D700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6FDD8-4596-4552-8A5E-F81ADE0C4B1D}">
      <dsp:nvSpPr>
        <dsp:cNvPr id="0" name=""/>
        <dsp:cNvSpPr/>
      </dsp:nvSpPr>
      <dsp:spPr>
        <a:xfrm>
          <a:off x="0" y="375275"/>
          <a:ext cx="6666833" cy="151594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Two patterns:</a:t>
          </a:r>
          <a:endParaRPr lang="en-US" sz="2700" kern="1200"/>
        </a:p>
      </dsp:txBody>
      <dsp:txXfrm>
        <a:off x="74003" y="449278"/>
        <a:ext cx="6518827" cy="1367943"/>
      </dsp:txXfrm>
    </dsp:sp>
    <dsp:sp modelId="{A735A23F-88DA-490E-B9FB-D5942F44BCC3}">
      <dsp:nvSpPr>
        <dsp:cNvPr id="0" name=""/>
        <dsp:cNvSpPr/>
      </dsp:nvSpPr>
      <dsp:spPr>
        <a:xfrm>
          <a:off x="0" y="1968985"/>
          <a:ext cx="6666833" cy="1515949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1. When the tribes worked together in unison they were always victorious.</a:t>
          </a:r>
          <a:endParaRPr lang="en-US" sz="2700" kern="1200"/>
        </a:p>
      </dsp:txBody>
      <dsp:txXfrm>
        <a:off x="74003" y="2042988"/>
        <a:ext cx="6518827" cy="1367943"/>
      </dsp:txXfrm>
    </dsp:sp>
    <dsp:sp modelId="{82B3C5C8-7176-4E11-B7A6-F9C3CC1D700A}">
      <dsp:nvSpPr>
        <dsp:cNvPr id="0" name=""/>
        <dsp:cNvSpPr/>
      </dsp:nvSpPr>
      <dsp:spPr>
        <a:xfrm>
          <a:off x="0" y="3562694"/>
          <a:ext cx="6666833" cy="1515949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2. When they subdued peoples, they failed to obey God and drive them out of the land. This became a fatal mistake.</a:t>
          </a:r>
          <a:endParaRPr lang="en-US" sz="2700" kern="1200"/>
        </a:p>
      </dsp:txBody>
      <dsp:txXfrm>
        <a:off x="74003" y="3636697"/>
        <a:ext cx="6518827" cy="1367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FA6CE-B578-46A6-81B7-A3833E68505F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BF368-660D-4C8D-AE62-F7E6A64D7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4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D1932-1E79-460E-8EA9-7EC16BE07A7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3371-5753-467E-8589-EFDACB993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5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D1932-1E79-460E-8EA9-7EC16BE07A7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3371-5753-467E-8589-EFDACB993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1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D1932-1E79-460E-8EA9-7EC16BE07A7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3371-5753-467E-8589-EFDACB993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D1932-1E79-460E-8EA9-7EC16BE07A7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3371-5753-467E-8589-EFDACB993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6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D1932-1E79-460E-8EA9-7EC16BE07A7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3371-5753-467E-8589-EFDACB993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7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D1932-1E79-460E-8EA9-7EC16BE07A7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3371-5753-467E-8589-EFDACB993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6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D1932-1E79-460E-8EA9-7EC16BE07A7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3371-5753-467E-8589-EFDACB993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53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D1932-1E79-460E-8EA9-7EC16BE07A7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3371-5753-467E-8589-EFDACB993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6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D1932-1E79-460E-8EA9-7EC16BE07A7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3371-5753-467E-8589-EFDACB993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51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D1932-1E79-460E-8EA9-7EC16BE07A7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3371-5753-467E-8589-EFDACB993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7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D1932-1E79-460E-8EA9-7EC16BE07A7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D3371-5753-467E-8589-EFDACB993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74BD1932-1E79-460E-8EA9-7EC16BE07A7A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36D3371-5753-467E-8589-EFDACB993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375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3881D-5800-1703-2B40-DC102CF7D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702F-F7F3-E2B9-D89B-F5C308CA4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828800"/>
            <a:ext cx="4114800" cy="3200400"/>
          </a:xfrm>
        </p:spPr>
        <p:txBody>
          <a:bodyPr>
            <a:normAutofit fontScale="90000"/>
          </a:bodyPr>
          <a:lstStyle/>
          <a:p>
            <a:r>
              <a:rPr lang="en-US" sz="5300" b="1" dirty="0"/>
              <a:t>The Book of Judges III:</a:t>
            </a:r>
            <a:br>
              <a:rPr lang="en-US" sz="5300" b="1" dirty="0"/>
            </a:br>
            <a:r>
              <a:rPr lang="en-US" sz="5300" b="1" dirty="0"/>
              <a:t>Deborah: Savior of Israel</a:t>
            </a:r>
            <a:endParaRPr lang="en-US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D2AC5-8DDC-3929-7C31-FDA1B195C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060704" y="4965192"/>
            <a:ext cx="3072384" cy="950976"/>
          </a:xfrm>
        </p:spPr>
        <p:txBody>
          <a:bodyPr>
            <a:normAutofit/>
          </a:bodyPr>
          <a:lstStyle/>
          <a:p>
            <a:endParaRPr lang="en-US" sz="4000" b="1" dirty="0"/>
          </a:p>
        </p:txBody>
      </p:sp>
      <p:pic>
        <p:nvPicPr>
          <p:cNvPr id="5" name="Picture 4" descr="The Book Of Judges">
            <a:extLst>
              <a:ext uri="{FF2B5EF4-FFF2-40B4-BE49-F238E27FC236}">
                <a16:creationId xmlns:a16="http://schemas.microsoft.com/office/drawing/2014/main" id="{B8DDA0A1-B265-9232-A0D4-904AAF355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857250"/>
            <a:ext cx="7696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70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B5001-1A27-2B77-18CB-9A595D624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0972800" cy="1325563"/>
          </a:xfrm>
        </p:spPr>
        <p:txBody>
          <a:bodyPr/>
          <a:lstStyle/>
          <a:p>
            <a:r>
              <a:rPr lang="en-US" b="1" dirty="0"/>
              <a:t>Deborah: Savior of Israel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6A1CC-6256-9915-6C06-8C7057ED3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209799"/>
            <a:ext cx="3581400" cy="3967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Judges 3  Ehud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Judges 4 &amp; 5 Deborah</a:t>
            </a:r>
          </a:p>
        </p:txBody>
      </p:sp>
      <p:pic>
        <p:nvPicPr>
          <p:cNvPr id="4" name="Picture 3" descr="4 Great Women In The Bible | On Mission">
            <a:extLst>
              <a:ext uri="{FF2B5EF4-FFF2-40B4-BE49-F238E27FC236}">
                <a16:creationId xmlns:a16="http://schemas.microsoft.com/office/drawing/2014/main" id="{EDBCE799-DDA7-094F-3D2A-1E1733251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346283"/>
            <a:ext cx="5105400" cy="643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86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DE929-3D2D-3EC5-A879-53274F6AB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Judges 3:12-30  A Shocking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53F58-33B6-647A-4797-193F7161E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054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dirty="0"/>
              <a:t>v. 12-15 Rinse and Repeat.</a:t>
            </a:r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sz="3200" b="1" dirty="0"/>
              <a:t>Israel cried out and God sent a Savior: Ehud</a:t>
            </a:r>
          </a:p>
          <a:p>
            <a:pPr marL="0" indent="0">
              <a:buNone/>
            </a:pPr>
            <a:endParaRPr lang="en-US" sz="1100" b="1" dirty="0"/>
          </a:p>
          <a:p>
            <a:pPr marL="0" indent="0">
              <a:buNone/>
            </a:pPr>
            <a:r>
              <a:rPr lang="en-US" sz="3200" b="1" dirty="0"/>
              <a:t>v. 15-30  Does God condone what Ehud did?</a:t>
            </a:r>
          </a:p>
          <a:p>
            <a:pPr marL="0" indent="0">
              <a:buNone/>
            </a:pPr>
            <a:endParaRPr lang="en-US" sz="1100" b="1" dirty="0"/>
          </a:p>
          <a:p>
            <a:pPr marL="0" indent="0">
              <a:buNone/>
            </a:pPr>
            <a:r>
              <a:rPr lang="en-US" sz="3200" b="1" dirty="0"/>
              <a:t>Ehud to Eglon:  I have a message for you: Stop oppressing my people!</a:t>
            </a:r>
          </a:p>
        </p:txBody>
      </p:sp>
      <p:pic>
        <p:nvPicPr>
          <p:cNvPr id="4" name="Picture 3" descr="Lessons from the bible story of Eglon">
            <a:extLst>
              <a:ext uri="{FF2B5EF4-FFF2-40B4-BE49-F238E27FC236}">
                <a16:creationId xmlns:a16="http://schemas.microsoft.com/office/drawing/2014/main" id="{FD9F8E69-5C4B-1F4B-5685-321BC9FA0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468041"/>
            <a:ext cx="5488715" cy="506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18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5FFD7-ED30-4DF4-2143-C7ACC9B3F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Message of Judges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9940C-1A14-D40F-26AE-45986239B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5999"/>
            <a:ext cx="10515600" cy="3890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What Ehud did may not be God’s preferred method, but in His loving response to our cries for mercy, God sends a Savior—Ehud.</a:t>
            </a:r>
          </a:p>
        </p:txBody>
      </p:sp>
    </p:spTree>
    <p:extLst>
      <p:ext uri="{BB962C8B-B14F-4D97-AF65-F5344CB8AC3E}">
        <p14:creationId xmlns:p14="http://schemas.microsoft.com/office/powerpoint/2010/main" val="1044603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FD874-783F-B53D-10CE-5EE2A807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Judges 4 &amp; 5 Deborah Savior of Israel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79EBD-2319-03F5-BAEF-A4D35FE70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Judges 4:1-3  Rinse and Repeat.</a:t>
            </a:r>
          </a:p>
          <a:p>
            <a:pPr marL="0" indent="0">
              <a:buNone/>
            </a:pPr>
            <a:r>
              <a:rPr lang="en-US" sz="3200" b="1" dirty="0"/>
              <a:t>The score:</a:t>
            </a:r>
          </a:p>
          <a:p>
            <a:pPr marL="0" indent="0">
              <a:buNone/>
            </a:pPr>
            <a:r>
              <a:rPr lang="en-US" sz="3200" b="1" dirty="0"/>
              <a:t>Jabin has 900 iron chariots.</a:t>
            </a:r>
          </a:p>
          <a:p>
            <a:pPr marL="0" indent="0">
              <a:buNone/>
            </a:pPr>
            <a:r>
              <a:rPr lang="en-US" sz="3200" b="1" dirty="0"/>
              <a:t>Israel has 0 iron chariots.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Judges 4:4-23  Deborah: prophet and judge of Israel.</a:t>
            </a:r>
          </a:p>
          <a:p>
            <a:pPr marL="0" indent="0">
              <a:buNone/>
            </a:pPr>
            <a:r>
              <a:rPr lang="en-US" sz="3200" b="1" dirty="0"/>
              <a:t>(also Huldah 2 Kings 22:14-20)</a:t>
            </a:r>
          </a:p>
        </p:txBody>
      </p:sp>
    </p:spTree>
    <p:extLst>
      <p:ext uri="{BB962C8B-B14F-4D97-AF65-F5344CB8AC3E}">
        <p14:creationId xmlns:p14="http://schemas.microsoft.com/office/powerpoint/2010/main" val="1577349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98C17-F8B7-82F2-1389-074B9217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pPr algn="ctr"/>
            <a:r>
              <a:rPr lang="en-US" b="1" dirty="0"/>
              <a:t>Judges 4:4-23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DE4FD-019D-F7B0-93C2-1BA789F43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892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Prophet Deborah to General Barak:  Now is to time to go and save Israel.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3200" b="1" dirty="0"/>
              <a:t>Barak to Deborah:  Theoretically, I trust God, but, in practice, I trust in  God’s leader more.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3200" b="1" dirty="0"/>
              <a:t>v. 14 Deborah to Barak:  Go!  Has not the Lord gone ahead of you?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3200" b="1" dirty="0"/>
              <a:t>God to you:   Go!  Have I not gone ahead of you?</a:t>
            </a:r>
          </a:p>
        </p:txBody>
      </p:sp>
    </p:spTree>
    <p:extLst>
      <p:ext uri="{BB962C8B-B14F-4D97-AF65-F5344CB8AC3E}">
        <p14:creationId xmlns:p14="http://schemas.microsoft.com/office/powerpoint/2010/main" val="3160561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6B76-EB14-B3B8-C736-C9483046D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4648200" cy="1690688"/>
          </a:xfrm>
        </p:spPr>
        <p:txBody>
          <a:bodyPr/>
          <a:lstStyle/>
          <a:p>
            <a:pPr algn="ctr"/>
            <a:r>
              <a:rPr lang="en-US" b="1" dirty="0"/>
              <a:t>Judges 4:4-23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34DEE-CD30-C032-E984-1C3352B18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799"/>
            <a:ext cx="4191000" cy="4348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v. 15    So Israel routed Sisera</a:t>
            </a:r>
          </a:p>
          <a:p>
            <a:pPr marL="0" indent="0">
              <a:buNone/>
            </a:pPr>
            <a:r>
              <a:rPr lang="en-US" sz="3200" b="1" dirty="0"/>
              <a:t>How?    </a:t>
            </a:r>
            <a:r>
              <a:rPr lang="en-US" sz="3200" b="1" dirty="0" err="1"/>
              <a:t>Judgess</a:t>
            </a:r>
            <a:r>
              <a:rPr lang="en-US" sz="3200" b="1" dirty="0"/>
              <a:t> 5:4, Judges 5:21.    God flooded the Kishon River.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Message to us:  When God says go, go!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54E7B-4A96-2F4A-1347-815709568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672" y="1219200"/>
            <a:ext cx="6927573" cy="533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64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EA801-B470-9985-260C-4D0551F0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0" y="609600"/>
            <a:ext cx="2438400" cy="5715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Kishon River:  A Wadi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BC8C78-B662-626A-D530-C97A0BB56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531237"/>
            <a:ext cx="7620000" cy="586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0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D423-F54D-8AA5-1F78-B34CB24A5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Judges 4:17-22   God judges Israel’s Oppressor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4F9EA-4139-5CB3-B240-0B075D4B3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0" y="1825625"/>
            <a:ext cx="45720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Does God approve of what Jael did to Sisera—deceiving him and taking his life?</a:t>
            </a:r>
          </a:p>
        </p:txBody>
      </p:sp>
      <p:pic>
        <p:nvPicPr>
          <p:cNvPr id="4" name="Picture 3" descr="File:(Venice) Jael kills Sisera by Jacopo Amigoni.jpg - Wikimedia Commons">
            <a:extLst>
              <a:ext uri="{FF2B5EF4-FFF2-40B4-BE49-F238E27FC236}">
                <a16:creationId xmlns:a16="http://schemas.microsoft.com/office/drawing/2014/main" id="{3A7E341D-B219-B092-9920-D6B4AB85E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94" y="1698044"/>
            <a:ext cx="4856205" cy="447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2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63509-E2C5-49FB-4B5F-90F651C6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Judges 5  Deborah’s Song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6696D-2D3D-A82C-72B7-31863D292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v. 2 When the princes (or princesses) of Israel take the lead, and the people willingly offer themselves, Praise the Lord!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v. 9  My heart… is with the willing volunteers among the people.  Praise the Lord!</a:t>
            </a:r>
          </a:p>
        </p:txBody>
      </p:sp>
    </p:spTree>
    <p:extLst>
      <p:ext uri="{BB962C8B-B14F-4D97-AF65-F5344CB8AC3E}">
        <p14:creationId xmlns:p14="http://schemas.microsoft.com/office/powerpoint/2010/main" val="1563361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35FF0-7AF7-13C3-D443-D8988E0E0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Judges 5  Deborah’s Song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07006-F399-242F-3B32-7B8E1811D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11277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Praise for those who willingly joined the battle:</a:t>
            </a:r>
          </a:p>
          <a:p>
            <a:pPr marL="0" indent="0">
              <a:buNone/>
            </a:pPr>
            <a:r>
              <a:rPr lang="en-US" sz="3200" b="1" dirty="0"/>
              <a:t>Ephraim, Benjamin, Zebulun and Issachar.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3200" b="1" dirty="0"/>
              <a:t>No praise or even curses for those who held back out of fear.   Reuben, Asher, Meroz.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Conclusion:  May all your enemies perish, Lord, but may all who love you be like the sun when it rises in its strength.</a:t>
            </a:r>
          </a:p>
        </p:txBody>
      </p:sp>
    </p:spTree>
    <p:extLst>
      <p:ext uri="{BB962C8B-B14F-4D97-AF65-F5344CB8AC3E}">
        <p14:creationId xmlns:p14="http://schemas.microsoft.com/office/powerpoint/2010/main" val="3664081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FFBA6-50CB-84DA-EA8F-04DD1B187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2C210-F015-CF3C-5352-8024613B1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Themes of Judges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C5966-C045-C829-7EA2-A6077D494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286000"/>
            <a:ext cx="10210800" cy="3890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God’s Discipline</a:t>
            </a:r>
          </a:p>
          <a:p>
            <a:pPr marL="0" indent="0">
              <a:buNone/>
            </a:pPr>
            <a:endParaRPr lang="en-US" sz="1100" b="1" dirty="0"/>
          </a:p>
          <a:p>
            <a:pPr marL="0" indent="0">
              <a:buNone/>
            </a:pPr>
            <a:r>
              <a:rPr lang="en-US" sz="3200" b="1" dirty="0"/>
              <a:t>God’s Patience and Mercy</a:t>
            </a:r>
          </a:p>
          <a:p>
            <a:pPr marL="0" indent="0">
              <a:buNone/>
            </a:pPr>
            <a:endParaRPr lang="en-US" sz="1100" b="1" dirty="0"/>
          </a:p>
          <a:p>
            <a:pPr marL="0" indent="0">
              <a:buNone/>
            </a:pPr>
            <a:r>
              <a:rPr lang="en-US" sz="3200" b="1" dirty="0"/>
              <a:t>Our Need For a Savior/God’s Salvation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3200" b="1" dirty="0"/>
              <a:t>Our Need for Godly Leadership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38721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DCB3C-A8F3-59D4-9B2B-323B9A955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txBody>
          <a:bodyPr/>
          <a:lstStyle/>
          <a:p>
            <a:pPr algn="ctr"/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A114D-933E-DA1E-8FC1-1A79099D2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2600"/>
            <a:ext cx="10515600" cy="4424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To those who, in their sin, cry out to God for mercy, God will send a Savior.   For them: Deborah   For us: Jesus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Victory requires strong, spiritual, faithful leaders.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God is calling you and me to be “soldiers” in the battle to save souls—to bring the message of salvation to all people.</a:t>
            </a:r>
          </a:p>
        </p:txBody>
      </p:sp>
    </p:spTree>
    <p:extLst>
      <p:ext uri="{BB962C8B-B14F-4D97-AF65-F5344CB8AC3E}">
        <p14:creationId xmlns:p14="http://schemas.microsoft.com/office/powerpoint/2010/main" val="1672779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1A30A-091D-5546-F7F8-1CB5B90E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Theme Passages From Judges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15FF2-C8DE-7A6D-F698-802BE5161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119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Judges 17:6, 21:25  “In those days Israel had no king.  Everyone did as he saw fit.”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Or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3200" b="1" dirty="0"/>
              <a:t>Judges 5:2  When the princes of Israel take the lead, when the people willingly offer themselves—praise the Lord!</a:t>
            </a:r>
          </a:p>
        </p:txBody>
      </p:sp>
    </p:spTree>
    <p:extLst>
      <p:ext uri="{BB962C8B-B14F-4D97-AF65-F5344CB8AC3E}">
        <p14:creationId xmlns:p14="http://schemas.microsoft.com/office/powerpoint/2010/main" val="3447774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7B0DD-FFE9-DB9C-F816-41A727A5E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Setting of Judges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7DDDC-2F55-C49A-CB21-E556B8F3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The setting is The Book of Joshua!</a:t>
            </a:r>
          </a:p>
          <a:p>
            <a:pPr marL="0" indent="0">
              <a:buNone/>
            </a:pPr>
            <a:r>
              <a:rPr lang="en-US" sz="3200" b="1" dirty="0"/>
              <a:t>God has done amazing things.</a:t>
            </a:r>
          </a:p>
          <a:p>
            <a:pPr marL="0" indent="0">
              <a:buNone/>
            </a:pPr>
            <a:r>
              <a:rPr lang="en-US" sz="3200" b="1" dirty="0"/>
              <a:t>Saved Israel from slavery in Egypt.</a:t>
            </a:r>
          </a:p>
          <a:p>
            <a:pPr marL="0" indent="0">
              <a:buNone/>
            </a:pPr>
            <a:r>
              <a:rPr lang="en-US" sz="3200" b="1" dirty="0"/>
              <a:t>Miraculous crossing of the Jordan River.</a:t>
            </a:r>
          </a:p>
          <a:p>
            <a:pPr marL="0" indent="0">
              <a:buNone/>
            </a:pPr>
            <a:r>
              <a:rPr lang="en-US" sz="3200" b="1" dirty="0"/>
              <a:t>Victory over Jericho.</a:t>
            </a:r>
          </a:p>
          <a:p>
            <a:pPr marL="0" indent="0">
              <a:buNone/>
            </a:pPr>
            <a:r>
              <a:rPr lang="en-US" sz="3200" b="1" dirty="0"/>
              <a:t>Conquering much of the Promised Land</a:t>
            </a:r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3200" b="1" dirty="0"/>
              <a:t>So…  How will Israel act moving forward?  Very Badly!</a:t>
            </a:r>
          </a:p>
        </p:txBody>
      </p:sp>
    </p:spTree>
    <p:extLst>
      <p:ext uri="{BB962C8B-B14F-4D97-AF65-F5344CB8AC3E}">
        <p14:creationId xmlns:p14="http://schemas.microsoft.com/office/powerpoint/2010/main" val="225432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FDB10-F0C3-7601-8265-A13A8B18E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Pattern In Judges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04EDA-45DD-47D3-5445-7ABED9698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285999"/>
            <a:ext cx="10134600" cy="3890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God’s people rebel and sin.</a:t>
            </a:r>
          </a:p>
          <a:p>
            <a:pPr marL="0" indent="0">
              <a:buNone/>
            </a:pPr>
            <a:r>
              <a:rPr lang="en-US" sz="3200" b="1" dirty="0"/>
              <a:t>Out of love, God disciplines them.</a:t>
            </a:r>
          </a:p>
          <a:p>
            <a:pPr marL="0" indent="0">
              <a:buNone/>
            </a:pPr>
            <a:r>
              <a:rPr lang="en-US" sz="3200" b="1" dirty="0"/>
              <a:t>The people cry for mercy.</a:t>
            </a:r>
          </a:p>
          <a:p>
            <a:pPr marL="0" indent="0">
              <a:buNone/>
            </a:pPr>
            <a:r>
              <a:rPr lang="en-US" sz="3200" b="1" dirty="0"/>
              <a:t>God sends a messianic prefigure/Judge to save them.</a:t>
            </a:r>
          </a:p>
          <a:p>
            <a:pPr marL="0" indent="0">
              <a:buNone/>
            </a:pPr>
            <a:r>
              <a:rPr lang="en-US" sz="3200" b="1" dirty="0"/>
              <a:t>Rinse and Repeat</a:t>
            </a:r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46129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B75297-1285-C2B6-94C7-B5E53454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Judges 1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C95BE32-EF07-00CF-2100-E44071E3FE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617368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8525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D4E48-FF04-BFA4-E617-24C2A7913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Judges 2:10-23   Judges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C2897-A2FA-8628-A99D-4636A7EA0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1690688"/>
            <a:ext cx="83058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v. 10 “Another generation grew up who knew neither the Lord, nor what he had done for Israel.”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They knew all about him, but they did not know him.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Christianity is an experiential religion.</a:t>
            </a:r>
          </a:p>
        </p:txBody>
      </p:sp>
      <p:pic>
        <p:nvPicPr>
          <p:cNvPr id="4" name="Picture 3" descr="Calaveras Big Trees Association">
            <a:extLst>
              <a:ext uri="{FF2B5EF4-FFF2-40B4-BE49-F238E27FC236}">
                <a16:creationId xmlns:a16="http://schemas.microsoft.com/office/drawing/2014/main" id="{A18D20D6-231D-59FD-8903-383037596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0"/>
            <a:ext cx="3086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4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88712-2A18-7010-3F6E-E69440303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Judges:  We Need Two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EF4E4-F0E7-6960-087C-40AC3F5CD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199"/>
            <a:ext cx="10515600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1.  We need to remember the great things God has done.  “Amnesia leads to apostasy.”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2.  We need to actively </a:t>
            </a:r>
            <a:r>
              <a:rPr lang="en-US" sz="3200" b="1" dirty="0">
                <a:solidFill>
                  <a:srgbClr val="FFFF00"/>
                </a:solidFill>
              </a:rPr>
              <a:t>experience</a:t>
            </a:r>
            <a:r>
              <a:rPr lang="en-US" sz="3200" b="1" dirty="0"/>
              <a:t> God working in our lives on an ongoing basis.  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Without this the result:  They did evil in the eyes of the Lord.</a:t>
            </a:r>
          </a:p>
        </p:txBody>
      </p:sp>
    </p:spTree>
    <p:extLst>
      <p:ext uri="{BB962C8B-B14F-4D97-AF65-F5344CB8AC3E}">
        <p14:creationId xmlns:p14="http://schemas.microsoft.com/office/powerpoint/2010/main" val="1809669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092C5-8E7B-5003-1E22-6B45FC5D5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12B80-0ED4-0825-FF2B-1A02840C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228599"/>
            <a:ext cx="10668000" cy="1919288"/>
          </a:xfrm>
        </p:spPr>
        <p:txBody>
          <a:bodyPr/>
          <a:lstStyle/>
          <a:p>
            <a:pPr algn="ctr"/>
            <a:r>
              <a:rPr lang="en-US" b="1" dirty="0"/>
              <a:t>God’s Discipline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A6D45-6E16-7E77-999B-004B13FA8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744200" cy="472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Did God judge them?</a:t>
            </a:r>
          </a:p>
          <a:p>
            <a:pPr marL="0" indent="0">
              <a:buNone/>
            </a:pPr>
            <a:r>
              <a:rPr lang="en-US" sz="3200" b="1" dirty="0"/>
              <a:t>No!   He disciplined them.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God’s plan A:  Loving discipline</a:t>
            </a:r>
          </a:p>
          <a:p>
            <a:pPr marL="0" indent="0">
              <a:buNone/>
            </a:pPr>
            <a:r>
              <a:rPr lang="en-US" sz="3200" b="1" dirty="0"/>
              <a:t>God’s plan B:  Loving discipline</a:t>
            </a:r>
          </a:p>
          <a:p>
            <a:pPr marL="0" indent="0">
              <a:buNone/>
            </a:pPr>
            <a:r>
              <a:rPr lang="en-US" sz="3200" b="1" dirty="0"/>
              <a:t>God’s plan C:  Loving discipline</a:t>
            </a:r>
          </a:p>
          <a:p>
            <a:pPr marL="0" indent="0">
              <a:buNone/>
            </a:pPr>
            <a:r>
              <a:rPr lang="en-US" sz="3200" b="1" dirty="0"/>
              <a:t>……</a:t>
            </a:r>
          </a:p>
          <a:p>
            <a:pPr marL="0" indent="0">
              <a:buNone/>
            </a:pPr>
            <a:r>
              <a:rPr lang="en-US" sz="3200" b="1" dirty="0"/>
              <a:t>God’s plan G:  Judgement               </a:t>
            </a:r>
          </a:p>
          <a:p>
            <a:pPr marL="0" indent="0" algn="ctr">
              <a:buNone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60414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21494</TotalTime>
  <Words>819</Words>
  <Application>Microsoft Office PowerPoint</Application>
  <PresentationFormat>Widescreen</PresentationFormat>
  <Paragraphs>110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Office Theme</vt:lpstr>
      <vt:lpstr>The Book of Judges III: Deborah: Savior of Israel</vt:lpstr>
      <vt:lpstr>Themes of Judges</vt:lpstr>
      <vt:lpstr>Theme Passages From Judges</vt:lpstr>
      <vt:lpstr>The Setting of Judges</vt:lpstr>
      <vt:lpstr>The Pattern In Judges</vt:lpstr>
      <vt:lpstr>Judges 1</vt:lpstr>
      <vt:lpstr>Judges 2:10-23   Judges In a Nutshell</vt:lpstr>
      <vt:lpstr>Judges:  We Need Two Things</vt:lpstr>
      <vt:lpstr>God’s Discipline</vt:lpstr>
      <vt:lpstr>Deborah: Savior of Israel</vt:lpstr>
      <vt:lpstr>Judges 3:12-30  A Shocking Story</vt:lpstr>
      <vt:lpstr>The Message of Judges 3</vt:lpstr>
      <vt:lpstr>Judges 4 &amp; 5 Deborah Savior of Israel</vt:lpstr>
      <vt:lpstr>Judges 4:4-23</vt:lpstr>
      <vt:lpstr>Judges 4:4-23</vt:lpstr>
      <vt:lpstr>The Kishon River:  A Wadi</vt:lpstr>
      <vt:lpstr>Judges 4:17-22   God judges Israel’s Oppressor</vt:lpstr>
      <vt:lpstr>Judges 5  Deborah’s Song</vt:lpstr>
      <vt:lpstr>Judges 5  Deborah’s Song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Oakes</dc:creator>
  <cp:lastModifiedBy>John Oakes</cp:lastModifiedBy>
  <cp:revision>33</cp:revision>
  <dcterms:created xsi:type="dcterms:W3CDTF">2013-09-15T03:09:25Z</dcterms:created>
  <dcterms:modified xsi:type="dcterms:W3CDTF">2026-06-08T07:22:31Z</dcterms:modified>
</cp:coreProperties>
</file>