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76" r:id="rId2"/>
    <p:sldId id="1032" r:id="rId3"/>
    <p:sldId id="1034" r:id="rId4"/>
    <p:sldId id="1036" r:id="rId5"/>
    <p:sldId id="1053" r:id="rId6"/>
    <p:sldId id="1056" r:id="rId7"/>
    <p:sldId id="1060" r:id="rId8"/>
    <p:sldId id="1244" r:id="rId9"/>
    <p:sldId id="1245" r:id="rId10"/>
    <p:sldId id="1246" r:id="rId11"/>
    <p:sldId id="1253" r:id="rId12"/>
    <p:sldId id="1251" r:id="rId13"/>
    <p:sldId id="1252" r:id="rId14"/>
    <p:sldId id="1248" r:id="rId15"/>
    <p:sldId id="1249" r:id="rId16"/>
    <p:sldId id="125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335A4F-C05C-482F-87F4-72CFFC22F738}" v="12" dt="2026-06-14T15:28:01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705" autoAdjust="0"/>
    <p:restoredTop sz="86410"/>
  </p:normalViewPr>
  <p:slideViewPr>
    <p:cSldViewPr>
      <p:cViewPr varScale="1">
        <p:scale>
          <a:sx n="64" d="100"/>
          <a:sy n="64" d="100"/>
        </p:scale>
        <p:origin x="340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47381711-A8C6-487F-B478-F1510AC8C65D}"/>
    <pc:docChg chg="undo custSel addSld delSld modSld sldOrd delMainMaster">
      <pc:chgData name="John Oakes" userId="1a36f0057432ea1f" providerId="LiveId" clId="{47381711-A8C6-487F-B478-F1510AC8C65D}" dt="2026-06-15T01:12:39.876" v="2076" actId="47"/>
      <pc:docMkLst>
        <pc:docMk/>
      </pc:docMkLst>
      <pc:sldChg chg="add del">
        <pc:chgData name="John Oakes" userId="1a36f0057432ea1f" providerId="LiveId" clId="{47381711-A8C6-487F-B478-F1510AC8C65D}" dt="2026-06-15T01:10:10.441" v="2074" actId="47"/>
        <pc:sldMkLst>
          <pc:docMk/>
          <pc:sldMk cId="0" sldId="257"/>
        </pc:sldMkLst>
      </pc:sldChg>
      <pc:sldChg chg="modSp add del mod">
        <pc:chgData name="John Oakes" userId="1a36f0057432ea1f" providerId="LiveId" clId="{47381711-A8C6-487F-B478-F1510AC8C65D}" dt="2026-06-15T01:10:10.441" v="2074" actId="47"/>
        <pc:sldMkLst>
          <pc:docMk/>
          <pc:sldMk cId="0" sldId="258"/>
        </pc:sldMkLst>
        <pc:spChg chg="mod">
          <ac:chgData name="John Oakes" userId="1a36f0057432ea1f" providerId="LiveId" clId="{47381711-A8C6-487F-B478-F1510AC8C65D}" dt="2026-06-14T15:25:36.794" v="1498" actId="27636"/>
          <ac:spMkLst>
            <pc:docMk/>
            <pc:sldMk cId="0" sldId="258"/>
            <ac:spMk id="64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6-15T01:10:10.441" v="2074" actId="47"/>
        <pc:sldMkLst>
          <pc:docMk/>
          <pc:sldMk cId="0" sldId="259"/>
        </pc:sldMkLst>
      </pc:sldChg>
      <pc:sldChg chg="modSp add del mod">
        <pc:chgData name="John Oakes" userId="1a36f0057432ea1f" providerId="LiveId" clId="{47381711-A8C6-487F-B478-F1510AC8C65D}" dt="2026-06-15T01:10:10.441" v="2074" actId="47"/>
        <pc:sldMkLst>
          <pc:docMk/>
          <pc:sldMk cId="0" sldId="260"/>
        </pc:sldMkLst>
        <pc:spChg chg="mod">
          <ac:chgData name="John Oakes" userId="1a36f0057432ea1f" providerId="LiveId" clId="{47381711-A8C6-487F-B478-F1510AC8C65D}" dt="2026-06-14T15:25:36.797" v="1499" actId="27636"/>
          <ac:spMkLst>
            <pc:docMk/>
            <pc:sldMk cId="0" sldId="260"/>
            <ac:spMk id="74" creationId="{00000000-0000-0000-0000-000000000000}"/>
          </ac:spMkLst>
        </pc:spChg>
      </pc:sldChg>
      <pc:sldChg chg="modSp add del mod">
        <pc:chgData name="John Oakes" userId="1a36f0057432ea1f" providerId="LiveId" clId="{47381711-A8C6-487F-B478-F1510AC8C65D}" dt="2026-06-15T01:10:10.441" v="2074" actId="47"/>
        <pc:sldMkLst>
          <pc:docMk/>
          <pc:sldMk cId="0" sldId="261"/>
        </pc:sldMkLst>
        <pc:spChg chg="mod">
          <ac:chgData name="John Oakes" userId="1a36f0057432ea1f" providerId="LiveId" clId="{47381711-A8C6-487F-B478-F1510AC8C65D}" dt="2026-06-14T15:25:36.797" v="1500" actId="27636"/>
          <ac:spMkLst>
            <pc:docMk/>
            <pc:sldMk cId="0" sldId="261"/>
            <ac:spMk id="79" creationId="{00000000-0000-0000-0000-000000000000}"/>
          </ac:spMkLst>
        </pc:spChg>
      </pc:sldChg>
      <pc:sldChg chg="modSp add del mod">
        <pc:chgData name="John Oakes" userId="1a36f0057432ea1f" providerId="LiveId" clId="{47381711-A8C6-487F-B478-F1510AC8C65D}" dt="2026-06-15T01:10:10.441" v="2074" actId="47"/>
        <pc:sldMkLst>
          <pc:docMk/>
          <pc:sldMk cId="0" sldId="262"/>
        </pc:sldMkLst>
        <pc:spChg chg="mod">
          <ac:chgData name="John Oakes" userId="1a36f0057432ea1f" providerId="LiveId" clId="{47381711-A8C6-487F-B478-F1510AC8C65D}" dt="2026-06-14T15:25:36.797" v="1501" actId="27636"/>
          <ac:spMkLst>
            <pc:docMk/>
            <pc:sldMk cId="0" sldId="262"/>
            <ac:spMk id="84" creationId="{00000000-0000-0000-0000-000000000000}"/>
          </ac:spMkLst>
        </pc:spChg>
      </pc:sldChg>
      <pc:sldChg chg="modSp add del mod">
        <pc:chgData name="John Oakes" userId="1a36f0057432ea1f" providerId="LiveId" clId="{47381711-A8C6-487F-B478-F1510AC8C65D}" dt="2026-06-15T01:10:10.441" v="2074" actId="47"/>
        <pc:sldMkLst>
          <pc:docMk/>
          <pc:sldMk cId="0" sldId="263"/>
        </pc:sldMkLst>
        <pc:spChg chg="mod">
          <ac:chgData name="John Oakes" userId="1a36f0057432ea1f" providerId="LiveId" clId="{47381711-A8C6-487F-B478-F1510AC8C65D}" dt="2026-06-14T15:25:36.797" v="1502" actId="27636"/>
          <ac:spMkLst>
            <pc:docMk/>
            <pc:sldMk cId="0" sldId="263"/>
            <ac:spMk id="89" creationId="{00000000-0000-0000-0000-000000000000}"/>
          </ac:spMkLst>
        </pc:spChg>
      </pc:sldChg>
      <pc:sldChg chg="modSp add del mod">
        <pc:chgData name="John Oakes" userId="1a36f0057432ea1f" providerId="LiveId" clId="{47381711-A8C6-487F-B478-F1510AC8C65D}" dt="2026-06-15T01:10:10.441" v="2074" actId="47"/>
        <pc:sldMkLst>
          <pc:docMk/>
          <pc:sldMk cId="0" sldId="264"/>
        </pc:sldMkLst>
        <pc:spChg chg="mod">
          <ac:chgData name="John Oakes" userId="1a36f0057432ea1f" providerId="LiveId" clId="{47381711-A8C6-487F-B478-F1510AC8C65D}" dt="2026-06-14T15:25:36.797" v="1503" actId="27636"/>
          <ac:spMkLst>
            <pc:docMk/>
            <pc:sldMk cId="0" sldId="264"/>
            <ac:spMk id="94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6-15T01:10:10.441" v="2074" actId="47"/>
        <pc:sldMkLst>
          <pc:docMk/>
          <pc:sldMk cId="0" sldId="265"/>
        </pc:sldMkLst>
      </pc:sldChg>
      <pc:sldChg chg="add del">
        <pc:chgData name="John Oakes" userId="1a36f0057432ea1f" providerId="LiveId" clId="{47381711-A8C6-487F-B478-F1510AC8C65D}" dt="2026-06-15T01:10:10.441" v="2074" actId="47"/>
        <pc:sldMkLst>
          <pc:docMk/>
          <pc:sldMk cId="0" sldId="266"/>
        </pc:sldMkLst>
      </pc:sldChg>
      <pc:sldChg chg="modSp add del mod">
        <pc:chgData name="John Oakes" userId="1a36f0057432ea1f" providerId="LiveId" clId="{47381711-A8C6-487F-B478-F1510AC8C65D}" dt="2026-06-15T01:10:10.441" v="2074" actId="47"/>
        <pc:sldMkLst>
          <pc:docMk/>
          <pc:sldMk cId="0" sldId="267"/>
        </pc:sldMkLst>
        <pc:spChg chg="mod">
          <ac:chgData name="John Oakes" userId="1a36f0057432ea1f" providerId="LiveId" clId="{47381711-A8C6-487F-B478-F1510AC8C65D}" dt="2026-06-14T15:25:02.963" v="1492" actId="27636"/>
          <ac:spMkLst>
            <pc:docMk/>
            <pc:sldMk cId="0" sldId="267"/>
            <ac:spMk id="109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6-15T01:10:10.441" v="2074" actId="47"/>
        <pc:sldMkLst>
          <pc:docMk/>
          <pc:sldMk cId="0" sldId="268"/>
        </pc:sldMkLst>
      </pc:sldChg>
      <pc:sldChg chg="modSp add del mod">
        <pc:chgData name="John Oakes" userId="1a36f0057432ea1f" providerId="LiveId" clId="{47381711-A8C6-487F-B478-F1510AC8C65D}" dt="2026-06-15T01:10:10.441" v="2074" actId="47"/>
        <pc:sldMkLst>
          <pc:docMk/>
          <pc:sldMk cId="0" sldId="269"/>
        </pc:sldMkLst>
        <pc:spChg chg="mod">
          <ac:chgData name="John Oakes" userId="1a36f0057432ea1f" providerId="LiveId" clId="{47381711-A8C6-487F-B478-F1510AC8C65D}" dt="2026-06-14T15:25:02.963" v="1493" actId="27636"/>
          <ac:spMkLst>
            <pc:docMk/>
            <pc:sldMk cId="0" sldId="269"/>
            <ac:spMk id="119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6-15T01:10:10.441" v="2074" actId="47"/>
        <pc:sldMkLst>
          <pc:docMk/>
          <pc:sldMk cId="0" sldId="270"/>
        </pc:sldMkLst>
      </pc:sldChg>
      <pc:sldChg chg="modSp add del mod">
        <pc:chgData name="John Oakes" userId="1a36f0057432ea1f" providerId="LiveId" clId="{47381711-A8C6-487F-B478-F1510AC8C65D}" dt="2026-06-15T01:10:10.441" v="2074" actId="47"/>
        <pc:sldMkLst>
          <pc:docMk/>
          <pc:sldMk cId="0" sldId="271"/>
        </pc:sldMkLst>
        <pc:spChg chg="mod">
          <ac:chgData name="John Oakes" userId="1a36f0057432ea1f" providerId="LiveId" clId="{47381711-A8C6-487F-B478-F1510AC8C65D}" dt="2026-06-14T15:25:02.963" v="1494" actId="27636"/>
          <ac:spMkLst>
            <pc:docMk/>
            <pc:sldMk cId="0" sldId="271"/>
            <ac:spMk id="129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6-15T01:10:10.441" v="2074" actId="47"/>
        <pc:sldMkLst>
          <pc:docMk/>
          <pc:sldMk cId="0" sldId="272"/>
        </pc:sldMkLst>
      </pc:sldChg>
      <pc:sldChg chg="modSp add del mod">
        <pc:chgData name="John Oakes" userId="1a36f0057432ea1f" providerId="LiveId" clId="{47381711-A8C6-487F-B478-F1510AC8C65D}" dt="2026-06-15T01:10:10.441" v="2074" actId="47"/>
        <pc:sldMkLst>
          <pc:docMk/>
          <pc:sldMk cId="0" sldId="273"/>
        </pc:sldMkLst>
        <pc:spChg chg="mod">
          <ac:chgData name="John Oakes" userId="1a36f0057432ea1f" providerId="LiveId" clId="{47381711-A8C6-487F-B478-F1510AC8C65D}" dt="2026-06-14T15:25:02.963" v="1495" actId="27636"/>
          <ac:spMkLst>
            <pc:docMk/>
            <pc:sldMk cId="0" sldId="273"/>
            <ac:spMk id="139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6-15T01:10:10.441" v="2074" actId="47"/>
        <pc:sldMkLst>
          <pc:docMk/>
          <pc:sldMk cId="0" sldId="274"/>
        </pc:sldMkLst>
      </pc:sldChg>
      <pc:sldChg chg="modSp add del mod">
        <pc:chgData name="John Oakes" userId="1a36f0057432ea1f" providerId="LiveId" clId="{47381711-A8C6-487F-B478-F1510AC8C65D}" dt="2026-06-15T01:10:10.441" v="2074" actId="47"/>
        <pc:sldMkLst>
          <pc:docMk/>
          <pc:sldMk cId="0" sldId="275"/>
        </pc:sldMkLst>
        <pc:spChg chg="mod">
          <ac:chgData name="John Oakes" userId="1a36f0057432ea1f" providerId="LiveId" clId="{47381711-A8C6-487F-B478-F1510AC8C65D}" dt="2026-06-14T15:25:02.963" v="1496" actId="27636"/>
          <ac:spMkLst>
            <pc:docMk/>
            <pc:sldMk cId="0" sldId="275"/>
            <ac:spMk id="149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6-15T01:10:10.441" v="2074" actId="47"/>
        <pc:sldMkLst>
          <pc:docMk/>
          <pc:sldMk cId="0" sldId="277"/>
        </pc:sldMkLst>
      </pc:sldChg>
      <pc:sldChg chg="add del">
        <pc:chgData name="John Oakes" userId="1a36f0057432ea1f" providerId="LiveId" clId="{47381711-A8C6-487F-B478-F1510AC8C65D}" dt="2026-06-15T01:10:10.441" v="2074" actId="47"/>
        <pc:sldMkLst>
          <pc:docMk/>
          <pc:sldMk cId="0" sldId="278"/>
        </pc:sldMkLst>
      </pc:sldChg>
      <pc:sldChg chg="add del">
        <pc:chgData name="John Oakes" userId="1a36f0057432ea1f" providerId="LiveId" clId="{47381711-A8C6-487F-B478-F1510AC8C65D}" dt="2026-06-15T01:10:10.441" v="2074" actId="47"/>
        <pc:sldMkLst>
          <pc:docMk/>
          <pc:sldMk cId="0" sldId="279"/>
        </pc:sldMkLst>
      </pc:sldChg>
      <pc:sldChg chg="add del">
        <pc:chgData name="John Oakes" userId="1a36f0057432ea1f" providerId="LiveId" clId="{47381711-A8C6-487F-B478-F1510AC8C65D}" dt="2026-06-15T01:10:10.441" v="2074" actId="47"/>
        <pc:sldMkLst>
          <pc:docMk/>
          <pc:sldMk cId="0" sldId="280"/>
        </pc:sldMkLst>
      </pc:sldChg>
      <pc:sldChg chg="add del">
        <pc:chgData name="John Oakes" userId="1a36f0057432ea1f" providerId="LiveId" clId="{47381711-A8C6-487F-B478-F1510AC8C65D}" dt="2026-06-15T01:10:10.441" v="2074" actId="47"/>
        <pc:sldMkLst>
          <pc:docMk/>
          <pc:sldMk cId="0" sldId="281"/>
        </pc:sldMkLst>
      </pc:sldChg>
      <pc:sldChg chg="add del">
        <pc:chgData name="John Oakes" userId="1a36f0057432ea1f" providerId="LiveId" clId="{47381711-A8C6-487F-B478-F1510AC8C65D}" dt="2026-06-15T01:10:10.441" v="2074" actId="47"/>
        <pc:sldMkLst>
          <pc:docMk/>
          <pc:sldMk cId="0" sldId="282"/>
        </pc:sldMkLst>
      </pc:sldChg>
      <pc:sldChg chg="add del">
        <pc:chgData name="John Oakes" userId="1a36f0057432ea1f" providerId="LiveId" clId="{47381711-A8C6-487F-B478-F1510AC8C65D}" dt="2026-06-15T01:10:10.441" v="2074" actId="47"/>
        <pc:sldMkLst>
          <pc:docMk/>
          <pc:sldMk cId="0" sldId="283"/>
        </pc:sldMkLst>
      </pc:sldChg>
      <pc:sldChg chg="add del">
        <pc:chgData name="John Oakes" userId="1a36f0057432ea1f" providerId="LiveId" clId="{47381711-A8C6-487F-B478-F1510AC8C65D}" dt="2026-06-15T01:11:53.223" v="2075" actId="47"/>
        <pc:sldMkLst>
          <pc:docMk/>
          <pc:sldMk cId="0" sldId="284"/>
        </pc:sldMkLst>
      </pc:sldChg>
      <pc:sldChg chg="add del">
        <pc:chgData name="John Oakes" userId="1a36f0057432ea1f" providerId="LiveId" clId="{47381711-A8C6-487F-B478-F1510AC8C65D}" dt="2026-06-15T01:11:53.223" v="2075" actId="47"/>
        <pc:sldMkLst>
          <pc:docMk/>
          <pc:sldMk cId="0" sldId="285"/>
        </pc:sldMkLst>
      </pc:sldChg>
      <pc:sldChg chg="add del">
        <pc:chgData name="John Oakes" userId="1a36f0057432ea1f" providerId="LiveId" clId="{47381711-A8C6-487F-B478-F1510AC8C65D}" dt="2026-06-15T01:11:53.223" v="2075" actId="47"/>
        <pc:sldMkLst>
          <pc:docMk/>
          <pc:sldMk cId="0" sldId="286"/>
        </pc:sldMkLst>
      </pc:sldChg>
      <pc:sldChg chg="add del">
        <pc:chgData name="John Oakes" userId="1a36f0057432ea1f" providerId="LiveId" clId="{47381711-A8C6-487F-B478-F1510AC8C65D}" dt="2026-06-15T01:11:53.223" v="2075" actId="47"/>
        <pc:sldMkLst>
          <pc:docMk/>
          <pc:sldMk cId="0" sldId="287"/>
        </pc:sldMkLst>
      </pc:sldChg>
      <pc:sldChg chg="add del">
        <pc:chgData name="John Oakes" userId="1a36f0057432ea1f" providerId="LiveId" clId="{47381711-A8C6-487F-B478-F1510AC8C65D}" dt="2026-06-15T01:11:53.223" v="2075" actId="47"/>
        <pc:sldMkLst>
          <pc:docMk/>
          <pc:sldMk cId="0" sldId="288"/>
        </pc:sldMkLst>
      </pc:sldChg>
      <pc:sldChg chg="modSp add del mod">
        <pc:chgData name="John Oakes" userId="1a36f0057432ea1f" providerId="LiveId" clId="{47381711-A8C6-487F-B478-F1510AC8C65D}" dt="2026-06-15T01:11:53.223" v="2075" actId="47"/>
        <pc:sldMkLst>
          <pc:docMk/>
          <pc:sldMk cId="0" sldId="289"/>
        </pc:sldMkLst>
        <pc:spChg chg="mod">
          <ac:chgData name="John Oakes" userId="1a36f0057432ea1f" providerId="LiveId" clId="{47381711-A8C6-487F-B478-F1510AC8C65D}" dt="2026-06-14T15:27:34.531" v="1506" actId="27636"/>
          <ac:spMkLst>
            <pc:docMk/>
            <pc:sldMk cId="0" sldId="289"/>
            <ac:spMk id="221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6-15T01:12:39.876" v="2076" actId="47"/>
        <pc:sldMkLst>
          <pc:docMk/>
          <pc:sldMk cId="0" sldId="290"/>
        </pc:sldMkLst>
      </pc:sldChg>
      <pc:sldChg chg="add del">
        <pc:chgData name="John Oakes" userId="1a36f0057432ea1f" providerId="LiveId" clId="{47381711-A8C6-487F-B478-F1510AC8C65D}" dt="2026-06-15T01:10:10.441" v="2074" actId="47"/>
        <pc:sldMkLst>
          <pc:docMk/>
          <pc:sldMk cId="1079750972" sldId="454"/>
        </pc:sldMkLst>
      </pc:sldChg>
      <pc:sldChg chg="add del">
        <pc:chgData name="John Oakes" userId="1a36f0057432ea1f" providerId="LiveId" clId="{47381711-A8C6-487F-B478-F1510AC8C65D}" dt="2026-06-15T01:10:10.441" v="2074" actId="47"/>
        <pc:sldMkLst>
          <pc:docMk/>
          <pc:sldMk cId="3282475642" sldId="615"/>
        </pc:sldMkLst>
      </pc:sldChg>
      <pc:sldChg chg="add del">
        <pc:chgData name="John Oakes" userId="1a36f0057432ea1f" providerId="LiveId" clId="{47381711-A8C6-487F-B478-F1510AC8C65D}" dt="2026-06-15T01:12:39.876" v="2076" actId="47"/>
        <pc:sldMkLst>
          <pc:docMk/>
          <pc:sldMk cId="1444248880" sldId="706"/>
        </pc:sldMkLst>
      </pc:sldChg>
      <pc:sldChg chg="add del">
        <pc:chgData name="John Oakes" userId="1a36f0057432ea1f" providerId="LiveId" clId="{47381711-A8C6-487F-B478-F1510AC8C65D}" dt="2026-06-15T01:10:10.441" v="2074" actId="47"/>
        <pc:sldMkLst>
          <pc:docMk/>
          <pc:sldMk cId="3315063160" sldId="790"/>
        </pc:sldMkLst>
      </pc:sldChg>
      <pc:sldChg chg="add del">
        <pc:chgData name="John Oakes" userId="1a36f0057432ea1f" providerId="LiveId" clId="{47381711-A8C6-487F-B478-F1510AC8C65D}" dt="2026-06-15T01:11:53.223" v="2075" actId="47"/>
        <pc:sldMkLst>
          <pc:docMk/>
          <pc:sldMk cId="43788876" sldId="947"/>
        </pc:sldMkLst>
      </pc:sldChg>
      <pc:sldChg chg="add del">
        <pc:chgData name="John Oakes" userId="1a36f0057432ea1f" providerId="LiveId" clId="{47381711-A8C6-487F-B478-F1510AC8C65D}" dt="2026-06-15T01:12:39.876" v="2076" actId="47"/>
        <pc:sldMkLst>
          <pc:docMk/>
          <pc:sldMk cId="268123906" sldId="966"/>
        </pc:sldMkLst>
      </pc:sldChg>
      <pc:sldChg chg="add del">
        <pc:chgData name="John Oakes" userId="1a36f0057432ea1f" providerId="LiveId" clId="{47381711-A8C6-487F-B478-F1510AC8C65D}" dt="2026-06-14T15:27:39.748" v="1507" actId="47"/>
        <pc:sldMkLst>
          <pc:docMk/>
          <pc:sldMk cId="54721756" sldId="969"/>
        </pc:sldMkLst>
      </pc:sldChg>
      <pc:sldChg chg="add del">
        <pc:chgData name="John Oakes" userId="1a36f0057432ea1f" providerId="LiveId" clId="{47381711-A8C6-487F-B478-F1510AC8C65D}" dt="2026-06-13T03:15:42.199" v="5" actId="47"/>
        <pc:sldMkLst>
          <pc:docMk/>
          <pc:sldMk cId="3447774168" sldId="1034"/>
        </pc:sldMkLst>
      </pc:sldChg>
      <pc:sldChg chg="add del">
        <pc:chgData name="John Oakes" userId="1a36f0057432ea1f" providerId="LiveId" clId="{47381711-A8C6-487F-B478-F1510AC8C65D}" dt="2026-06-13T03:15:43.674" v="6" actId="47"/>
        <pc:sldMkLst>
          <pc:docMk/>
          <pc:sldMk cId="3846129922" sldId="1036"/>
        </pc:sldMkLst>
      </pc:sldChg>
      <pc:sldChg chg="modSp mod">
        <pc:chgData name="John Oakes" userId="1a36f0057432ea1f" providerId="LiveId" clId="{47381711-A8C6-487F-B478-F1510AC8C65D}" dt="2026-06-13T03:19:18.237" v="109" actId="14100"/>
        <pc:sldMkLst>
          <pc:docMk/>
          <pc:sldMk cId="2662186093" sldId="1053"/>
        </pc:sldMkLst>
        <pc:spChg chg="mod">
          <ac:chgData name="John Oakes" userId="1a36f0057432ea1f" providerId="LiveId" clId="{47381711-A8C6-487F-B478-F1510AC8C65D}" dt="2026-06-13T03:19:18.237" v="109" actId="14100"/>
          <ac:spMkLst>
            <pc:docMk/>
            <pc:sldMk cId="2662186093" sldId="1053"/>
            <ac:spMk id="3" creationId="{D2F6A1CC-6256-9915-6C06-8C7057ED3608}"/>
          </ac:spMkLst>
        </pc:spChg>
      </pc:sldChg>
      <pc:sldChg chg="addSp modSp del mod">
        <pc:chgData name="John Oakes" userId="1a36f0057432ea1f" providerId="LiveId" clId="{47381711-A8C6-487F-B478-F1510AC8C65D}" dt="2026-06-14T15:56:35.301" v="1634" actId="47"/>
        <pc:sldMkLst>
          <pc:docMk/>
          <pc:sldMk cId="1044603950" sldId="1055"/>
        </pc:sldMkLst>
      </pc:sldChg>
      <pc:sldChg chg="modSp mod">
        <pc:chgData name="John Oakes" userId="1a36f0057432ea1f" providerId="LiveId" clId="{47381711-A8C6-487F-B478-F1510AC8C65D}" dt="2026-06-13T03:17:26.515" v="44" actId="20577"/>
        <pc:sldMkLst>
          <pc:docMk/>
          <pc:sldMk cId="1577349947" sldId="1056"/>
        </pc:sldMkLst>
        <pc:spChg chg="mod">
          <ac:chgData name="John Oakes" userId="1a36f0057432ea1f" providerId="LiveId" clId="{47381711-A8C6-487F-B478-F1510AC8C65D}" dt="2026-06-13T03:17:26.515" v="44" actId="20577"/>
          <ac:spMkLst>
            <pc:docMk/>
            <pc:sldMk cId="1577349947" sldId="1056"/>
            <ac:spMk id="3" creationId="{05A79EBD-2319-03F5-BAEF-A4D35FE70076}"/>
          </ac:spMkLst>
        </pc:spChg>
      </pc:sldChg>
      <pc:sldChg chg="modSp del mod">
        <pc:chgData name="John Oakes" userId="1a36f0057432ea1f" providerId="LiveId" clId="{47381711-A8C6-487F-B478-F1510AC8C65D}" dt="2026-06-14T15:57:18.183" v="1689" actId="47"/>
        <pc:sldMkLst>
          <pc:docMk/>
          <pc:sldMk cId="3160561206" sldId="1057"/>
        </pc:sldMkLst>
        <pc:spChg chg="mod">
          <ac:chgData name="John Oakes" userId="1a36f0057432ea1f" providerId="LiveId" clId="{47381711-A8C6-487F-B478-F1510AC8C65D}" dt="2026-06-14T15:57:03.087" v="1688" actId="20577"/>
          <ac:spMkLst>
            <pc:docMk/>
            <pc:sldMk cId="3160561206" sldId="1057"/>
            <ac:spMk id="3" creationId="{0BBDE4FD-019D-F7B0-93C2-1BA789F43272}"/>
          </ac:spMkLst>
        </pc:spChg>
      </pc:sldChg>
      <pc:sldChg chg="addSp delSp modSp add del mod">
        <pc:chgData name="John Oakes" userId="1a36f0057432ea1f" providerId="LiveId" clId="{47381711-A8C6-487F-B478-F1510AC8C65D}" dt="2026-06-15T01:12:39.876" v="2076" actId="47"/>
        <pc:sldMkLst>
          <pc:docMk/>
          <pc:sldMk cId="0" sldId="1242"/>
        </pc:sldMkLst>
        <pc:spChg chg="mod">
          <ac:chgData name="John Oakes" userId="1a36f0057432ea1f" providerId="LiveId" clId="{47381711-A8C6-487F-B478-F1510AC8C65D}" dt="2026-06-13T03:24:41.040" v="244" actId="255"/>
          <ac:spMkLst>
            <pc:docMk/>
            <pc:sldMk cId="0" sldId="1242"/>
            <ac:spMk id="3" creationId="{5C1E8E8A-4DBF-9195-4C77-96891CB2660A}"/>
          </ac:spMkLst>
        </pc:spChg>
        <pc:picChg chg="add mod">
          <ac:chgData name="John Oakes" userId="1a36f0057432ea1f" providerId="LiveId" clId="{47381711-A8C6-487F-B478-F1510AC8C65D}" dt="2026-06-13T03:25:26.713" v="249" actId="1076"/>
          <ac:picMkLst>
            <pc:docMk/>
            <pc:sldMk cId="0" sldId="1242"/>
            <ac:picMk id="4" creationId="{614EB302-70ED-AC64-CB3F-06F2DCB3A285}"/>
          </ac:picMkLst>
        </pc:picChg>
      </pc:sldChg>
      <pc:sldChg chg="add del">
        <pc:chgData name="John Oakes" userId="1a36f0057432ea1f" providerId="LiveId" clId="{47381711-A8C6-487F-B478-F1510AC8C65D}" dt="2026-06-15T01:12:39.876" v="2076" actId="47"/>
        <pc:sldMkLst>
          <pc:docMk/>
          <pc:sldMk cId="0" sldId="1243"/>
        </pc:sldMkLst>
      </pc:sldChg>
      <pc:sldChg chg="addSp modSp new mod">
        <pc:chgData name="John Oakes" userId="1a36f0057432ea1f" providerId="LiveId" clId="{47381711-A8C6-487F-B478-F1510AC8C65D}" dt="2026-06-14T15:58:18.723" v="1719" actId="313"/>
        <pc:sldMkLst>
          <pc:docMk/>
          <pc:sldMk cId="2531251050" sldId="1244"/>
        </pc:sldMkLst>
        <pc:spChg chg="mod">
          <ac:chgData name="John Oakes" userId="1a36f0057432ea1f" providerId="LiveId" clId="{47381711-A8C6-487F-B478-F1510AC8C65D}" dt="2026-06-13T15:49:03.112" v="428" actId="20577"/>
          <ac:spMkLst>
            <pc:docMk/>
            <pc:sldMk cId="2531251050" sldId="1244"/>
            <ac:spMk id="2" creationId="{48D62D91-FC76-B823-E6A8-391D1B663BD5}"/>
          </ac:spMkLst>
        </pc:spChg>
        <pc:spChg chg="mod">
          <ac:chgData name="John Oakes" userId="1a36f0057432ea1f" providerId="LiveId" clId="{47381711-A8C6-487F-B478-F1510AC8C65D}" dt="2026-06-14T15:58:18.723" v="1719" actId="313"/>
          <ac:spMkLst>
            <pc:docMk/>
            <pc:sldMk cId="2531251050" sldId="1244"/>
            <ac:spMk id="3" creationId="{99394EEA-FBB0-3755-EC04-CDBEA210C169}"/>
          </ac:spMkLst>
        </pc:spChg>
        <pc:picChg chg="add mod">
          <ac:chgData name="John Oakes" userId="1a36f0057432ea1f" providerId="LiveId" clId="{47381711-A8C6-487F-B478-F1510AC8C65D}" dt="2026-06-13T15:52:14.507" v="523" actId="1076"/>
          <ac:picMkLst>
            <pc:docMk/>
            <pc:sldMk cId="2531251050" sldId="1244"/>
            <ac:picMk id="4" creationId="{762C1CFE-AF7A-8C58-3D21-BE30D4C1F252}"/>
          </ac:picMkLst>
        </pc:picChg>
      </pc:sldChg>
      <pc:sldChg chg="modSp new mod">
        <pc:chgData name="John Oakes" userId="1a36f0057432ea1f" providerId="LiveId" clId="{47381711-A8C6-487F-B478-F1510AC8C65D}" dt="2026-06-13T15:56:13.175" v="856" actId="20577"/>
        <pc:sldMkLst>
          <pc:docMk/>
          <pc:sldMk cId="2616048813" sldId="1245"/>
        </pc:sldMkLst>
        <pc:spChg chg="mod">
          <ac:chgData name="John Oakes" userId="1a36f0057432ea1f" providerId="LiveId" clId="{47381711-A8C6-487F-B478-F1510AC8C65D}" dt="2026-06-13T15:52:59.415" v="538" actId="20577"/>
          <ac:spMkLst>
            <pc:docMk/>
            <pc:sldMk cId="2616048813" sldId="1245"/>
            <ac:spMk id="2" creationId="{89158276-B746-637B-AAD7-8A6AECAF8EDF}"/>
          </ac:spMkLst>
        </pc:spChg>
        <pc:spChg chg="mod">
          <ac:chgData name="John Oakes" userId="1a36f0057432ea1f" providerId="LiveId" clId="{47381711-A8C6-487F-B478-F1510AC8C65D}" dt="2026-06-13T15:56:13.175" v="856" actId="20577"/>
          <ac:spMkLst>
            <pc:docMk/>
            <pc:sldMk cId="2616048813" sldId="1245"/>
            <ac:spMk id="3" creationId="{686CE06B-81BD-BEC3-F275-410896C1F78E}"/>
          </ac:spMkLst>
        </pc:spChg>
      </pc:sldChg>
      <pc:sldChg chg="modSp new mod">
        <pc:chgData name="John Oakes" userId="1a36f0057432ea1f" providerId="LiveId" clId="{47381711-A8C6-487F-B478-F1510AC8C65D}" dt="2026-06-13T15:59:08.051" v="1045" actId="255"/>
        <pc:sldMkLst>
          <pc:docMk/>
          <pc:sldMk cId="3831089332" sldId="1246"/>
        </pc:sldMkLst>
        <pc:spChg chg="mod">
          <ac:chgData name="John Oakes" userId="1a36f0057432ea1f" providerId="LiveId" clId="{47381711-A8C6-487F-B478-F1510AC8C65D}" dt="2026-06-13T15:57:35.125" v="919" actId="20577"/>
          <ac:spMkLst>
            <pc:docMk/>
            <pc:sldMk cId="3831089332" sldId="1246"/>
            <ac:spMk id="2" creationId="{885A91DB-9E09-D59F-EE5C-1493DA683569}"/>
          </ac:spMkLst>
        </pc:spChg>
        <pc:spChg chg="mod">
          <ac:chgData name="John Oakes" userId="1a36f0057432ea1f" providerId="LiveId" clId="{47381711-A8C6-487F-B478-F1510AC8C65D}" dt="2026-06-13T15:59:08.051" v="1045" actId="255"/>
          <ac:spMkLst>
            <pc:docMk/>
            <pc:sldMk cId="3831089332" sldId="1246"/>
            <ac:spMk id="3" creationId="{48111A42-7BC8-05DC-C330-7F8B6B2001E6}"/>
          </ac:spMkLst>
        </pc:spChg>
      </pc:sldChg>
      <pc:sldChg chg="addSp delSp modSp new del mod">
        <pc:chgData name="John Oakes" userId="1a36f0057432ea1f" providerId="LiveId" clId="{47381711-A8C6-487F-B478-F1510AC8C65D}" dt="2026-06-14T16:00:45.202" v="1762" actId="47"/>
        <pc:sldMkLst>
          <pc:docMk/>
          <pc:sldMk cId="309332625" sldId="1247"/>
        </pc:sldMkLst>
      </pc:sldChg>
      <pc:sldChg chg="addSp modSp new mod">
        <pc:chgData name="John Oakes" userId="1a36f0057432ea1f" providerId="LiveId" clId="{47381711-A8C6-487F-B478-F1510AC8C65D}" dt="2026-06-13T04:22:22.646" v="394" actId="255"/>
        <pc:sldMkLst>
          <pc:docMk/>
          <pc:sldMk cId="2802126547" sldId="1248"/>
        </pc:sldMkLst>
        <pc:spChg chg="mod">
          <ac:chgData name="John Oakes" userId="1a36f0057432ea1f" providerId="LiveId" clId="{47381711-A8C6-487F-B478-F1510AC8C65D}" dt="2026-06-13T04:22:09.838" v="393" actId="14100"/>
          <ac:spMkLst>
            <pc:docMk/>
            <pc:sldMk cId="2802126547" sldId="1248"/>
            <ac:spMk id="2" creationId="{41D13728-30B5-BDFA-7C43-5BFF6B1F2714}"/>
          </ac:spMkLst>
        </pc:spChg>
        <pc:spChg chg="mod">
          <ac:chgData name="John Oakes" userId="1a36f0057432ea1f" providerId="LiveId" clId="{47381711-A8C6-487F-B478-F1510AC8C65D}" dt="2026-06-13T04:22:22.646" v="394" actId="255"/>
          <ac:spMkLst>
            <pc:docMk/>
            <pc:sldMk cId="2802126547" sldId="1248"/>
            <ac:spMk id="3" creationId="{246D9D7E-F0AF-7799-0E49-B4FB3429CF42}"/>
          </ac:spMkLst>
        </pc:spChg>
        <pc:picChg chg="add mod">
          <ac:chgData name="John Oakes" userId="1a36f0057432ea1f" providerId="LiveId" clId="{47381711-A8C6-487F-B478-F1510AC8C65D}" dt="2026-06-13T04:22:03.840" v="392" actId="1076"/>
          <ac:picMkLst>
            <pc:docMk/>
            <pc:sldMk cId="2802126547" sldId="1248"/>
            <ac:picMk id="4" creationId="{2974B33C-2465-3A17-F9A4-02372D0980FE}"/>
          </ac:picMkLst>
        </pc:picChg>
      </pc:sldChg>
      <pc:sldChg chg="addSp modSp new mod">
        <pc:chgData name="John Oakes" userId="1a36f0057432ea1f" providerId="LiveId" clId="{47381711-A8C6-487F-B478-F1510AC8C65D}" dt="2026-06-14T16:03:35.545" v="1769" actId="1076"/>
        <pc:sldMkLst>
          <pc:docMk/>
          <pc:sldMk cId="597636288" sldId="1249"/>
        </pc:sldMkLst>
        <pc:spChg chg="mod">
          <ac:chgData name="John Oakes" userId="1a36f0057432ea1f" providerId="LiveId" clId="{47381711-A8C6-487F-B478-F1510AC8C65D}" dt="2026-06-14T15:30:06.785" v="1554" actId="20577"/>
          <ac:spMkLst>
            <pc:docMk/>
            <pc:sldMk cId="597636288" sldId="1249"/>
            <ac:spMk id="2" creationId="{2A4CAF17-6C76-AC52-AD5A-632CDD452C73}"/>
          </ac:spMkLst>
        </pc:spChg>
        <pc:spChg chg="mod">
          <ac:chgData name="John Oakes" userId="1a36f0057432ea1f" providerId="LiveId" clId="{47381711-A8C6-487F-B478-F1510AC8C65D}" dt="2026-06-14T16:01:55.277" v="1764" actId="14100"/>
          <ac:spMkLst>
            <pc:docMk/>
            <pc:sldMk cId="597636288" sldId="1249"/>
            <ac:spMk id="3" creationId="{1563A50A-7152-1E90-05C6-BCAAC723F13E}"/>
          </ac:spMkLst>
        </pc:spChg>
        <pc:picChg chg="add mod">
          <ac:chgData name="John Oakes" userId="1a36f0057432ea1f" providerId="LiveId" clId="{47381711-A8C6-487F-B478-F1510AC8C65D}" dt="2026-06-14T16:03:35.545" v="1769" actId="1076"/>
          <ac:picMkLst>
            <pc:docMk/>
            <pc:sldMk cId="597636288" sldId="1249"/>
            <ac:picMk id="4" creationId="{EC3E8C61-6771-6A61-615A-6075DBE1EDE3}"/>
          </ac:picMkLst>
        </pc:picChg>
      </pc:sldChg>
      <pc:sldChg chg="modSp new mod">
        <pc:chgData name="John Oakes" userId="1a36f0057432ea1f" providerId="LiveId" clId="{47381711-A8C6-487F-B478-F1510AC8C65D}" dt="2026-06-14T16:06:38.220" v="2073" actId="20577"/>
        <pc:sldMkLst>
          <pc:docMk/>
          <pc:sldMk cId="1673748566" sldId="1250"/>
        </pc:sldMkLst>
        <pc:spChg chg="mod">
          <ac:chgData name="John Oakes" userId="1a36f0057432ea1f" providerId="LiveId" clId="{47381711-A8C6-487F-B478-F1510AC8C65D}" dt="2026-06-14T16:04:49.902" v="1779" actId="14100"/>
          <ac:spMkLst>
            <pc:docMk/>
            <pc:sldMk cId="1673748566" sldId="1250"/>
            <ac:spMk id="2" creationId="{CB13B82E-7108-348E-2354-68288D05772F}"/>
          </ac:spMkLst>
        </pc:spChg>
        <pc:spChg chg="mod">
          <ac:chgData name="John Oakes" userId="1a36f0057432ea1f" providerId="LiveId" clId="{47381711-A8C6-487F-B478-F1510AC8C65D}" dt="2026-06-14T16:06:38.220" v="2073" actId="20577"/>
          <ac:spMkLst>
            <pc:docMk/>
            <pc:sldMk cId="1673748566" sldId="1250"/>
            <ac:spMk id="3" creationId="{CE2F46BE-ED03-E3F1-AEDA-BA7D6449B68F}"/>
          </ac:spMkLst>
        </pc:spChg>
      </pc:sldChg>
      <pc:sldChg chg="addSp modSp new mod">
        <pc:chgData name="John Oakes" userId="1a36f0057432ea1f" providerId="LiveId" clId="{47381711-A8C6-487F-B478-F1510AC8C65D}" dt="2026-06-13T16:05:18.562" v="1369" actId="20577"/>
        <pc:sldMkLst>
          <pc:docMk/>
          <pc:sldMk cId="1411656624" sldId="1251"/>
        </pc:sldMkLst>
        <pc:spChg chg="mod">
          <ac:chgData name="John Oakes" userId="1a36f0057432ea1f" providerId="LiveId" clId="{47381711-A8C6-487F-B478-F1510AC8C65D}" dt="2026-06-13T16:02:24.206" v="1283" actId="14100"/>
          <ac:spMkLst>
            <pc:docMk/>
            <pc:sldMk cId="1411656624" sldId="1251"/>
            <ac:spMk id="2" creationId="{5E61DB25-2BFD-D7EC-2B8D-5A67687B5F58}"/>
          </ac:spMkLst>
        </pc:spChg>
        <pc:spChg chg="mod">
          <ac:chgData name="John Oakes" userId="1a36f0057432ea1f" providerId="LiveId" clId="{47381711-A8C6-487F-B478-F1510AC8C65D}" dt="2026-06-13T16:05:18.562" v="1369" actId="20577"/>
          <ac:spMkLst>
            <pc:docMk/>
            <pc:sldMk cId="1411656624" sldId="1251"/>
            <ac:spMk id="3" creationId="{907D8715-B284-B80E-725F-07D2601211E1}"/>
          </ac:spMkLst>
        </pc:spChg>
        <pc:picChg chg="add mod">
          <ac:chgData name="John Oakes" userId="1a36f0057432ea1f" providerId="LiveId" clId="{47381711-A8C6-487F-B478-F1510AC8C65D}" dt="2026-06-13T16:05:05.391" v="1336" actId="1076"/>
          <ac:picMkLst>
            <pc:docMk/>
            <pc:sldMk cId="1411656624" sldId="1251"/>
            <ac:picMk id="4" creationId="{2B0384FF-2CC5-6CB1-E7E3-98408A265036}"/>
          </ac:picMkLst>
        </pc:picChg>
      </pc:sldChg>
      <pc:sldChg chg="addSp modSp new mod">
        <pc:chgData name="John Oakes" userId="1a36f0057432ea1f" providerId="LiveId" clId="{47381711-A8C6-487F-B478-F1510AC8C65D}" dt="2026-06-13T16:09:03.956" v="1490" actId="1076"/>
        <pc:sldMkLst>
          <pc:docMk/>
          <pc:sldMk cId="156061146" sldId="1252"/>
        </pc:sldMkLst>
        <pc:spChg chg="mod">
          <ac:chgData name="John Oakes" userId="1a36f0057432ea1f" providerId="LiveId" clId="{47381711-A8C6-487F-B478-F1510AC8C65D}" dt="2026-06-13T16:08:24.401" v="1480" actId="14100"/>
          <ac:spMkLst>
            <pc:docMk/>
            <pc:sldMk cId="156061146" sldId="1252"/>
            <ac:spMk id="2" creationId="{AE348569-1871-DEB1-A6A6-6C878667900A}"/>
          </ac:spMkLst>
        </pc:spChg>
        <pc:spChg chg="mod">
          <ac:chgData name="John Oakes" userId="1a36f0057432ea1f" providerId="LiveId" clId="{47381711-A8C6-487F-B478-F1510AC8C65D}" dt="2026-06-13T16:08:59.607" v="1489" actId="14100"/>
          <ac:spMkLst>
            <pc:docMk/>
            <pc:sldMk cId="156061146" sldId="1252"/>
            <ac:spMk id="3" creationId="{43A9EA4D-85E2-22C6-C853-F1FA059AE741}"/>
          </ac:spMkLst>
        </pc:spChg>
        <pc:picChg chg="add mod">
          <ac:chgData name="John Oakes" userId="1a36f0057432ea1f" providerId="LiveId" clId="{47381711-A8C6-487F-B478-F1510AC8C65D}" dt="2026-06-13T16:09:03.956" v="1490" actId="1076"/>
          <ac:picMkLst>
            <pc:docMk/>
            <pc:sldMk cId="156061146" sldId="1252"/>
            <ac:picMk id="5" creationId="{5A04C159-0161-729B-83C0-F04FA035FE14}"/>
          </ac:picMkLst>
        </pc:picChg>
      </pc:sldChg>
      <pc:sldChg chg="modSp new mod ord">
        <pc:chgData name="John Oakes" userId="1a36f0057432ea1f" providerId="LiveId" clId="{47381711-A8C6-487F-B478-F1510AC8C65D}" dt="2026-06-14T15:59:38.851" v="1761" actId="20577"/>
        <pc:sldMkLst>
          <pc:docMk/>
          <pc:sldMk cId="2393481898" sldId="1253"/>
        </pc:sldMkLst>
        <pc:spChg chg="mod">
          <ac:chgData name="John Oakes" userId="1a36f0057432ea1f" providerId="LiveId" clId="{47381711-A8C6-487F-B478-F1510AC8C65D}" dt="2026-06-13T16:00:24.053" v="1093" actId="20577"/>
          <ac:spMkLst>
            <pc:docMk/>
            <pc:sldMk cId="2393481898" sldId="1253"/>
            <ac:spMk id="2" creationId="{7C1C97BB-A456-7BE5-0798-676B19105C8C}"/>
          </ac:spMkLst>
        </pc:spChg>
        <pc:spChg chg="mod">
          <ac:chgData name="John Oakes" userId="1a36f0057432ea1f" providerId="LiveId" clId="{47381711-A8C6-487F-B478-F1510AC8C65D}" dt="2026-06-14T15:59:38.851" v="1761" actId="20577"/>
          <ac:spMkLst>
            <pc:docMk/>
            <pc:sldMk cId="2393481898" sldId="1253"/>
            <ac:spMk id="3" creationId="{AB47CD7F-218A-DC52-2654-54FE0E8E95D9}"/>
          </ac:spMkLst>
        </pc:spChg>
      </pc:sldChg>
      <pc:sldChg chg="add del">
        <pc:chgData name="John Oakes" userId="1a36f0057432ea1f" providerId="LiveId" clId="{47381711-A8C6-487F-B478-F1510AC8C65D}" dt="2026-06-15T01:10:10.441" v="2074" actId="47"/>
        <pc:sldMkLst>
          <pc:docMk/>
          <pc:sldMk cId="0" sldId="1254"/>
        </pc:sldMkLst>
      </pc:sldChg>
      <pc:sldChg chg="addSp delSp modSp new del mod ord">
        <pc:chgData name="John Oakes" userId="1a36f0057432ea1f" providerId="LiveId" clId="{47381711-A8C6-487F-B478-F1510AC8C65D}" dt="2026-06-15T01:10:10.441" v="2074" actId="47"/>
        <pc:sldMkLst>
          <pc:docMk/>
          <pc:sldMk cId="3827575681" sldId="1255"/>
        </pc:sldMkLst>
        <pc:spChg chg="mod">
          <ac:chgData name="John Oakes" userId="1a36f0057432ea1f" providerId="LiveId" clId="{47381711-A8C6-487F-B478-F1510AC8C65D}" dt="2026-06-14T15:47:39.021" v="1595" actId="20577"/>
          <ac:spMkLst>
            <pc:docMk/>
            <pc:sldMk cId="3827575681" sldId="1255"/>
            <ac:spMk id="2" creationId="{340AEE30-3176-33A9-0002-445984EB0773}"/>
          </ac:spMkLst>
        </pc:spChg>
        <pc:spChg chg="del">
          <ac:chgData name="John Oakes" userId="1a36f0057432ea1f" providerId="LiveId" clId="{47381711-A8C6-487F-B478-F1510AC8C65D}" dt="2026-06-14T15:47:06.133" v="1567" actId="931"/>
          <ac:spMkLst>
            <pc:docMk/>
            <pc:sldMk cId="3827575681" sldId="1255"/>
            <ac:spMk id="3" creationId="{E881D3A8-5C34-EFCB-F2CB-F9497B0FFB07}"/>
          </ac:spMkLst>
        </pc:spChg>
        <pc:picChg chg="add mod ord">
          <ac:chgData name="John Oakes" userId="1a36f0057432ea1f" providerId="LiveId" clId="{47381711-A8C6-487F-B478-F1510AC8C65D}" dt="2026-06-14T15:47:20.746" v="1572" actId="1076"/>
          <ac:picMkLst>
            <pc:docMk/>
            <pc:sldMk cId="3827575681" sldId="1255"/>
            <ac:picMk id="5" creationId="{D00DF53A-C64D-7AFF-EEAB-EE68CFF60AFF}"/>
          </ac:picMkLst>
        </pc:picChg>
      </pc:sldChg>
      <pc:sldChg chg="addSp delSp modSp new del mod ord">
        <pc:chgData name="John Oakes" userId="1a36f0057432ea1f" providerId="LiveId" clId="{47381711-A8C6-487F-B478-F1510AC8C65D}" dt="2026-06-15T01:10:10.441" v="2074" actId="47"/>
        <pc:sldMkLst>
          <pc:docMk/>
          <pc:sldMk cId="1158186861" sldId="1256"/>
        </pc:sldMkLst>
        <pc:spChg chg="mod">
          <ac:chgData name="John Oakes" userId="1a36f0057432ea1f" providerId="LiveId" clId="{47381711-A8C6-487F-B478-F1510AC8C65D}" dt="2026-06-14T15:55:21.046" v="1633" actId="14100"/>
          <ac:spMkLst>
            <pc:docMk/>
            <pc:sldMk cId="1158186861" sldId="1256"/>
            <ac:spMk id="2" creationId="{4A4B0EDD-C4F3-D29F-2AAF-12D1D8F80B4A}"/>
          </ac:spMkLst>
        </pc:spChg>
        <pc:spChg chg="del">
          <ac:chgData name="John Oakes" userId="1a36f0057432ea1f" providerId="LiveId" clId="{47381711-A8C6-487F-B478-F1510AC8C65D}" dt="2026-06-14T15:54:42.104" v="1596" actId="931"/>
          <ac:spMkLst>
            <pc:docMk/>
            <pc:sldMk cId="1158186861" sldId="1256"/>
            <ac:spMk id="3" creationId="{3EE329C7-A416-A45A-9119-DA7310B70105}"/>
          </ac:spMkLst>
        </pc:spChg>
        <pc:picChg chg="add mod ord">
          <ac:chgData name="John Oakes" userId="1a36f0057432ea1f" providerId="LiveId" clId="{47381711-A8C6-487F-B478-F1510AC8C65D}" dt="2026-06-14T15:55:15.197" v="1631" actId="1076"/>
          <ac:picMkLst>
            <pc:docMk/>
            <pc:sldMk cId="1158186861" sldId="1256"/>
            <ac:picMk id="5" creationId="{83D33146-6EC0-5E75-8031-C6865E4EC069}"/>
          </ac:picMkLst>
        </pc:picChg>
      </pc:sldChg>
      <pc:sldMasterChg chg="del delSldLayout">
        <pc:chgData name="John Oakes" userId="1a36f0057432ea1f" providerId="LiveId" clId="{47381711-A8C6-487F-B478-F1510AC8C65D}" dt="2026-06-15T01:10:10.441" v="2074" actId="47"/>
        <pc:sldMasterMkLst>
          <pc:docMk/>
          <pc:sldMasterMk cId="546231770" sldId="2147483696"/>
        </pc:sldMasterMkLst>
        <pc:sldLayoutChg chg="del">
          <pc:chgData name="John Oakes" userId="1a36f0057432ea1f" providerId="LiveId" clId="{47381711-A8C6-487F-B478-F1510AC8C65D}" dt="2026-06-15T01:10:10.441" v="2074" actId="47"/>
          <pc:sldLayoutMkLst>
            <pc:docMk/>
            <pc:sldMasterMk cId="546231770" sldId="2147483696"/>
            <pc:sldLayoutMk cId="738549511" sldId="2147483697"/>
          </pc:sldLayoutMkLst>
        </pc:sldLayoutChg>
        <pc:sldLayoutChg chg="del">
          <pc:chgData name="John Oakes" userId="1a36f0057432ea1f" providerId="LiveId" clId="{47381711-A8C6-487F-B478-F1510AC8C65D}" dt="2026-06-15T01:10:10.441" v="2074" actId="47"/>
          <pc:sldLayoutMkLst>
            <pc:docMk/>
            <pc:sldMasterMk cId="546231770" sldId="2147483696"/>
            <pc:sldLayoutMk cId="2226598551" sldId="2147483698"/>
          </pc:sldLayoutMkLst>
        </pc:sldLayoutChg>
        <pc:sldLayoutChg chg="del">
          <pc:chgData name="John Oakes" userId="1a36f0057432ea1f" providerId="LiveId" clId="{47381711-A8C6-487F-B478-F1510AC8C65D}" dt="2026-06-15T01:10:10.441" v="2074" actId="47"/>
          <pc:sldLayoutMkLst>
            <pc:docMk/>
            <pc:sldMasterMk cId="546231770" sldId="2147483696"/>
            <pc:sldLayoutMk cId="3397580741" sldId="2147483699"/>
          </pc:sldLayoutMkLst>
        </pc:sldLayoutChg>
        <pc:sldLayoutChg chg="del">
          <pc:chgData name="John Oakes" userId="1a36f0057432ea1f" providerId="LiveId" clId="{47381711-A8C6-487F-B478-F1510AC8C65D}" dt="2026-06-15T01:10:10.441" v="2074" actId="47"/>
          <pc:sldLayoutMkLst>
            <pc:docMk/>
            <pc:sldMasterMk cId="546231770" sldId="2147483696"/>
            <pc:sldLayoutMk cId="995881935" sldId="2147483700"/>
          </pc:sldLayoutMkLst>
        </pc:sldLayoutChg>
        <pc:sldLayoutChg chg="del">
          <pc:chgData name="John Oakes" userId="1a36f0057432ea1f" providerId="LiveId" clId="{47381711-A8C6-487F-B478-F1510AC8C65D}" dt="2026-06-15T01:10:10.441" v="2074" actId="47"/>
          <pc:sldLayoutMkLst>
            <pc:docMk/>
            <pc:sldMasterMk cId="546231770" sldId="2147483696"/>
            <pc:sldLayoutMk cId="746293803" sldId="2147483701"/>
          </pc:sldLayoutMkLst>
        </pc:sldLayoutChg>
        <pc:sldLayoutChg chg="del">
          <pc:chgData name="John Oakes" userId="1a36f0057432ea1f" providerId="LiveId" clId="{47381711-A8C6-487F-B478-F1510AC8C65D}" dt="2026-06-15T01:10:10.441" v="2074" actId="47"/>
          <pc:sldLayoutMkLst>
            <pc:docMk/>
            <pc:sldMasterMk cId="546231770" sldId="2147483696"/>
            <pc:sldLayoutMk cId="1960969883" sldId="2147483702"/>
          </pc:sldLayoutMkLst>
        </pc:sldLayoutChg>
        <pc:sldLayoutChg chg="del">
          <pc:chgData name="John Oakes" userId="1a36f0057432ea1f" providerId="LiveId" clId="{47381711-A8C6-487F-B478-F1510AC8C65D}" dt="2026-06-15T01:10:10.441" v="2074" actId="47"/>
          <pc:sldLayoutMkLst>
            <pc:docMk/>
            <pc:sldMasterMk cId="546231770" sldId="2147483696"/>
            <pc:sldLayoutMk cId="3069769252" sldId="2147483703"/>
          </pc:sldLayoutMkLst>
        </pc:sldLayoutChg>
        <pc:sldLayoutChg chg="del">
          <pc:chgData name="John Oakes" userId="1a36f0057432ea1f" providerId="LiveId" clId="{47381711-A8C6-487F-B478-F1510AC8C65D}" dt="2026-06-15T01:10:10.441" v="2074" actId="47"/>
          <pc:sldLayoutMkLst>
            <pc:docMk/>
            <pc:sldMasterMk cId="546231770" sldId="2147483696"/>
            <pc:sldLayoutMk cId="2977817335" sldId="2147483704"/>
          </pc:sldLayoutMkLst>
        </pc:sldLayoutChg>
        <pc:sldLayoutChg chg="del">
          <pc:chgData name="John Oakes" userId="1a36f0057432ea1f" providerId="LiveId" clId="{47381711-A8C6-487F-B478-F1510AC8C65D}" dt="2026-06-15T01:10:10.441" v="2074" actId="47"/>
          <pc:sldLayoutMkLst>
            <pc:docMk/>
            <pc:sldMasterMk cId="546231770" sldId="2147483696"/>
            <pc:sldLayoutMk cId="1546430323" sldId="2147483705"/>
          </pc:sldLayoutMkLst>
        </pc:sldLayoutChg>
        <pc:sldLayoutChg chg="del">
          <pc:chgData name="John Oakes" userId="1a36f0057432ea1f" providerId="LiveId" clId="{47381711-A8C6-487F-B478-F1510AC8C65D}" dt="2026-06-15T01:10:10.441" v="2074" actId="47"/>
          <pc:sldLayoutMkLst>
            <pc:docMk/>
            <pc:sldMasterMk cId="546231770" sldId="2147483696"/>
            <pc:sldLayoutMk cId="2617905170" sldId="2147483706"/>
          </pc:sldLayoutMkLst>
        </pc:sldLayoutChg>
        <pc:sldLayoutChg chg="del">
          <pc:chgData name="John Oakes" userId="1a36f0057432ea1f" providerId="LiveId" clId="{47381711-A8C6-487F-B478-F1510AC8C65D}" dt="2026-06-15T01:10:10.441" v="2074" actId="47"/>
          <pc:sldLayoutMkLst>
            <pc:docMk/>
            <pc:sldMasterMk cId="546231770" sldId="2147483696"/>
            <pc:sldLayoutMk cId="1708086134" sldId="2147483707"/>
          </pc:sldLayoutMkLst>
        </pc:sldLayoutChg>
      </pc:sldMasterChg>
      <pc:sldMasterChg chg="del delSldLayout">
        <pc:chgData name="John Oakes" userId="1a36f0057432ea1f" providerId="LiveId" clId="{47381711-A8C6-487F-B478-F1510AC8C65D}" dt="2026-06-15T01:10:10.441" v="2074" actId="47"/>
        <pc:sldMasterMkLst>
          <pc:docMk/>
          <pc:sldMasterMk cId="2949853708" sldId="2147483720"/>
        </pc:sldMasterMkLst>
        <pc:sldLayoutChg chg="del">
          <pc:chgData name="John Oakes" userId="1a36f0057432ea1f" providerId="LiveId" clId="{47381711-A8C6-487F-B478-F1510AC8C65D}" dt="2026-06-15T01:10:10.441" v="2074" actId="47"/>
          <pc:sldLayoutMkLst>
            <pc:docMk/>
            <pc:sldMasterMk cId="2949853708" sldId="2147483720"/>
            <pc:sldLayoutMk cId="633176483" sldId="2147483721"/>
          </pc:sldLayoutMkLst>
        </pc:sldLayoutChg>
        <pc:sldLayoutChg chg="del">
          <pc:chgData name="John Oakes" userId="1a36f0057432ea1f" providerId="LiveId" clId="{47381711-A8C6-487F-B478-F1510AC8C65D}" dt="2026-06-15T01:10:10.441" v="2074" actId="47"/>
          <pc:sldLayoutMkLst>
            <pc:docMk/>
            <pc:sldMasterMk cId="2949853708" sldId="2147483720"/>
            <pc:sldLayoutMk cId="4208150490" sldId="2147483722"/>
          </pc:sldLayoutMkLst>
        </pc:sldLayoutChg>
        <pc:sldLayoutChg chg="del">
          <pc:chgData name="John Oakes" userId="1a36f0057432ea1f" providerId="LiveId" clId="{47381711-A8C6-487F-B478-F1510AC8C65D}" dt="2026-06-15T01:10:10.441" v="2074" actId="47"/>
          <pc:sldLayoutMkLst>
            <pc:docMk/>
            <pc:sldMasterMk cId="2949853708" sldId="2147483720"/>
            <pc:sldLayoutMk cId="2357762179" sldId="2147483723"/>
          </pc:sldLayoutMkLst>
        </pc:sldLayoutChg>
        <pc:sldLayoutChg chg="del">
          <pc:chgData name="John Oakes" userId="1a36f0057432ea1f" providerId="LiveId" clId="{47381711-A8C6-487F-B478-F1510AC8C65D}" dt="2026-06-15T01:10:10.441" v="2074" actId="47"/>
          <pc:sldLayoutMkLst>
            <pc:docMk/>
            <pc:sldMasterMk cId="2949853708" sldId="2147483720"/>
            <pc:sldLayoutMk cId="3404962369" sldId="2147483724"/>
          </pc:sldLayoutMkLst>
        </pc:sldLayoutChg>
        <pc:sldLayoutChg chg="del">
          <pc:chgData name="John Oakes" userId="1a36f0057432ea1f" providerId="LiveId" clId="{47381711-A8C6-487F-B478-F1510AC8C65D}" dt="2026-06-15T01:10:10.441" v="2074" actId="47"/>
          <pc:sldLayoutMkLst>
            <pc:docMk/>
            <pc:sldMasterMk cId="2949853708" sldId="2147483720"/>
            <pc:sldLayoutMk cId="3564889360" sldId="2147483725"/>
          </pc:sldLayoutMkLst>
        </pc:sldLayoutChg>
        <pc:sldLayoutChg chg="del">
          <pc:chgData name="John Oakes" userId="1a36f0057432ea1f" providerId="LiveId" clId="{47381711-A8C6-487F-B478-F1510AC8C65D}" dt="2026-06-15T01:10:10.441" v="2074" actId="47"/>
          <pc:sldLayoutMkLst>
            <pc:docMk/>
            <pc:sldMasterMk cId="2949853708" sldId="2147483720"/>
            <pc:sldLayoutMk cId="2523932023" sldId="2147483726"/>
          </pc:sldLayoutMkLst>
        </pc:sldLayoutChg>
        <pc:sldLayoutChg chg="del">
          <pc:chgData name="John Oakes" userId="1a36f0057432ea1f" providerId="LiveId" clId="{47381711-A8C6-487F-B478-F1510AC8C65D}" dt="2026-06-15T01:10:10.441" v="2074" actId="47"/>
          <pc:sldLayoutMkLst>
            <pc:docMk/>
            <pc:sldMasterMk cId="2949853708" sldId="2147483720"/>
            <pc:sldLayoutMk cId="2429764356" sldId="2147483727"/>
          </pc:sldLayoutMkLst>
        </pc:sldLayoutChg>
        <pc:sldLayoutChg chg="del">
          <pc:chgData name="John Oakes" userId="1a36f0057432ea1f" providerId="LiveId" clId="{47381711-A8C6-487F-B478-F1510AC8C65D}" dt="2026-06-15T01:10:10.441" v="2074" actId="47"/>
          <pc:sldLayoutMkLst>
            <pc:docMk/>
            <pc:sldMasterMk cId="2949853708" sldId="2147483720"/>
            <pc:sldLayoutMk cId="2914233128" sldId="2147483728"/>
          </pc:sldLayoutMkLst>
        </pc:sldLayoutChg>
        <pc:sldLayoutChg chg="del">
          <pc:chgData name="John Oakes" userId="1a36f0057432ea1f" providerId="LiveId" clId="{47381711-A8C6-487F-B478-F1510AC8C65D}" dt="2026-06-15T01:10:10.441" v="2074" actId="47"/>
          <pc:sldLayoutMkLst>
            <pc:docMk/>
            <pc:sldMasterMk cId="2949853708" sldId="2147483720"/>
            <pc:sldLayoutMk cId="3197041856" sldId="2147483729"/>
          </pc:sldLayoutMkLst>
        </pc:sldLayoutChg>
        <pc:sldLayoutChg chg="del">
          <pc:chgData name="John Oakes" userId="1a36f0057432ea1f" providerId="LiveId" clId="{47381711-A8C6-487F-B478-F1510AC8C65D}" dt="2026-06-15T01:10:10.441" v="2074" actId="47"/>
          <pc:sldLayoutMkLst>
            <pc:docMk/>
            <pc:sldMasterMk cId="2949853708" sldId="2147483720"/>
            <pc:sldLayoutMk cId="1810715397" sldId="2147483730"/>
          </pc:sldLayoutMkLst>
        </pc:sldLayoutChg>
        <pc:sldLayoutChg chg="del">
          <pc:chgData name="John Oakes" userId="1a36f0057432ea1f" providerId="LiveId" clId="{47381711-A8C6-487F-B478-F1510AC8C65D}" dt="2026-06-15T01:10:10.441" v="2074" actId="47"/>
          <pc:sldLayoutMkLst>
            <pc:docMk/>
            <pc:sldMasterMk cId="2949853708" sldId="2147483720"/>
            <pc:sldLayoutMk cId="4115787629" sldId="2147483731"/>
          </pc:sldLayoutMkLst>
        </pc:sldLayoutChg>
      </pc:sldMasterChg>
      <pc:sldMasterChg chg="del delSldLayout">
        <pc:chgData name="John Oakes" userId="1a36f0057432ea1f" providerId="LiveId" clId="{47381711-A8C6-487F-B478-F1510AC8C65D}" dt="2026-06-15T01:11:53.223" v="2075" actId="47"/>
        <pc:sldMasterMkLst>
          <pc:docMk/>
          <pc:sldMasterMk cId="1929448475" sldId="2147483732"/>
        </pc:sldMasterMkLst>
        <pc:sldLayoutChg chg="del">
          <pc:chgData name="John Oakes" userId="1a36f0057432ea1f" providerId="LiveId" clId="{47381711-A8C6-487F-B478-F1510AC8C65D}" dt="2026-06-15T01:11:53.223" v="2075" actId="47"/>
          <pc:sldLayoutMkLst>
            <pc:docMk/>
            <pc:sldMasterMk cId="1929448475" sldId="2147483732"/>
            <pc:sldLayoutMk cId="838574564" sldId="2147483733"/>
          </pc:sldLayoutMkLst>
        </pc:sldLayoutChg>
        <pc:sldLayoutChg chg="del">
          <pc:chgData name="John Oakes" userId="1a36f0057432ea1f" providerId="LiveId" clId="{47381711-A8C6-487F-B478-F1510AC8C65D}" dt="2026-06-15T01:11:53.223" v="2075" actId="47"/>
          <pc:sldLayoutMkLst>
            <pc:docMk/>
            <pc:sldMasterMk cId="1929448475" sldId="2147483732"/>
            <pc:sldLayoutMk cId="1417374200" sldId="2147483734"/>
          </pc:sldLayoutMkLst>
        </pc:sldLayoutChg>
        <pc:sldLayoutChg chg="del">
          <pc:chgData name="John Oakes" userId="1a36f0057432ea1f" providerId="LiveId" clId="{47381711-A8C6-487F-B478-F1510AC8C65D}" dt="2026-06-15T01:11:53.223" v="2075" actId="47"/>
          <pc:sldLayoutMkLst>
            <pc:docMk/>
            <pc:sldMasterMk cId="1929448475" sldId="2147483732"/>
            <pc:sldLayoutMk cId="1689611204" sldId="2147483735"/>
          </pc:sldLayoutMkLst>
        </pc:sldLayoutChg>
        <pc:sldLayoutChg chg="del">
          <pc:chgData name="John Oakes" userId="1a36f0057432ea1f" providerId="LiveId" clId="{47381711-A8C6-487F-B478-F1510AC8C65D}" dt="2026-06-15T01:11:53.223" v="2075" actId="47"/>
          <pc:sldLayoutMkLst>
            <pc:docMk/>
            <pc:sldMasterMk cId="1929448475" sldId="2147483732"/>
            <pc:sldLayoutMk cId="1365528758" sldId="2147483736"/>
          </pc:sldLayoutMkLst>
        </pc:sldLayoutChg>
        <pc:sldLayoutChg chg="del">
          <pc:chgData name="John Oakes" userId="1a36f0057432ea1f" providerId="LiveId" clId="{47381711-A8C6-487F-B478-F1510AC8C65D}" dt="2026-06-15T01:11:53.223" v="2075" actId="47"/>
          <pc:sldLayoutMkLst>
            <pc:docMk/>
            <pc:sldMasterMk cId="1929448475" sldId="2147483732"/>
            <pc:sldLayoutMk cId="3660080703" sldId="2147483737"/>
          </pc:sldLayoutMkLst>
        </pc:sldLayoutChg>
        <pc:sldLayoutChg chg="del">
          <pc:chgData name="John Oakes" userId="1a36f0057432ea1f" providerId="LiveId" clId="{47381711-A8C6-487F-B478-F1510AC8C65D}" dt="2026-06-15T01:11:53.223" v="2075" actId="47"/>
          <pc:sldLayoutMkLst>
            <pc:docMk/>
            <pc:sldMasterMk cId="1929448475" sldId="2147483732"/>
            <pc:sldLayoutMk cId="2099855244" sldId="2147483738"/>
          </pc:sldLayoutMkLst>
        </pc:sldLayoutChg>
        <pc:sldLayoutChg chg="del">
          <pc:chgData name="John Oakes" userId="1a36f0057432ea1f" providerId="LiveId" clId="{47381711-A8C6-487F-B478-F1510AC8C65D}" dt="2026-06-15T01:11:53.223" v="2075" actId="47"/>
          <pc:sldLayoutMkLst>
            <pc:docMk/>
            <pc:sldMasterMk cId="1929448475" sldId="2147483732"/>
            <pc:sldLayoutMk cId="318534981" sldId="2147483739"/>
          </pc:sldLayoutMkLst>
        </pc:sldLayoutChg>
        <pc:sldLayoutChg chg="del">
          <pc:chgData name="John Oakes" userId="1a36f0057432ea1f" providerId="LiveId" clId="{47381711-A8C6-487F-B478-F1510AC8C65D}" dt="2026-06-15T01:11:53.223" v="2075" actId="47"/>
          <pc:sldLayoutMkLst>
            <pc:docMk/>
            <pc:sldMasterMk cId="1929448475" sldId="2147483732"/>
            <pc:sldLayoutMk cId="731570075" sldId="2147483740"/>
          </pc:sldLayoutMkLst>
        </pc:sldLayoutChg>
        <pc:sldLayoutChg chg="del">
          <pc:chgData name="John Oakes" userId="1a36f0057432ea1f" providerId="LiveId" clId="{47381711-A8C6-487F-B478-F1510AC8C65D}" dt="2026-06-15T01:11:53.223" v="2075" actId="47"/>
          <pc:sldLayoutMkLst>
            <pc:docMk/>
            <pc:sldMasterMk cId="1929448475" sldId="2147483732"/>
            <pc:sldLayoutMk cId="707759074" sldId="2147483741"/>
          </pc:sldLayoutMkLst>
        </pc:sldLayoutChg>
        <pc:sldLayoutChg chg="del">
          <pc:chgData name="John Oakes" userId="1a36f0057432ea1f" providerId="LiveId" clId="{47381711-A8C6-487F-B478-F1510AC8C65D}" dt="2026-06-15T01:11:53.223" v="2075" actId="47"/>
          <pc:sldLayoutMkLst>
            <pc:docMk/>
            <pc:sldMasterMk cId="1929448475" sldId="2147483732"/>
            <pc:sldLayoutMk cId="3230911378" sldId="2147483742"/>
          </pc:sldLayoutMkLst>
        </pc:sldLayoutChg>
        <pc:sldLayoutChg chg="del">
          <pc:chgData name="John Oakes" userId="1a36f0057432ea1f" providerId="LiveId" clId="{47381711-A8C6-487F-B478-F1510AC8C65D}" dt="2026-06-15T01:11:53.223" v="2075" actId="47"/>
          <pc:sldLayoutMkLst>
            <pc:docMk/>
            <pc:sldMasterMk cId="1929448475" sldId="2147483732"/>
            <pc:sldLayoutMk cId="1367546010" sldId="2147483743"/>
          </pc:sldLayoutMkLst>
        </pc:sldLayoutChg>
      </pc:sldMasterChg>
      <pc:sldMasterChg chg="del delSldLayout">
        <pc:chgData name="John Oakes" userId="1a36f0057432ea1f" providerId="LiveId" clId="{47381711-A8C6-487F-B478-F1510AC8C65D}" dt="2026-06-15T01:12:39.876" v="2076" actId="47"/>
        <pc:sldMasterMkLst>
          <pc:docMk/>
          <pc:sldMasterMk cId="218932041" sldId="2147483744"/>
        </pc:sldMasterMkLst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218932041" sldId="2147483744"/>
            <pc:sldLayoutMk cId="2528438077" sldId="2147483745"/>
          </pc:sldLayoutMkLst>
        </pc:sldLayoutChg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218932041" sldId="2147483744"/>
            <pc:sldLayoutMk cId="1338247408" sldId="2147483746"/>
          </pc:sldLayoutMkLst>
        </pc:sldLayoutChg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218932041" sldId="2147483744"/>
            <pc:sldLayoutMk cId="2046089382" sldId="2147483747"/>
          </pc:sldLayoutMkLst>
        </pc:sldLayoutChg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218932041" sldId="2147483744"/>
            <pc:sldLayoutMk cId="1365592720" sldId="2147483748"/>
          </pc:sldLayoutMkLst>
        </pc:sldLayoutChg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218932041" sldId="2147483744"/>
            <pc:sldLayoutMk cId="879864369" sldId="2147483749"/>
          </pc:sldLayoutMkLst>
        </pc:sldLayoutChg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218932041" sldId="2147483744"/>
            <pc:sldLayoutMk cId="3015658543" sldId="2147483750"/>
          </pc:sldLayoutMkLst>
        </pc:sldLayoutChg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218932041" sldId="2147483744"/>
            <pc:sldLayoutMk cId="4166405694" sldId="2147483751"/>
          </pc:sldLayoutMkLst>
        </pc:sldLayoutChg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218932041" sldId="2147483744"/>
            <pc:sldLayoutMk cId="2592817580" sldId="2147483752"/>
          </pc:sldLayoutMkLst>
        </pc:sldLayoutChg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218932041" sldId="2147483744"/>
            <pc:sldLayoutMk cId="706511297" sldId="2147483753"/>
          </pc:sldLayoutMkLst>
        </pc:sldLayoutChg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218932041" sldId="2147483744"/>
            <pc:sldLayoutMk cId="794200558" sldId="2147483754"/>
          </pc:sldLayoutMkLst>
        </pc:sldLayoutChg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218932041" sldId="2147483744"/>
            <pc:sldLayoutMk cId="1971852287" sldId="2147483755"/>
          </pc:sldLayoutMkLst>
        </pc:sldLayoutChg>
      </pc:sldMasterChg>
      <pc:sldMasterChg chg="del delSldLayout">
        <pc:chgData name="John Oakes" userId="1a36f0057432ea1f" providerId="LiveId" clId="{47381711-A8C6-487F-B478-F1510AC8C65D}" dt="2026-06-15T01:12:39.876" v="2076" actId="47"/>
        <pc:sldMasterMkLst>
          <pc:docMk/>
          <pc:sldMasterMk cId="1308052635" sldId="2147483756"/>
        </pc:sldMasterMkLst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1308052635" sldId="2147483756"/>
            <pc:sldLayoutMk cId="4146815479" sldId="2147483757"/>
          </pc:sldLayoutMkLst>
        </pc:sldLayoutChg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1308052635" sldId="2147483756"/>
            <pc:sldLayoutMk cId="1300649148" sldId="2147483758"/>
          </pc:sldLayoutMkLst>
        </pc:sldLayoutChg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1308052635" sldId="2147483756"/>
            <pc:sldLayoutMk cId="495442200" sldId="2147483759"/>
          </pc:sldLayoutMkLst>
        </pc:sldLayoutChg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1308052635" sldId="2147483756"/>
            <pc:sldLayoutMk cId="761573347" sldId="2147483760"/>
          </pc:sldLayoutMkLst>
        </pc:sldLayoutChg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1308052635" sldId="2147483756"/>
            <pc:sldLayoutMk cId="925885578" sldId="2147483761"/>
          </pc:sldLayoutMkLst>
        </pc:sldLayoutChg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1308052635" sldId="2147483756"/>
            <pc:sldLayoutMk cId="3148527384" sldId="2147483762"/>
          </pc:sldLayoutMkLst>
        </pc:sldLayoutChg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1308052635" sldId="2147483756"/>
            <pc:sldLayoutMk cId="1164776601" sldId="2147483763"/>
          </pc:sldLayoutMkLst>
        </pc:sldLayoutChg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1308052635" sldId="2147483756"/>
            <pc:sldLayoutMk cId="1284084045" sldId="2147483764"/>
          </pc:sldLayoutMkLst>
        </pc:sldLayoutChg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1308052635" sldId="2147483756"/>
            <pc:sldLayoutMk cId="1572655733" sldId="2147483765"/>
          </pc:sldLayoutMkLst>
        </pc:sldLayoutChg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1308052635" sldId="2147483756"/>
            <pc:sldLayoutMk cId="2556145109" sldId="2147483766"/>
          </pc:sldLayoutMkLst>
        </pc:sldLayoutChg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1308052635" sldId="2147483756"/>
            <pc:sldLayoutMk cId="3836783694" sldId="2147483767"/>
          </pc:sldLayoutMkLst>
        </pc:sldLayoutChg>
      </pc:sldMasterChg>
      <pc:sldMasterChg chg="del delSldLayout">
        <pc:chgData name="John Oakes" userId="1a36f0057432ea1f" providerId="LiveId" clId="{47381711-A8C6-487F-B478-F1510AC8C65D}" dt="2026-06-15T01:12:39.876" v="2076" actId="47"/>
        <pc:sldMasterMkLst>
          <pc:docMk/>
          <pc:sldMasterMk cId="3793758939" sldId="2147483768"/>
        </pc:sldMasterMkLst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3793758939" sldId="2147483768"/>
            <pc:sldLayoutMk cId="3083644758" sldId="2147483769"/>
          </pc:sldLayoutMkLst>
        </pc:sldLayoutChg>
        <pc:sldLayoutChg chg="del">
          <pc:chgData name="John Oakes" userId="1a36f0057432ea1f" providerId="LiveId" clId="{47381711-A8C6-487F-B478-F1510AC8C65D}" dt="2026-06-15T01:10:10.441" v="2074" actId="47"/>
          <pc:sldLayoutMkLst>
            <pc:docMk/>
            <pc:sldMasterMk cId="3793758939" sldId="2147483768"/>
            <pc:sldLayoutMk cId="2297219833" sldId="2147483770"/>
          </pc:sldLayoutMkLst>
        </pc:sldLayoutChg>
        <pc:sldLayoutChg chg="del">
          <pc:chgData name="John Oakes" userId="1a36f0057432ea1f" providerId="LiveId" clId="{47381711-A8C6-487F-B478-F1510AC8C65D}" dt="2026-06-15T01:11:53.223" v="2075" actId="47"/>
          <pc:sldLayoutMkLst>
            <pc:docMk/>
            <pc:sldMasterMk cId="3793758939" sldId="2147483768"/>
            <pc:sldLayoutMk cId="3223620886" sldId="2147483771"/>
          </pc:sldLayoutMkLst>
        </pc:sldLayoutChg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3793758939" sldId="2147483768"/>
            <pc:sldLayoutMk cId="1449543865" sldId="2147483772"/>
          </pc:sldLayoutMkLst>
        </pc:sldLayoutChg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3793758939" sldId="2147483768"/>
            <pc:sldLayoutMk cId="3566513969" sldId="2147483773"/>
          </pc:sldLayoutMkLst>
        </pc:sldLayoutChg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3793758939" sldId="2147483768"/>
            <pc:sldLayoutMk cId="2360076256" sldId="2147483774"/>
          </pc:sldLayoutMkLst>
        </pc:sldLayoutChg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3793758939" sldId="2147483768"/>
            <pc:sldLayoutMk cId="1695204996" sldId="2147483775"/>
          </pc:sldLayoutMkLst>
        </pc:sldLayoutChg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3793758939" sldId="2147483768"/>
            <pc:sldLayoutMk cId="3994286452" sldId="2147483776"/>
          </pc:sldLayoutMkLst>
        </pc:sldLayoutChg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3793758939" sldId="2147483768"/>
            <pc:sldLayoutMk cId="2004052304" sldId="2147483777"/>
          </pc:sldLayoutMkLst>
        </pc:sldLayoutChg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3793758939" sldId="2147483768"/>
            <pc:sldLayoutMk cId="4242858560" sldId="2147483778"/>
          </pc:sldLayoutMkLst>
        </pc:sldLayoutChg>
        <pc:sldLayoutChg chg="del">
          <pc:chgData name="John Oakes" userId="1a36f0057432ea1f" providerId="LiveId" clId="{47381711-A8C6-487F-B478-F1510AC8C65D}" dt="2026-06-15T01:12:39.876" v="2076" actId="47"/>
          <pc:sldLayoutMkLst>
            <pc:docMk/>
            <pc:sldMasterMk cId="3793758939" sldId="2147483768"/>
            <pc:sldLayoutMk cId="37166244" sldId="21474837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FA6CE-B578-46A6-81B7-A3833E68505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BF368-660D-4C8D-AE62-F7E6A64D7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4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5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1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6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7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6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5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6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5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7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7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4BD1932-1E79-460E-8EA9-7EC16BE07A7A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37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3881D-5800-1703-2B40-DC102CF7D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702F-F7F3-E2B9-D89B-F5C308CA4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828800"/>
            <a:ext cx="4114800" cy="3200400"/>
          </a:xfrm>
        </p:spPr>
        <p:txBody>
          <a:bodyPr>
            <a:normAutofit/>
          </a:bodyPr>
          <a:lstStyle/>
          <a:p>
            <a:r>
              <a:rPr lang="en-US" sz="5300" b="1" dirty="0"/>
              <a:t>The Book of Judges IV:</a:t>
            </a:r>
            <a:br>
              <a:rPr lang="en-US" sz="5300" b="1" dirty="0"/>
            </a:br>
            <a:r>
              <a:rPr lang="en-US" sz="5300" b="1" dirty="0"/>
              <a:t>Gideon: God’s Warrior</a:t>
            </a: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D2AC5-8DDC-3929-7C31-FDA1B195C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060704" y="4965192"/>
            <a:ext cx="3072384" cy="950976"/>
          </a:xfrm>
        </p:spPr>
        <p:txBody>
          <a:bodyPr>
            <a:normAutofit/>
          </a:bodyPr>
          <a:lstStyle/>
          <a:p>
            <a:endParaRPr lang="en-US" sz="4000" b="1" dirty="0"/>
          </a:p>
        </p:txBody>
      </p:sp>
      <p:pic>
        <p:nvPicPr>
          <p:cNvPr id="5" name="Picture 4" descr="The Book Of Judges">
            <a:extLst>
              <a:ext uri="{FF2B5EF4-FFF2-40B4-BE49-F238E27FC236}">
                <a16:creationId xmlns:a16="http://schemas.microsoft.com/office/drawing/2014/main" id="{B8DDA0A1-B265-9232-A0D4-904AAF355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857250"/>
            <a:ext cx="7696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70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91DB-9E09-D59F-EE5C-1493DA683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Judges 6:11-18  Gideon: A Very Unlikely Savior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1A42-7BC8-05DC-C330-7F8B6B200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v. 12  God is with you, mighty warrior.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Gideon:  Who, me?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Why are you not blessing us?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God:  Do you remember Mt. Ebal?</a:t>
            </a:r>
          </a:p>
        </p:txBody>
      </p:sp>
    </p:spTree>
    <p:extLst>
      <p:ext uri="{BB962C8B-B14F-4D97-AF65-F5344CB8AC3E}">
        <p14:creationId xmlns:p14="http://schemas.microsoft.com/office/powerpoint/2010/main" val="3831089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C97BB-A456-7BE5-0798-676B19105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God’s Message to Gideon (and to you)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7CD7F-218A-DC52-2654-54FE0E8E9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1199"/>
            <a:ext cx="10287000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1. v. 14  You may not be strong, but go in the strength you have.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2. v. 16  Besides, I will be with you!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That is enough!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Gideon: Yeah, but…  What about you?</a:t>
            </a:r>
          </a:p>
        </p:txBody>
      </p:sp>
    </p:spTree>
    <p:extLst>
      <p:ext uri="{BB962C8B-B14F-4D97-AF65-F5344CB8AC3E}">
        <p14:creationId xmlns:p14="http://schemas.microsoft.com/office/powerpoint/2010/main" val="2393481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1DB25-2BFD-D7EC-2B8D-5A67687B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52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God’s Patience and Mercy to Gideon (and to you)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8715-B284-B80E-725F-07D260121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1904999"/>
            <a:ext cx="4800600" cy="4271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Unfaithful Gideon:  God, give me a sign!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Merciful and patient God:  OK!</a:t>
            </a:r>
          </a:p>
        </p:txBody>
      </p:sp>
      <p:pic>
        <p:nvPicPr>
          <p:cNvPr id="4" name="Picture 3" descr="food Gideon brought to the angel ...">
            <a:extLst>
              <a:ext uri="{FF2B5EF4-FFF2-40B4-BE49-F238E27FC236}">
                <a16:creationId xmlns:a16="http://schemas.microsoft.com/office/drawing/2014/main" id="{2B0384FF-2CC5-6CB1-E7E3-98408A265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88355"/>
            <a:ext cx="523384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56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48569-1871-DEB1-A6A6-6C8786679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51054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Judges 6:25-29 Gideon Finally Takes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9EA4D-85E2-22C6-C853-F1FA059AE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0" y="3124200"/>
            <a:ext cx="3505200" cy="305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Baal:  Canaanite god of fertility and storms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4C159-0161-729B-83C0-F04FA035F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116808"/>
            <a:ext cx="11674852" cy="67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1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3728-30B5-BDFA-7C43-5BFF6B1F2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1219199"/>
            <a:ext cx="4343400" cy="49577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D9D7E-F0AF-7799-0E49-B4FB3429C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0" y="2133599"/>
            <a:ext cx="3657600" cy="4043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Asherah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4400" b="1" dirty="0"/>
              <a:t>Mother goddess  Queen of Heaven</a:t>
            </a:r>
          </a:p>
        </p:txBody>
      </p:sp>
      <p:pic>
        <p:nvPicPr>
          <p:cNvPr id="4" name="Picture 3" descr="Asherah Pole 2 | Mark Rantal | Flickr">
            <a:extLst>
              <a:ext uri="{FF2B5EF4-FFF2-40B4-BE49-F238E27FC236}">
                <a16:creationId xmlns:a16="http://schemas.microsoft.com/office/drawing/2014/main" id="{2974B33C-2465-3A17-F9A4-02372D098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685800"/>
            <a:ext cx="7610473" cy="570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26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CAF17-6C76-AC52-AD5A-632CDD452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Making Godly Decisions:  Put Out a Fleece?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3A50A-7152-1E90-05C6-BCAAC723F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133599"/>
            <a:ext cx="5410200" cy="4043363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Consult the Scripture.</a:t>
            </a:r>
            <a:endParaRPr lang="en-US" sz="2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Apply biblical principles.</a:t>
            </a:r>
            <a:endParaRPr lang="en-US" sz="2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Seek godly wisdom.</a:t>
            </a:r>
            <a:endParaRPr lang="en-US" sz="2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Pray to God for wisdom.</a:t>
            </a:r>
            <a:endParaRPr lang="en-US" sz="2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decide!</a:t>
            </a:r>
            <a:endParaRPr lang="en-US" sz="2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4" name="Picture 3" descr="Judge Gideon's Fleece">
            <a:extLst>
              <a:ext uri="{FF2B5EF4-FFF2-40B4-BE49-F238E27FC236}">
                <a16:creationId xmlns:a16="http://schemas.microsoft.com/office/drawing/2014/main" id="{EC3E8C61-6771-6A61-615A-6075DBE1E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057400"/>
            <a:ext cx="6837294" cy="382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36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3B82E-7108-348E-2354-68288D057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854075"/>
          </a:xfrm>
        </p:spPr>
        <p:txBody>
          <a:bodyPr/>
          <a:lstStyle/>
          <a:p>
            <a:pPr algn="ctr"/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F46BE-ED03-E3F1-AEDA-BA7D6449B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24000"/>
            <a:ext cx="10439400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God will discipline us when we trust in idols rather than Him.</a:t>
            </a:r>
          </a:p>
          <a:p>
            <a:pPr marL="0" indent="0">
              <a:buNone/>
            </a:pPr>
            <a:r>
              <a:rPr lang="en-US" sz="3200" b="1" dirty="0"/>
              <a:t>When we cry out, a merciful and patient God will come to save.</a:t>
            </a:r>
          </a:p>
          <a:p>
            <a:pPr marL="0" indent="0">
              <a:buNone/>
            </a:pPr>
            <a:r>
              <a:rPr lang="en-US" sz="3200" b="1" dirty="0"/>
              <a:t>God will use some very unlikely people to do great things.</a:t>
            </a:r>
          </a:p>
          <a:p>
            <a:pPr marL="0" indent="0">
              <a:buNone/>
            </a:pPr>
            <a:r>
              <a:rPr lang="en-US" sz="3200" b="1" dirty="0"/>
              <a:t>When God calls us to take action, he will be with us!  We should go in </a:t>
            </a:r>
            <a:r>
              <a:rPr lang="en-US" sz="3200" b="1"/>
              <a:t>the strength we have.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7374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FFBA6-50CB-84DA-EA8F-04DD1B187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C210-F015-CF3C-5352-8024613B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Themes of Judges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C5966-C045-C829-7EA2-A6077D494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286000"/>
            <a:ext cx="10210800" cy="3890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God’s Discipline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r>
              <a:rPr lang="en-US" sz="3200" b="1" dirty="0"/>
              <a:t>God’s Patience and Mercy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r>
              <a:rPr lang="en-US" sz="3200" b="1" dirty="0"/>
              <a:t>Our Need For a Savior/God’s Salvation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Our Need for Godly Leadership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3872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1A30A-091D-5546-F7F8-1CB5B90E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Theme Passages From Judges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15FF2-C8DE-7A6D-F698-802BE5161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4119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Judges 17:6, 21:25  “In those days Israel had no king.  Everyone did as he saw fit.”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Or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Judges 5:2  When the princes of Israel take the lead, when the people willingly offer themselves—praise the Lord!</a:t>
            </a:r>
          </a:p>
        </p:txBody>
      </p:sp>
    </p:spTree>
    <p:extLst>
      <p:ext uri="{BB962C8B-B14F-4D97-AF65-F5344CB8AC3E}">
        <p14:creationId xmlns:p14="http://schemas.microsoft.com/office/powerpoint/2010/main" val="3447774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DB10-F0C3-7601-8265-A13A8B18E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Pattern In Judges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04EDA-45DD-47D3-5445-7ABED9698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285999"/>
            <a:ext cx="10134600" cy="3890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God’s people rebel and sin.</a:t>
            </a:r>
          </a:p>
          <a:p>
            <a:pPr marL="0" indent="0">
              <a:buNone/>
            </a:pPr>
            <a:r>
              <a:rPr lang="en-US" sz="3200" b="1" dirty="0"/>
              <a:t>Out of love, God disciplines them.</a:t>
            </a:r>
          </a:p>
          <a:p>
            <a:pPr marL="0" indent="0">
              <a:buNone/>
            </a:pPr>
            <a:r>
              <a:rPr lang="en-US" sz="3200" b="1" dirty="0"/>
              <a:t>The people cry for mercy.</a:t>
            </a:r>
          </a:p>
          <a:p>
            <a:pPr marL="0" indent="0">
              <a:buNone/>
            </a:pPr>
            <a:r>
              <a:rPr lang="en-US" sz="3200" b="1" dirty="0"/>
              <a:t>God sends a messianic prefigure/Judge to save them.</a:t>
            </a:r>
          </a:p>
          <a:p>
            <a:pPr marL="0" indent="0">
              <a:buNone/>
            </a:pPr>
            <a:r>
              <a:rPr lang="en-US" sz="3200" b="1" dirty="0"/>
              <a:t>Rinse and Repeat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4612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5001-1A27-2B77-18CB-9A595D624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0972800" cy="1325563"/>
          </a:xfrm>
        </p:spPr>
        <p:txBody>
          <a:bodyPr/>
          <a:lstStyle/>
          <a:p>
            <a:r>
              <a:rPr lang="en-US" b="1" dirty="0"/>
              <a:t>Deborah: Savior of Israel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6A1CC-6256-9915-6C06-8C7057ED3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09799"/>
            <a:ext cx="4343400" cy="3967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Judges 3  Ehud: Savior of Israel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Judges 4 &amp; 5 Deborah: Prophet, Judge and Savior of Israel</a:t>
            </a:r>
          </a:p>
        </p:txBody>
      </p:sp>
      <p:pic>
        <p:nvPicPr>
          <p:cNvPr id="4" name="Picture 3" descr="4 Great Women In The Bible | On Mission">
            <a:extLst>
              <a:ext uri="{FF2B5EF4-FFF2-40B4-BE49-F238E27FC236}">
                <a16:creationId xmlns:a16="http://schemas.microsoft.com/office/drawing/2014/main" id="{EDBCE799-DDA7-094F-3D2A-1E1733251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46283"/>
            <a:ext cx="5105400" cy="643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8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FD874-783F-B53D-10CE-5EE2A8073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Judges 4 &amp; 5 Deborah Savior of Israel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79EBD-2319-03F5-BAEF-A4D35FE70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Judges 4:1-3  Rinse and Repeat.</a:t>
            </a:r>
          </a:p>
          <a:p>
            <a:pPr marL="0" indent="0">
              <a:buNone/>
            </a:pPr>
            <a:r>
              <a:rPr lang="en-US" sz="3200" b="1" dirty="0"/>
              <a:t>The score:</a:t>
            </a:r>
          </a:p>
          <a:p>
            <a:pPr marL="0" indent="0">
              <a:buNone/>
            </a:pPr>
            <a:r>
              <a:rPr lang="en-US" sz="3200" b="1" dirty="0"/>
              <a:t>Jabin has 900 iron chariots.</a:t>
            </a:r>
          </a:p>
          <a:p>
            <a:pPr marL="0" indent="0">
              <a:buNone/>
            </a:pPr>
            <a:r>
              <a:rPr lang="en-US" sz="3200" b="1" dirty="0"/>
              <a:t>Israel has 0 iron chariots.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Judges 4:4-23  Deborah: prophet and judge of Israel.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7734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63509-E2C5-49FB-4B5F-90F651C6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Judges 5  Deborah’s Song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6696D-2D3D-A82C-72B7-31863D292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v. 2 When the princes (or princesses) of Israel take the lead, and the people willingly offer themselves, Praise the Lord!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v. 9  My heart… is with the willing volunteers among the people.  Praise the Lord!</a:t>
            </a:r>
          </a:p>
        </p:txBody>
      </p:sp>
    </p:spTree>
    <p:extLst>
      <p:ext uri="{BB962C8B-B14F-4D97-AF65-F5344CB8AC3E}">
        <p14:creationId xmlns:p14="http://schemas.microsoft.com/office/powerpoint/2010/main" val="156336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62D91-FC76-B823-E6A8-391D1B663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Judges 6  Gideon: God’s Warrior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94EEA-FBB0-3755-EC04-CDBEA210C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799"/>
            <a:ext cx="4724400" cy="3967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Judges 6:1-6  Rinse and Repeat      Moabites, Canaanites, now the Midianites  “like swarms of locusts.”</a:t>
            </a:r>
          </a:p>
        </p:txBody>
      </p:sp>
      <p:pic>
        <p:nvPicPr>
          <p:cNvPr id="4" name="Picture 3" descr="Judges 1–12: The Reign of the Judges ...">
            <a:extLst>
              <a:ext uri="{FF2B5EF4-FFF2-40B4-BE49-F238E27FC236}">
                <a16:creationId xmlns:a16="http://schemas.microsoft.com/office/drawing/2014/main" id="{762C1CFE-AF7A-8C58-3D21-BE30D4C1F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2" y="1657278"/>
            <a:ext cx="4114799" cy="507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51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58276-B746-637B-AAD7-8A6AECAF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Judges 6:7-10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CE06B-81BD-BEC3-F275-410896C1F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God:   Am I asking too much?  I just ask one thing.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Deuteronomy 6:4   Hear, O Israel, the Lord our God is one God.  Love the Lord your God with all your heart, with all your soul and with all your strength.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But like Adam and Eve, we want more.</a:t>
            </a:r>
          </a:p>
        </p:txBody>
      </p:sp>
    </p:spTree>
    <p:extLst>
      <p:ext uri="{BB962C8B-B14F-4D97-AF65-F5344CB8AC3E}">
        <p14:creationId xmlns:p14="http://schemas.microsoft.com/office/powerpoint/2010/main" val="2616048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22696</TotalTime>
  <Words>555</Words>
  <Application>Microsoft Office PowerPoint</Application>
  <PresentationFormat>Widescreen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Office Theme</vt:lpstr>
      <vt:lpstr>The Book of Judges IV: Gideon: God’s Warrior</vt:lpstr>
      <vt:lpstr>Themes of Judges</vt:lpstr>
      <vt:lpstr>Theme Passages From Judges</vt:lpstr>
      <vt:lpstr>The Pattern In Judges</vt:lpstr>
      <vt:lpstr>Deborah: Savior of Israel</vt:lpstr>
      <vt:lpstr>Judges 4 &amp; 5 Deborah Savior of Israel</vt:lpstr>
      <vt:lpstr>Judges 5  Deborah’s Song</vt:lpstr>
      <vt:lpstr>Judges 6  Gideon: God’s Warrior</vt:lpstr>
      <vt:lpstr>Judges 6:7-10</vt:lpstr>
      <vt:lpstr>Judges 6:11-18  Gideon: A Very Unlikely Savior</vt:lpstr>
      <vt:lpstr>God’s Message to Gideon (and to you)</vt:lpstr>
      <vt:lpstr>God’s Patience and Mercy to Gideon (and to you)</vt:lpstr>
      <vt:lpstr>Judges 6:25-29 Gideon Finally Takes Action</vt:lpstr>
      <vt:lpstr>PowerPoint Presentation</vt:lpstr>
      <vt:lpstr>Making Godly Decisions:  Put Out a Fleece?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Oakes</dc:creator>
  <cp:lastModifiedBy>John Oakes</cp:lastModifiedBy>
  <cp:revision>34</cp:revision>
  <dcterms:created xsi:type="dcterms:W3CDTF">2013-09-15T03:09:25Z</dcterms:created>
  <dcterms:modified xsi:type="dcterms:W3CDTF">2026-06-15T01:12:45Z</dcterms:modified>
</cp:coreProperties>
</file>