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
  </p:notesMasterIdLst>
  <p:sldIdLst>
    <p:sldId id="276" r:id="rId2"/>
    <p:sldId id="1032" r:id="rId3"/>
    <p:sldId id="1034" r:id="rId4"/>
    <p:sldId id="1036" r:id="rId5"/>
    <p:sldId id="1244" r:id="rId6"/>
    <p:sldId id="1246" r:id="rId7"/>
    <p:sldId id="1251" r:id="rId8"/>
    <p:sldId id="1252" r:id="rId9"/>
    <p:sldId id="1249" r:id="rId10"/>
    <p:sldId id="1253" r:id="rId11"/>
    <p:sldId id="1257" r:id="rId12"/>
    <p:sldId id="1254" r:id="rId13"/>
    <p:sldId id="1255" r:id="rId14"/>
    <p:sldId id="1258" r:id="rId15"/>
    <p:sldId id="1256" r:id="rId16"/>
    <p:sldId id="1259" r:id="rId17"/>
    <p:sldId id="1260" r:id="rId18"/>
    <p:sldId id="12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073F86-C002-4A1D-8FFB-FF460569B494}" v="11" dt="2026-06-21T14:32:35.9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511" autoAdjust="0"/>
    <p:restoredTop sz="86410"/>
  </p:normalViewPr>
  <p:slideViewPr>
    <p:cSldViewPr>
      <p:cViewPr varScale="1">
        <p:scale>
          <a:sx n="64" d="100"/>
          <a:sy n="64" d="100"/>
        </p:scale>
        <p:origin x="424"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Oakes" userId="1a36f0057432ea1f" providerId="LiveId" clId="{47381711-A8C6-487F-B478-F1510AC8C65D}"/>
    <pc:docChg chg="undo custSel addSld delSld modSld sldOrd delMainMaster">
      <pc:chgData name="John Oakes" userId="1a36f0057432ea1f" providerId="LiveId" clId="{47381711-A8C6-487F-B478-F1510AC8C65D}" dt="2026-06-21T23:08:45.571" v="2599" actId="47"/>
      <pc:docMkLst>
        <pc:docMk/>
      </pc:docMkLst>
      <pc:sldChg chg="add del">
        <pc:chgData name="John Oakes" userId="1a36f0057432ea1f" providerId="LiveId" clId="{47381711-A8C6-487F-B478-F1510AC8C65D}" dt="2026-06-21T23:08:45.571" v="2599" actId="47"/>
        <pc:sldMkLst>
          <pc:docMk/>
          <pc:sldMk cId="0" sldId="256"/>
        </pc:sldMkLst>
      </pc:sldChg>
      <pc:sldChg chg="add del">
        <pc:chgData name="John Oakes" userId="1a36f0057432ea1f" providerId="LiveId" clId="{47381711-A8C6-487F-B478-F1510AC8C65D}" dt="2026-06-21T23:08:45.571" v="2599" actId="47"/>
        <pc:sldMkLst>
          <pc:docMk/>
          <pc:sldMk cId="0" sldId="257"/>
        </pc:sldMkLst>
      </pc:sldChg>
      <pc:sldChg chg="add del">
        <pc:chgData name="John Oakes" userId="1a36f0057432ea1f" providerId="LiveId" clId="{47381711-A8C6-487F-B478-F1510AC8C65D}" dt="2026-06-21T23:08:45.571" v="2599" actId="47"/>
        <pc:sldMkLst>
          <pc:docMk/>
          <pc:sldMk cId="0" sldId="258"/>
        </pc:sldMkLst>
      </pc:sldChg>
      <pc:sldChg chg="add del">
        <pc:chgData name="John Oakes" userId="1a36f0057432ea1f" providerId="LiveId" clId="{47381711-A8C6-487F-B478-F1510AC8C65D}" dt="2026-06-21T23:08:45.571" v="2599" actId="47"/>
        <pc:sldMkLst>
          <pc:docMk/>
          <pc:sldMk cId="0" sldId="259"/>
        </pc:sldMkLst>
      </pc:sldChg>
      <pc:sldChg chg="add del">
        <pc:chgData name="John Oakes" userId="1a36f0057432ea1f" providerId="LiveId" clId="{47381711-A8C6-487F-B478-F1510AC8C65D}" dt="2026-06-21T23:08:45.571" v="2599" actId="47"/>
        <pc:sldMkLst>
          <pc:docMk/>
          <pc:sldMk cId="0" sldId="260"/>
        </pc:sldMkLst>
      </pc:sldChg>
      <pc:sldChg chg="add del">
        <pc:chgData name="John Oakes" userId="1a36f0057432ea1f" providerId="LiveId" clId="{47381711-A8C6-487F-B478-F1510AC8C65D}" dt="2026-06-21T23:08:45.571" v="2599" actId="47"/>
        <pc:sldMkLst>
          <pc:docMk/>
          <pc:sldMk cId="0" sldId="261"/>
        </pc:sldMkLst>
      </pc:sldChg>
      <pc:sldChg chg="add del">
        <pc:chgData name="John Oakes" userId="1a36f0057432ea1f" providerId="LiveId" clId="{47381711-A8C6-487F-B478-F1510AC8C65D}" dt="2026-06-21T23:08:45.571" v="2599" actId="47"/>
        <pc:sldMkLst>
          <pc:docMk/>
          <pc:sldMk cId="0" sldId="262"/>
        </pc:sldMkLst>
      </pc:sldChg>
      <pc:sldChg chg="modSp add del mod">
        <pc:chgData name="John Oakes" userId="1a36f0057432ea1f" providerId="LiveId" clId="{47381711-A8C6-487F-B478-F1510AC8C65D}" dt="2026-06-21T23:08:45.571" v="2599" actId="47"/>
        <pc:sldMkLst>
          <pc:docMk/>
          <pc:sldMk cId="0" sldId="263"/>
        </pc:sldMkLst>
        <pc:spChg chg="mod">
          <ac:chgData name="John Oakes" userId="1a36f0057432ea1f" providerId="LiveId" clId="{47381711-A8C6-487F-B478-F1510AC8C65D}" dt="2026-06-21T14:55:48.427" v="2574" actId="14100"/>
          <ac:spMkLst>
            <pc:docMk/>
            <pc:sldMk cId="0" sldId="263"/>
            <ac:spMk id="135" creationId="{00000000-0000-0000-0000-000000000000}"/>
          </ac:spMkLst>
        </pc:spChg>
      </pc:sldChg>
      <pc:sldChg chg="modSp add del mod">
        <pc:chgData name="John Oakes" userId="1a36f0057432ea1f" providerId="LiveId" clId="{47381711-A8C6-487F-B478-F1510AC8C65D}" dt="2026-06-21T23:08:45.571" v="2599" actId="47"/>
        <pc:sldMkLst>
          <pc:docMk/>
          <pc:sldMk cId="0" sldId="264"/>
        </pc:sldMkLst>
        <pc:spChg chg="mod">
          <ac:chgData name="John Oakes" userId="1a36f0057432ea1f" providerId="LiveId" clId="{47381711-A8C6-487F-B478-F1510AC8C65D}" dt="2026-06-21T14:55:58.852" v="2576" actId="14100"/>
          <ac:spMkLst>
            <pc:docMk/>
            <pc:sldMk cId="0" sldId="264"/>
            <ac:spMk id="140" creationId="{00000000-0000-0000-0000-000000000000}"/>
          </ac:spMkLst>
        </pc:spChg>
      </pc:sldChg>
      <pc:sldChg chg="modSp add del mod">
        <pc:chgData name="John Oakes" userId="1a36f0057432ea1f" providerId="LiveId" clId="{47381711-A8C6-487F-B478-F1510AC8C65D}" dt="2026-06-21T23:08:45.571" v="2599" actId="47"/>
        <pc:sldMkLst>
          <pc:docMk/>
          <pc:sldMk cId="0" sldId="265"/>
        </pc:sldMkLst>
        <pc:spChg chg="mod">
          <ac:chgData name="John Oakes" userId="1a36f0057432ea1f" providerId="LiveId" clId="{47381711-A8C6-487F-B478-F1510AC8C65D}" dt="2026-06-21T14:56:10.024" v="2578" actId="14100"/>
          <ac:spMkLst>
            <pc:docMk/>
            <pc:sldMk cId="0" sldId="265"/>
            <ac:spMk id="145" creationId="{00000000-0000-0000-0000-000000000000}"/>
          </ac:spMkLst>
        </pc:spChg>
      </pc:sldChg>
      <pc:sldChg chg="modSp add del mod">
        <pc:chgData name="John Oakes" userId="1a36f0057432ea1f" providerId="LiveId" clId="{47381711-A8C6-487F-B478-F1510AC8C65D}" dt="2026-06-21T23:08:45.571" v="2599" actId="47"/>
        <pc:sldMkLst>
          <pc:docMk/>
          <pc:sldMk cId="0" sldId="266"/>
        </pc:sldMkLst>
        <pc:spChg chg="mod">
          <ac:chgData name="John Oakes" userId="1a36f0057432ea1f" providerId="LiveId" clId="{47381711-A8C6-487F-B478-F1510AC8C65D}" dt="2026-06-21T14:56:18.559" v="2580" actId="14100"/>
          <ac:spMkLst>
            <pc:docMk/>
            <pc:sldMk cId="0" sldId="266"/>
            <ac:spMk id="150" creationId="{00000000-0000-0000-0000-000000000000}"/>
          </ac:spMkLst>
        </pc:spChg>
      </pc:sldChg>
      <pc:sldChg chg="add del">
        <pc:chgData name="John Oakes" userId="1a36f0057432ea1f" providerId="LiveId" clId="{47381711-A8C6-487F-B478-F1510AC8C65D}" dt="2026-06-21T23:08:45.571" v="2599" actId="47"/>
        <pc:sldMkLst>
          <pc:docMk/>
          <pc:sldMk cId="0" sldId="267"/>
        </pc:sldMkLst>
      </pc:sldChg>
      <pc:sldChg chg="add del">
        <pc:chgData name="John Oakes" userId="1a36f0057432ea1f" providerId="LiveId" clId="{47381711-A8C6-487F-B478-F1510AC8C65D}" dt="2026-06-21T23:08:45.571" v="2599" actId="47"/>
        <pc:sldMkLst>
          <pc:docMk/>
          <pc:sldMk cId="0" sldId="268"/>
        </pc:sldMkLst>
      </pc:sldChg>
      <pc:sldChg chg="add del">
        <pc:chgData name="John Oakes" userId="1a36f0057432ea1f" providerId="LiveId" clId="{47381711-A8C6-487F-B478-F1510AC8C65D}" dt="2026-06-21T23:08:45.571" v="2599" actId="47"/>
        <pc:sldMkLst>
          <pc:docMk/>
          <pc:sldMk cId="0" sldId="269"/>
        </pc:sldMkLst>
      </pc:sldChg>
      <pc:sldChg chg="add del">
        <pc:chgData name="John Oakes" userId="1a36f0057432ea1f" providerId="LiveId" clId="{47381711-A8C6-487F-B478-F1510AC8C65D}" dt="2026-06-21T23:08:45.571" v="2599" actId="47"/>
        <pc:sldMkLst>
          <pc:docMk/>
          <pc:sldMk cId="0" sldId="270"/>
        </pc:sldMkLst>
      </pc:sldChg>
      <pc:sldChg chg="add del">
        <pc:chgData name="John Oakes" userId="1a36f0057432ea1f" providerId="LiveId" clId="{47381711-A8C6-487F-B478-F1510AC8C65D}" dt="2026-06-21T23:08:45.571" v="2599" actId="47"/>
        <pc:sldMkLst>
          <pc:docMk/>
          <pc:sldMk cId="0" sldId="271"/>
        </pc:sldMkLst>
      </pc:sldChg>
      <pc:sldChg chg="add del">
        <pc:chgData name="John Oakes" userId="1a36f0057432ea1f" providerId="LiveId" clId="{47381711-A8C6-487F-B478-F1510AC8C65D}" dt="2026-06-21T23:08:27.217" v="2598" actId="47"/>
        <pc:sldMkLst>
          <pc:docMk/>
          <pc:sldMk cId="0" sldId="272"/>
        </pc:sldMkLst>
      </pc:sldChg>
      <pc:sldChg chg="add del">
        <pc:chgData name="John Oakes" userId="1a36f0057432ea1f" providerId="LiveId" clId="{47381711-A8C6-487F-B478-F1510AC8C65D}" dt="2026-06-21T23:08:27.217" v="2598" actId="47"/>
        <pc:sldMkLst>
          <pc:docMk/>
          <pc:sldMk cId="0" sldId="273"/>
        </pc:sldMkLst>
      </pc:sldChg>
      <pc:sldChg chg="add del">
        <pc:chgData name="John Oakes" userId="1a36f0057432ea1f" providerId="LiveId" clId="{47381711-A8C6-487F-B478-F1510AC8C65D}" dt="2026-06-21T23:08:27.217" v="2598" actId="47"/>
        <pc:sldMkLst>
          <pc:docMk/>
          <pc:sldMk cId="0" sldId="274"/>
        </pc:sldMkLst>
      </pc:sldChg>
      <pc:sldChg chg="add del">
        <pc:chgData name="John Oakes" userId="1a36f0057432ea1f" providerId="LiveId" clId="{47381711-A8C6-487F-B478-F1510AC8C65D}" dt="2026-06-21T23:08:27.217" v="2598" actId="47"/>
        <pc:sldMkLst>
          <pc:docMk/>
          <pc:sldMk cId="0" sldId="275"/>
        </pc:sldMkLst>
      </pc:sldChg>
      <pc:sldChg chg="modSp mod">
        <pc:chgData name="John Oakes" userId="1a36f0057432ea1f" providerId="LiveId" clId="{47381711-A8C6-487F-B478-F1510AC8C65D}" dt="2026-06-19T04:31:43.875" v="266" actId="20577"/>
        <pc:sldMkLst>
          <pc:docMk/>
          <pc:sldMk cId="1973870282" sldId="276"/>
        </pc:sldMkLst>
        <pc:spChg chg="mod">
          <ac:chgData name="John Oakes" userId="1a36f0057432ea1f" providerId="LiveId" clId="{47381711-A8C6-487F-B478-F1510AC8C65D}" dt="2026-06-19T04:31:43.875" v="266" actId="20577"/>
          <ac:spMkLst>
            <pc:docMk/>
            <pc:sldMk cId="1973870282" sldId="276"/>
            <ac:spMk id="2" creationId="{57C1702F-F7F3-E2B9-D89B-F5C308CA40BB}"/>
          </ac:spMkLst>
        </pc:spChg>
      </pc:sldChg>
      <pc:sldChg chg="add del">
        <pc:chgData name="John Oakes" userId="1a36f0057432ea1f" providerId="LiveId" clId="{47381711-A8C6-487F-B478-F1510AC8C65D}" dt="2026-06-21T23:08:27.217" v="2598" actId="47"/>
        <pc:sldMkLst>
          <pc:docMk/>
          <pc:sldMk cId="0" sldId="277"/>
        </pc:sldMkLst>
      </pc:sldChg>
      <pc:sldChg chg="add del">
        <pc:chgData name="John Oakes" userId="1a36f0057432ea1f" providerId="LiveId" clId="{47381711-A8C6-487F-B478-F1510AC8C65D}" dt="2026-06-21T23:08:27.217" v="2598" actId="47"/>
        <pc:sldMkLst>
          <pc:docMk/>
          <pc:sldMk cId="0" sldId="278"/>
        </pc:sldMkLst>
      </pc:sldChg>
      <pc:sldChg chg="modSp add del mod">
        <pc:chgData name="John Oakes" userId="1a36f0057432ea1f" providerId="LiveId" clId="{47381711-A8C6-487F-B478-F1510AC8C65D}" dt="2026-06-21T23:08:27.217" v="2598" actId="47"/>
        <pc:sldMkLst>
          <pc:docMk/>
          <pc:sldMk cId="0" sldId="279"/>
        </pc:sldMkLst>
        <pc:spChg chg="mod">
          <ac:chgData name="John Oakes" userId="1a36f0057432ea1f" providerId="LiveId" clId="{47381711-A8C6-487F-B478-F1510AC8C65D}" dt="2026-06-21T14:32:12.929" v="2529" actId="27636"/>
          <ac:spMkLst>
            <pc:docMk/>
            <pc:sldMk cId="0" sldId="279"/>
            <ac:spMk id="218" creationId="{00000000-0000-0000-0000-000000000000}"/>
          </ac:spMkLst>
        </pc:spChg>
      </pc:sldChg>
      <pc:sldChg chg="add del">
        <pc:chgData name="John Oakes" userId="1a36f0057432ea1f" providerId="LiveId" clId="{47381711-A8C6-487F-B478-F1510AC8C65D}" dt="2026-06-20T23:57:09.054" v="2229" actId="47"/>
        <pc:sldMkLst>
          <pc:docMk/>
          <pc:sldMk cId="1079750972" sldId="454"/>
        </pc:sldMkLst>
      </pc:sldChg>
      <pc:sldChg chg="add del">
        <pc:chgData name="John Oakes" userId="1a36f0057432ea1f" providerId="LiveId" clId="{47381711-A8C6-487F-B478-F1510AC8C65D}" dt="2026-06-20T23:57:07.471" v="2228" actId="47"/>
        <pc:sldMkLst>
          <pc:docMk/>
          <pc:sldMk cId="0" sldId="543"/>
        </pc:sldMkLst>
      </pc:sldChg>
      <pc:sldChg chg="add del">
        <pc:chgData name="John Oakes" userId="1a36f0057432ea1f" providerId="LiveId" clId="{47381711-A8C6-487F-B478-F1510AC8C65D}" dt="2026-06-21T00:00:07.901" v="2238" actId="47"/>
        <pc:sldMkLst>
          <pc:docMk/>
          <pc:sldMk cId="0" sldId="609"/>
        </pc:sldMkLst>
      </pc:sldChg>
      <pc:sldChg chg="add del">
        <pc:chgData name="John Oakes" userId="1a36f0057432ea1f" providerId="LiveId" clId="{47381711-A8C6-487F-B478-F1510AC8C65D}" dt="2026-06-20T23:57:02.381" v="2226" actId="47"/>
        <pc:sldMkLst>
          <pc:docMk/>
          <pc:sldMk cId="58535702" sldId="675"/>
        </pc:sldMkLst>
      </pc:sldChg>
      <pc:sldChg chg="add del">
        <pc:chgData name="John Oakes" userId="1a36f0057432ea1f" providerId="LiveId" clId="{47381711-A8C6-487F-B478-F1510AC8C65D}" dt="2026-06-21T14:36:29.133" v="2530" actId="47"/>
        <pc:sldMkLst>
          <pc:docMk/>
          <pc:sldMk cId="1444248880" sldId="706"/>
        </pc:sldMkLst>
      </pc:sldChg>
      <pc:sldChg chg="add del">
        <pc:chgData name="John Oakes" userId="1a36f0057432ea1f" providerId="LiveId" clId="{47381711-A8C6-487F-B478-F1510AC8C65D}" dt="2026-06-21T23:08:45.571" v="2599" actId="47"/>
        <pc:sldMkLst>
          <pc:docMk/>
          <pc:sldMk cId="3315063160" sldId="790"/>
        </pc:sldMkLst>
      </pc:sldChg>
      <pc:sldChg chg="add del">
        <pc:chgData name="John Oakes" userId="1a36f0057432ea1f" providerId="LiveId" clId="{47381711-A8C6-487F-B478-F1510AC8C65D}" dt="2026-06-21T23:08:45.571" v="2599" actId="47"/>
        <pc:sldMkLst>
          <pc:docMk/>
          <pc:sldMk cId="3821830315" sldId="945"/>
        </pc:sldMkLst>
      </pc:sldChg>
      <pc:sldChg chg="add del">
        <pc:chgData name="John Oakes" userId="1a36f0057432ea1f" providerId="LiveId" clId="{47381711-A8C6-487F-B478-F1510AC8C65D}" dt="2026-06-21T23:08:27.217" v="2598" actId="47"/>
        <pc:sldMkLst>
          <pc:docMk/>
          <pc:sldMk cId="43788876" sldId="947"/>
        </pc:sldMkLst>
      </pc:sldChg>
      <pc:sldChg chg="add del">
        <pc:chgData name="John Oakes" userId="1a36f0057432ea1f" providerId="LiveId" clId="{47381711-A8C6-487F-B478-F1510AC8C65D}" dt="2026-06-21T23:08:27.217" v="2598" actId="47"/>
        <pc:sldMkLst>
          <pc:docMk/>
          <pc:sldMk cId="268123906" sldId="966"/>
        </pc:sldMkLst>
      </pc:sldChg>
      <pc:sldChg chg="add del">
        <pc:chgData name="John Oakes" userId="1a36f0057432ea1f" providerId="LiveId" clId="{47381711-A8C6-487F-B478-F1510AC8C65D}" dt="2026-06-21T00:06:15.809" v="2455" actId="47"/>
        <pc:sldMkLst>
          <pc:docMk/>
          <pc:sldMk cId="54721756" sldId="969"/>
        </pc:sldMkLst>
      </pc:sldChg>
      <pc:sldChg chg="add del">
        <pc:chgData name="John Oakes" userId="1a36f0057432ea1f" providerId="LiveId" clId="{47381711-A8C6-487F-B478-F1510AC8C65D}" dt="2026-06-20T23:57:03.441" v="2227" actId="47"/>
        <pc:sldMkLst>
          <pc:docMk/>
          <pc:sldMk cId="4054011394" sldId="1060"/>
        </pc:sldMkLst>
      </pc:sldChg>
      <pc:sldChg chg="modSp mod">
        <pc:chgData name="John Oakes" userId="1a36f0057432ea1f" providerId="LiveId" clId="{47381711-A8C6-487F-B478-F1510AC8C65D}" dt="2026-06-20T22:27:42.704" v="273" actId="20577"/>
        <pc:sldMkLst>
          <pc:docMk/>
          <pc:sldMk cId="2531251050" sldId="1244"/>
        </pc:sldMkLst>
        <pc:spChg chg="mod">
          <ac:chgData name="John Oakes" userId="1a36f0057432ea1f" providerId="LiveId" clId="{47381711-A8C6-487F-B478-F1510AC8C65D}" dt="2026-06-20T22:27:42.704" v="273" actId="20577"/>
          <ac:spMkLst>
            <pc:docMk/>
            <pc:sldMk cId="2531251050" sldId="1244"/>
            <ac:spMk id="2" creationId="{48D62D91-FC76-B823-E6A8-391D1B663BD5}"/>
          </ac:spMkLst>
        </pc:spChg>
      </pc:sldChg>
      <pc:sldChg chg="modSp add del mod">
        <pc:chgData name="John Oakes" userId="1a36f0057432ea1f" providerId="LiveId" clId="{47381711-A8C6-487F-B478-F1510AC8C65D}" dt="2026-06-21T23:08:27.217" v="2598" actId="47"/>
        <pc:sldMkLst>
          <pc:docMk/>
          <pc:sldMk cId="0" sldId="1245"/>
        </pc:sldMkLst>
        <pc:spChg chg="mod">
          <ac:chgData name="John Oakes" userId="1a36f0057432ea1f" providerId="LiveId" clId="{47381711-A8C6-487F-B478-F1510AC8C65D}" dt="2026-06-21T14:28:53.556" v="2524" actId="207"/>
          <ac:spMkLst>
            <pc:docMk/>
            <pc:sldMk cId="0" sldId="1245"/>
            <ac:spMk id="3" creationId="{7B1D1B68-7B97-B921-FFA3-B0427FE38561}"/>
          </ac:spMkLst>
        </pc:spChg>
        <pc:picChg chg="mod">
          <ac:chgData name="John Oakes" userId="1a36f0057432ea1f" providerId="LiveId" clId="{47381711-A8C6-487F-B478-F1510AC8C65D}" dt="2026-06-21T00:05:53.067" v="2452" actId="1076"/>
          <ac:picMkLst>
            <pc:docMk/>
            <pc:sldMk cId="0" sldId="1245"/>
            <ac:picMk id="6" creationId="{05C6BFC7-7D33-5FF1-6506-B617A2E06B7D}"/>
          </ac:picMkLst>
        </pc:picChg>
      </pc:sldChg>
      <pc:sldChg chg="modSp mod">
        <pc:chgData name="John Oakes" userId="1a36f0057432ea1f" providerId="LiveId" clId="{47381711-A8C6-487F-B478-F1510AC8C65D}" dt="2026-06-17T22:12:39.711" v="33"/>
        <pc:sldMkLst>
          <pc:docMk/>
          <pc:sldMk cId="3831089332" sldId="1246"/>
        </pc:sldMkLst>
        <pc:spChg chg="mod">
          <ac:chgData name="John Oakes" userId="1a36f0057432ea1f" providerId="LiveId" clId="{47381711-A8C6-487F-B478-F1510AC8C65D}" dt="2026-06-17T22:12:39.711" v="33"/>
          <ac:spMkLst>
            <pc:docMk/>
            <pc:sldMk cId="3831089332" sldId="1246"/>
            <ac:spMk id="3" creationId="{48111A42-7BC8-05DC-C330-7F8B6B2001E6}"/>
          </ac:spMkLst>
        </pc:spChg>
      </pc:sldChg>
      <pc:sldChg chg="modSp mod">
        <pc:chgData name="John Oakes" userId="1a36f0057432ea1f" providerId="LiveId" clId="{47381711-A8C6-487F-B478-F1510AC8C65D}" dt="2026-06-20T22:28:33.142" v="288" actId="20577"/>
        <pc:sldMkLst>
          <pc:docMk/>
          <pc:sldMk cId="597636288" sldId="1249"/>
        </pc:sldMkLst>
        <pc:spChg chg="mod">
          <ac:chgData name="John Oakes" userId="1a36f0057432ea1f" providerId="LiveId" clId="{47381711-A8C6-487F-B478-F1510AC8C65D}" dt="2026-06-20T22:28:33.142" v="288" actId="20577"/>
          <ac:spMkLst>
            <pc:docMk/>
            <pc:sldMk cId="597636288" sldId="1249"/>
            <ac:spMk id="2" creationId="{2A4CAF17-6C76-AC52-AD5A-632CDD452C73}"/>
          </ac:spMkLst>
        </pc:spChg>
      </pc:sldChg>
      <pc:sldChg chg="modSp mod">
        <pc:chgData name="John Oakes" userId="1a36f0057432ea1f" providerId="LiveId" clId="{47381711-A8C6-487F-B478-F1510AC8C65D}" dt="2026-06-21T14:57:20.469" v="2581" actId="14100"/>
        <pc:sldMkLst>
          <pc:docMk/>
          <pc:sldMk cId="1411656624" sldId="1251"/>
        </pc:sldMkLst>
        <pc:spChg chg="mod">
          <ac:chgData name="John Oakes" userId="1a36f0057432ea1f" providerId="LiveId" clId="{47381711-A8C6-487F-B478-F1510AC8C65D}" dt="2026-06-21T14:57:20.469" v="2581" actId="14100"/>
          <ac:spMkLst>
            <pc:docMk/>
            <pc:sldMk cId="1411656624" sldId="1251"/>
            <ac:spMk id="3" creationId="{907D8715-B284-B80E-725F-07D2601211E1}"/>
          </ac:spMkLst>
        </pc:spChg>
      </pc:sldChg>
      <pc:sldChg chg="addSp modSp mod">
        <pc:chgData name="John Oakes" userId="1a36f0057432ea1f" providerId="LiveId" clId="{47381711-A8C6-487F-B478-F1510AC8C65D}" dt="2026-06-17T22:15:30.485" v="129" actId="14100"/>
        <pc:sldMkLst>
          <pc:docMk/>
          <pc:sldMk cId="156061146" sldId="1252"/>
        </pc:sldMkLst>
        <pc:spChg chg="mod">
          <ac:chgData name="John Oakes" userId="1a36f0057432ea1f" providerId="LiveId" clId="{47381711-A8C6-487F-B478-F1510AC8C65D}" dt="2026-06-17T22:14:59.948" v="116" actId="14100"/>
          <ac:spMkLst>
            <pc:docMk/>
            <pc:sldMk cId="156061146" sldId="1252"/>
            <ac:spMk id="2" creationId="{AE348569-1871-DEB1-A6A6-6C878667900A}"/>
          </ac:spMkLst>
        </pc:spChg>
        <pc:spChg chg="mod">
          <ac:chgData name="John Oakes" userId="1a36f0057432ea1f" providerId="LiveId" clId="{47381711-A8C6-487F-B478-F1510AC8C65D}" dt="2026-06-17T22:15:30.485" v="129" actId="14100"/>
          <ac:spMkLst>
            <pc:docMk/>
            <pc:sldMk cId="156061146" sldId="1252"/>
            <ac:spMk id="3" creationId="{43A9EA4D-85E2-22C6-C853-F1FA059AE741}"/>
          </ac:spMkLst>
        </pc:spChg>
        <pc:spChg chg="add mod">
          <ac:chgData name="John Oakes" userId="1a36f0057432ea1f" providerId="LiveId" clId="{47381711-A8C6-487F-B478-F1510AC8C65D}" dt="2026-06-17T22:14:43.924" v="110" actId="14100"/>
          <ac:spMkLst>
            <pc:docMk/>
            <pc:sldMk cId="156061146" sldId="1252"/>
            <ac:spMk id="7" creationId="{D11B4BA6-EAE9-E05F-4A32-93FC1CC4E031}"/>
          </ac:spMkLst>
        </pc:spChg>
        <pc:picChg chg="mod">
          <ac:chgData name="John Oakes" userId="1a36f0057432ea1f" providerId="LiveId" clId="{47381711-A8C6-487F-B478-F1510AC8C65D}" dt="2026-06-17T22:13:54.734" v="45" actId="1076"/>
          <ac:picMkLst>
            <pc:docMk/>
            <pc:sldMk cId="156061146" sldId="1252"/>
            <ac:picMk id="5" creationId="{5A04C159-0161-729B-83C0-F04FA035FE14}"/>
          </ac:picMkLst>
        </pc:picChg>
        <pc:picChg chg="add mod">
          <ac:chgData name="John Oakes" userId="1a36f0057432ea1f" providerId="LiveId" clId="{47381711-A8C6-487F-B478-F1510AC8C65D}" dt="2026-06-17T22:14:51.682" v="113" actId="1076"/>
          <ac:picMkLst>
            <pc:docMk/>
            <pc:sldMk cId="156061146" sldId="1252"/>
            <ac:picMk id="6" creationId="{57B55F28-6F96-9122-A570-844955D00675}"/>
          </ac:picMkLst>
        </pc:picChg>
      </pc:sldChg>
      <pc:sldChg chg="modSp new mod">
        <pc:chgData name="John Oakes" userId="1a36f0057432ea1f" providerId="LiveId" clId="{47381711-A8C6-487F-B478-F1510AC8C65D}" dt="2026-06-20T22:38:17.483" v="534" actId="14100"/>
        <pc:sldMkLst>
          <pc:docMk/>
          <pc:sldMk cId="3204316961" sldId="1253"/>
        </pc:sldMkLst>
        <pc:spChg chg="mod">
          <ac:chgData name="John Oakes" userId="1a36f0057432ea1f" providerId="LiveId" clId="{47381711-A8C6-487F-B478-F1510AC8C65D}" dt="2026-06-20T22:33:00.122" v="322" actId="20577"/>
          <ac:spMkLst>
            <pc:docMk/>
            <pc:sldMk cId="3204316961" sldId="1253"/>
            <ac:spMk id="2" creationId="{ACFA845F-2E26-25BF-723B-D24E0393EA39}"/>
          </ac:spMkLst>
        </pc:spChg>
        <pc:spChg chg="mod">
          <ac:chgData name="John Oakes" userId="1a36f0057432ea1f" providerId="LiveId" clId="{47381711-A8C6-487F-B478-F1510AC8C65D}" dt="2026-06-20T22:38:17.483" v="534" actId="14100"/>
          <ac:spMkLst>
            <pc:docMk/>
            <pc:sldMk cId="3204316961" sldId="1253"/>
            <ac:spMk id="3" creationId="{27318757-D480-3A1A-8F76-8FF0C2BB02F6}"/>
          </ac:spMkLst>
        </pc:spChg>
      </pc:sldChg>
      <pc:sldChg chg="addSp modSp new mod">
        <pc:chgData name="John Oakes" userId="1a36f0057432ea1f" providerId="LiveId" clId="{47381711-A8C6-487F-B478-F1510AC8C65D}" dt="2026-06-21T14:59:43.009" v="2592" actId="1076"/>
        <pc:sldMkLst>
          <pc:docMk/>
          <pc:sldMk cId="2364490725" sldId="1254"/>
        </pc:sldMkLst>
        <pc:spChg chg="mod">
          <ac:chgData name="John Oakes" userId="1a36f0057432ea1f" providerId="LiveId" clId="{47381711-A8C6-487F-B478-F1510AC8C65D}" dt="2026-06-21T14:59:16.514" v="2588" actId="14100"/>
          <ac:spMkLst>
            <pc:docMk/>
            <pc:sldMk cId="2364490725" sldId="1254"/>
            <ac:spMk id="2" creationId="{07D5E645-8BC3-5ADC-C5D2-8AC8870C4C94}"/>
          </ac:spMkLst>
        </pc:spChg>
        <pc:spChg chg="mod">
          <ac:chgData name="John Oakes" userId="1a36f0057432ea1f" providerId="LiveId" clId="{47381711-A8C6-487F-B478-F1510AC8C65D}" dt="2026-06-21T14:59:08.487" v="2587" actId="14100"/>
          <ac:spMkLst>
            <pc:docMk/>
            <pc:sldMk cId="2364490725" sldId="1254"/>
            <ac:spMk id="3" creationId="{92FA8C7B-E179-41B6-3782-6046F2AB6976}"/>
          </ac:spMkLst>
        </pc:spChg>
        <pc:spChg chg="add mod">
          <ac:chgData name="John Oakes" userId="1a36f0057432ea1f" providerId="LiveId" clId="{47381711-A8C6-487F-B478-F1510AC8C65D}" dt="2026-06-21T14:59:32.882" v="2590" actId="14100"/>
          <ac:spMkLst>
            <pc:docMk/>
            <pc:sldMk cId="2364490725" sldId="1254"/>
            <ac:spMk id="5" creationId="{50BBF55F-0B31-EBD7-C6B6-3C45F7E732CB}"/>
          </ac:spMkLst>
        </pc:spChg>
        <pc:picChg chg="add mod">
          <ac:chgData name="John Oakes" userId="1a36f0057432ea1f" providerId="LiveId" clId="{47381711-A8C6-487F-B478-F1510AC8C65D}" dt="2026-06-21T14:59:43.009" v="2592" actId="1076"/>
          <ac:picMkLst>
            <pc:docMk/>
            <pc:sldMk cId="2364490725" sldId="1254"/>
            <ac:picMk id="4" creationId="{C7CC3584-D901-F700-02AA-0F885F04652D}"/>
          </ac:picMkLst>
        </pc:picChg>
      </pc:sldChg>
      <pc:sldChg chg="addSp delSp modSp new mod ord setBg">
        <pc:chgData name="John Oakes" userId="1a36f0057432ea1f" providerId="LiveId" clId="{47381711-A8C6-487F-B478-F1510AC8C65D}" dt="2026-06-21T15:00:00.300" v="2593" actId="14100"/>
        <pc:sldMkLst>
          <pc:docMk/>
          <pc:sldMk cId="3688845569" sldId="1255"/>
        </pc:sldMkLst>
        <pc:spChg chg="mod">
          <ac:chgData name="John Oakes" userId="1a36f0057432ea1f" providerId="LiveId" clId="{47381711-A8C6-487F-B478-F1510AC8C65D}" dt="2026-06-17T22:16:18.617" v="141" actId="26606"/>
          <ac:spMkLst>
            <pc:docMk/>
            <pc:sldMk cId="3688845569" sldId="1255"/>
            <ac:spMk id="2" creationId="{A31B409F-E822-7CED-C0D3-84D0ED6B8566}"/>
          </ac:spMkLst>
        </pc:spChg>
        <pc:spChg chg="mod">
          <ac:chgData name="John Oakes" userId="1a36f0057432ea1f" providerId="LiveId" clId="{47381711-A8C6-487F-B478-F1510AC8C65D}" dt="2026-06-21T15:00:00.300" v="2593" actId="14100"/>
          <ac:spMkLst>
            <pc:docMk/>
            <pc:sldMk cId="3688845569" sldId="1255"/>
            <ac:spMk id="3" creationId="{72D27D71-FF75-01A8-8B32-65C327F6E54B}"/>
          </ac:spMkLst>
        </pc:spChg>
        <pc:picChg chg="add mod">
          <ac:chgData name="John Oakes" userId="1a36f0057432ea1f" providerId="LiveId" clId="{47381711-A8C6-487F-B478-F1510AC8C65D}" dt="2026-06-20T22:45:14.803" v="741" actId="1076"/>
          <ac:picMkLst>
            <pc:docMk/>
            <pc:sldMk cId="3688845569" sldId="1255"/>
            <ac:picMk id="6" creationId="{806EB23D-2A90-C656-FEB6-5AB778D43DA0}"/>
          </ac:picMkLst>
        </pc:picChg>
      </pc:sldChg>
      <pc:sldChg chg="addSp modSp new mod">
        <pc:chgData name="John Oakes" userId="1a36f0057432ea1f" providerId="LiveId" clId="{47381711-A8C6-487F-B478-F1510AC8C65D}" dt="2026-06-20T23:00:41.479" v="1216" actId="313"/>
        <pc:sldMkLst>
          <pc:docMk/>
          <pc:sldMk cId="1411096801" sldId="1256"/>
        </pc:sldMkLst>
        <pc:spChg chg="mod">
          <ac:chgData name="John Oakes" userId="1a36f0057432ea1f" providerId="LiveId" clId="{47381711-A8C6-487F-B478-F1510AC8C65D}" dt="2026-06-20T22:55:19.008" v="1050" actId="20577"/>
          <ac:spMkLst>
            <pc:docMk/>
            <pc:sldMk cId="1411096801" sldId="1256"/>
            <ac:spMk id="2" creationId="{683F81C4-F2A1-19ED-04F2-B40B76500FF9}"/>
          </ac:spMkLst>
        </pc:spChg>
        <pc:spChg chg="mod">
          <ac:chgData name="John Oakes" userId="1a36f0057432ea1f" providerId="LiveId" clId="{47381711-A8C6-487F-B478-F1510AC8C65D}" dt="2026-06-20T23:00:41.479" v="1216" actId="313"/>
          <ac:spMkLst>
            <pc:docMk/>
            <pc:sldMk cId="1411096801" sldId="1256"/>
            <ac:spMk id="3" creationId="{65F38F30-4772-F0BE-676A-813F0964AE4D}"/>
          </ac:spMkLst>
        </pc:spChg>
        <pc:picChg chg="add mod">
          <ac:chgData name="John Oakes" userId="1a36f0057432ea1f" providerId="LiveId" clId="{47381711-A8C6-487F-B478-F1510AC8C65D}" dt="2026-06-20T22:59:42.375" v="1087" actId="14100"/>
          <ac:picMkLst>
            <pc:docMk/>
            <pc:sldMk cId="1411096801" sldId="1256"/>
            <ac:picMk id="4" creationId="{CA959B6C-E947-9435-0CC0-AA981E0CA107}"/>
          </ac:picMkLst>
        </pc:picChg>
      </pc:sldChg>
      <pc:sldChg chg="addSp modSp new mod ord">
        <pc:chgData name="John Oakes" userId="1a36f0057432ea1f" providerId="LiveId" clId="{47381711-A8C6-487F-B478-F1510AC8C65D}" dt="2026-06-20T22:43:11.475" v="702"/>
        <pc:sldMkLst>
          <pc:docMk/>
          <pc:sldMk cId="1764628925" sldId="1257"/>
        </pc:sldMkLst>
        <pc:spChg chg="mod">
          <ac:chgData name="John Oakes" userId="1a36f0057432ea1f" providerId="LiveId" clId="{47381711-A8C6-487F-B478-F1510AC8C65D}" dt="2026-06-20T22:42:54.384" v="698" actId="122"/>
          <ac:spMkLst>
            <pc:docMk/>
            <pc:sldMk cId="1764628925" sldId="1257"/>
            <ac:spMk id="2" creationId="{0DA3CE05-10FF-982E-0E04-05FEFEAEB0A2}"/>
          </ac:spMkLst>
        </pc:spChg>
        <pc:spChg chg="mod">
          <ac:chgData name="John Oakes" userId="1a36f0057432ea1f" providerId="LiveId" clId="{47381711-A8C6-487F-B478-F1510AC8C65D}" dt="2026-06-17T22:23:26.042" v="185" actId="14100"/>
          <ac:spMkLst>
            <pc:docMk/>
            <pc:sldMk cId="1764628925" sldId="1257"/>
            <ac:spMk id="3" creationId="{911393DB-1A7A-5A85-918B-E43BE13E637C}"/>
          </ac:spMkLst>
        </pc:spChg>
        <pc:picChg chg="add mod">
          <ac:chgData name="John Oakes" userId="1a36f0057432ea1f" providerId="LiveId" clId="{47381711-A8C6-487F-B478-F1510AC8C65D}" dt="2026-06-20T22:43:04.201" v="700" actId="1076"/>
          <ac:picMkLst>
            <pc:docMk/>
            <pc:sldMk cId="1764628925" sldId="1257"/>
            <ac:picMk id="4" creationId="{83C6B0FE-4855-BA5D-6629-C9DFE8E94582}"/>
          </ac:picMkLst>
        </pc:picChg>
      </pc:sldChg>
      <pc:sldChg chg="addSp modSp new mod">
        <pc:chgData name="John Oakes" userId="1a36f0057432ea1f" providerId="LiveId" clId="{47381711-A8C6-487F-B478-F1510AC8C65D}" dt="2026-06-20T22:54:34.412" v="1003" actId="14100"/>
        <pc:sldMkLst>
          <pc:docMk/>
          <pc:sldMk cId="2634594710" sldId="1258"/>
        </pc:sldMkLst>
        <pc:spChg chg="mod">
          <ac:chgData name="John Oakes" userId="1a36f0057432ea1f" providerId="LiveId" clId="{47381711-A8C6-487F-B478-F1510AC8C65D}" dt="2026-06-20T22:48:12.112" v="866" actId="20577"/>
          <ac:spMkLst>
            <pc:docMk/>
            <pc:sldMk cId="2634594710" sldId="1258"/>
            <ac:spMk id="2" creationId="{EA63A847-EDC8-2521-49F7-E3D06E3B9E55}"/>
          </ac:spMkLst>
        </pc:spChg>
        <pc:spChg chg="mod">
          <ac:chgData name="John Oakes" userId="1a36f0057432ea1f" providerId="LiveId" clId="{47381711-A8C6-487F-B478-F1510AC8C65D}" dt="2026-06-20T22:54:34.412" v="1003" actId="14100"/>
          <ac:spMkLst>
            <pc:docMk/>
            <pc:sldMk cId="2634594710" sldId="1258"/>
            <ac:spMk id="3" creationId="{6622EA3E-5B1F-8699-7494-CED234989685}"/>
          </ac:spMkLst>
        </pc:spChg>
        <pc:picChg chg="add mod">
          <ac:chgData name="John Oakes" userId="1a36f0057432ea1f" providerId="LiveId" clId="{47381711-A8C6-487F-B478-F1510AC8C65D}" dt="2026-06-20T22:53:11.081" v="873" actId="1076"/>
          <ac:picMkLst>
            <pc:docMk/>
            <pc:sldMk cId="2634594710" sldId="1258"/>
            <ac:picMk id="4" creationId="{C4F41A74-9F01-034C-AA79-46F7C2D0D25E}"/>
          </ac:picMkLst>
        </pc:picChg>
      </pc:sldChg>
      <pc:sldChg chg="modSp new mod">
        <pc:chgData name="John Oakes" userId="1a36f0057432ea1f" providerId="LiveId" clId="{47381711-A8C6-487F-B478-F1510AC8C65D}" dt="2026-06-20T23:09:48.881" v="1548" actId="20577"/>
        <pc:sldMkLst>
          <pc:docMk/>
          <pc:sldMk cId="2941132165" sldId="1259"/>
        </pc:sldMkLst>
        <pc:spChg chg="mod">
          <ac:chgData name="John Oakes" userId="1a36f0057432ea1f" providerId="LiveId" clId="{47381711-A8C6-487F-B478-F1510AC8C65D}" dt="2026-06-20T23:05:01.250" v="1308" actId="20577"/>
          <ac:spMkLst>
            <pc:docMk/>
            <pc:sldMk cId="2941132165" sldId="1259"/>
            <ac:spMk id="2" creationId="{C2425E86-E7DB-8E34-A763-1B3A3476DE99}"/>
          </ac:spMkLst>
        </pc:spChg>
        <pc:spChg chg="mod">
          <ac:chgData name="John Oakes" userId="1a36f0057432ea1f" providerId="LiveId" clId="{47381711-A8C6-487F-B478-F1510AC8C65D}" dt="2026-06-20T23:09:48.881" v="1548" actId="20577"/>
          <ac:spMkLst>
            <pc:docMk/>
            <pc:sldMk cId="2941132165" sldId="1259"/>
            <ac:spMk id="3" creationId="{14E2CD27-7977-E59C-1CBB-FE8DADC34987}"/>
          </ac:spMkLst>
        </pc:spChg>
      </pc:sldChg>
      <pc:sldChg chg="modSp new mod">
        <pc:chgData name="John Oakes" userId="1a36f0057432ea1f" providerId="LiveId" clId="{47381711-A8C6-487F-B478-F1510AC8C65D}" dt="2026-06-20T23:18:57.996" v="1831" actId="313"/>
        <pc:sldMkLst>
          <pc:docMk/>
          <pc:sldMk cId="4069573803" sldId="1260"/>
        </pc:sldMkLst>
        <pc:spChg chg="mod">
          <ac:chgData name="John Oakes" userId="1a36f0057432ea1f" providerId="LiveId" clId="{47381711-A8C6-487F-B478-F1510AC8C65D}" dt="2026-06-20T23:11:13.894" v="1572" actId="20577"/>
          <ac:spMkLst>
            <pc:docMk/>
            <pc:sldMk cId="4069573803" sldId="1260"/>
            <ac:spMk id="2" creationId="{087D268B-1411-5B66-E69C-6610BD8C66CF}"/>
          </ac:spMkLst>
        </pc:spChg>
        <pc:spChg chg="mod">
          <ac:chgData name="John Oakes" userId="1a36f0057432ea1f" providerId="LiveId" clId="{47381711-A8C6-487F-B478-F1510AC8C65D}" dt="2026-06-20T23:18:57.996" v="1831" actId="313"/>
          <ac:spMkLst>
            <pc:docMk/>
            <pc:sldMk cId="4069573803" sldId="1260"/>
            <ac:spMk id="3" creationId="{A0984698-4124-C20A-FB3F-6AF08F3E425A}"/>
          </ac:spMkLst>
        </pc:spChg>
      </pc:sldChg>
      <pc:sldChg chg="modSp new mod">
        <pc:chgData name="John Oakes" userId="1a36f0057432ea1f" providerId="LiveId" clId="{47381711-A8C6-487F-B478-F1510AC8C65D}" dt="2026-06-21T15:07:33.648" v="2597" actId="1036"/>
        <pc:sldMkLst>
          <pc:docMk/>
          <pc:sldMk cId="1971109201" sldId="1261"/>
        </pc:sldMkLst>
        <pc:spChg chg="mod">
          <ac:chgData name="John Oakes" userId="1a36f0057432ea1f" providerId="LiveId" clId="{47381711-A8C6-487F-B478-F1510AC8C65D}" dt="2026-06-20T23:13:49.843" v="1806" actId="122"/>
          <ac:spMkLst>
            <pc:docMk/>
            <pc:sldMk cId="1971109201" sldId="1261"/>
            <ac:spMk id="2" creationId="{B0733AB4-45C1-C20E-6F9D-0DED9BB5F371}"/>
          </ac:spMkLst>
        </pc:spChg>
        <pc:spChg chg="mod">
          <ac:chgData name="John Oakes" userId="1a36f0057432ea1f" providerId="LiveId" clId="{47381711-A8C6-487F-B478-F1510AC8C65D}" dt="2026-06-21T15:07:33.648" v="2597" actId="1036"/>
          <ac:spMkLst>
            <pc:docMk/>
            <pc:sldMk cId="1971109201" sldId="1261"/>
            <ac:spMk id="3" creationId="{46AA4C64-7E04-4996-F2E3-9E82267BEB3E}"/>
          </ac:spMkLst>
        </pc:spChg>
      </pc:sldChg>
      <pc:sldChg chg="addSp delSp modSp new del mod">
        <pc:chgData name="John Oakes" userId="1a36f0057432ea1f" providerId="LiveId" clId="{47381711-A8C6-487F-B478-F1510AC8C65D}" dt="2026-06-21T23:08:45.571" v="2599" actId="47"/>
        <pc:sldMkLst>
          <pc:docMk/>
          <pc:sldMk cId="4244429461" sldId="1262"/>
        </pc:sldMkLst>
        <pc:spChg chg="mod">
          <ac:chgData name="John Oakes" userId="1a36f0057432ea1f" providerId="LiveId" clId="{47381711-A8C6-487F-B478-F1510AC8C65D}" dt="2026-06-21T00:06:57.529" v="2500" actId="20577"/>
          <ac:spMkLst>
            <pc:docMk/>
            <pc:sldMk cId="4244429461" sldId="1262"/>
            <ac:spMk id="2" creationId="{5E3B27B8-4D8D-ACC1-E2AE-2D3D6D1576AD}"/>
          </ac:spMkLst>
        </pc:spChg>
        <pc:spChg chg="del">
          <ac:chgData name="John Oakes" userId="1a36f0057432ea1f" providerId="LiveId" clId="{47381711-A8C6-487F-B478-F1510AC8C65D}" dt="2026-06-20T23:58:09.202" v="2231"/>
          <ac:spMkLst>
            <pc:docMk/>
            <pc:sldMk cId="4244429461" sldId="1262"/>
            <ac:spMk id="3" creationId="{E9E0D0E4-C742-9EF5-B2E8-0290C96E7BEE}"/>
          </ac:spMkLst>
        </pc:spChg>
        <pc:picChg chg="add mod">
          <ac:chgData name="John Oakes" userId="1a36f0057432ea1f" providerId="LiveId" clId="{47381711-A8C6-487F-B478-F1510AC8C65D}" dt="2026-06-21T14:21:51.289" v="2509" actId="1076"/>
          <ac:picMkLst>
            <pc:docMk/>
            <pc:sldMk cId="4244429461" sldId="1262"/>
            <ac:picMk id="4" creationId="{747AA3AA-53DD-3EE8-D426-14039BD21722}"/>
          </ac:picMkLst>
        </pc:picChg>
      </pc:sldChg>
      <pc:sldChg chg="addSp delSp modSp add del mod">
        <pc:chgData name="John Oakes" userId="1a36f0057432ea1f" providerId="LiveId" clId="{47381711-A8C6-487F-B478-F1510AC8C65D}" dt="2026-06-21T23:08:27.217" v="2598" actId="47"/>
        <pc:sldMkLst>
          <pc:docMk/>
          <pc:sldMk cId="0" sldId="1263"/>
        </pc:sldMkLst>
        <pc:spChg chg="mod">
          <ac:chgData name="John Oakes" userId="1a36f0057432ea1f" providerId="LiveId" clId="{47381711-A8C6-487F-B478-F1510AC8C65D}" dt="2026-06-21T00:04:07.454" v="2394" actId="20577"/>
          <ac:spMkLst>
            <pc:docMk/>
            <pc:sldMk cId="0" sldId="1263"/>
            <ac:spMk id="3" creationId="{5C1E8E8A-4DBF-9195-4C77-96891CB2660A}"/>
          </ac:spMkLst>
        </pc:spChg>
        <pc:picChg chg="del">
          <ac:chgData name="John Oakes" userId="1a36f0057432ea1f" providerId="LiveId" clId="{47381711-A8C6-487F-B478-F1510AC8C65D}" dt="2026-06-21T00:00:32.020" v="2281" actId="478"/>
          <ac:picMkLst>
            <pc:docMk/>
            <pc:sldMk cId="0" sldId="1263"/>
            <ac:picMk id="4" creationId="{614EB302-70ED-AC64-CB3F-06F2DCB3A285}"/>
          </ac:picMkLst>
        </pc:picChg>
        <pc:picChg chg="add mod">
          <ac:chgData name="John Oakes" userId="1a36f0057432ea1f" providerId="LiveId" clId="{47381711-A8C6-487F-B478-F1510AC8C65D}" dt="2026-06-21T14:28:18.288" v="2523" actId="1076"/>
          <ac:picMkLst>
            <pc:docMk/>
            <pc:sldMk cId="0" sldId="1263"/>
            <ac:picMk id="5" creationId="{72961515-2681-9A71-F69A-DF5E6BFF3171}"/>
          </ac:picMkLst>
        </pc:picChg>
      </pc:sldChg>
      <pc:sldChg chg="modSp add del mod">
        <pc:chgData name="John Oakes" userId="1a36f0057432ea1f" providerId="LiveId" clId="{47381711-A8C6-487F-B478-F1510AC8C65D}" dt="2026-06-21T23:08:27.217" v="2598" actId="47"/>
        <pc:sldMkLst>
          <pc:docMk/>
          <pc:sldMk cId="1217168480" sldId="1264"/>
        </pc:sldMkLst>
        <pc:picChg chg="mod">
          <ac:chgData name="John Oakes" userId="1a36f0057432ea1f" providerId="LiveId" clId="{47381711-A8C6-487F-B478-F1510AC8C65D}" dt="2026-06-21T14:21:15.077" v="2504" actId="1076"/>
          <ac:picMkLst>
            <pc:docMk/>
            <pc:sldMk cId="1217168480" sldId="1264"/>
            <ac:picMk id="4" creationId="{DB13DAA8-1ACE-E646-D695-F3E1651AEADA}"/>
          </ac:picMkLst>
        </pc:picChg>
      </pc:sldChg>
      <pc:sldChg chg="addSp delSp modSp new del mod ord">
        <pc:chgData name="John Oakes" userId="1a36f0057432ea1f" providerId="LiveId" clId="{47381711-A8C6-487F-B478-F1510AC8C65D}" dt="2026-06-21T23:08:45.571" v="2599" actId="47"/>
        <pc:sldMkLst>
          <pc:docMk/>
          <pc:sldMk cId="3617784222" sldId="1265"/>
        </pc:sldMkLst>
        <pc:spChg chg="mod">
          <ac:chgData name="John Oakes" userId="1a36f0057432ea1f" providerId="LiveId" clId="{47381711-A8C6-487F-B478-F1510AC8C65D}" dt="2026-06-21T14:53:58.495" v="2547" actId="14100"/>
          <ac:spMkLst>
            <pc:docMk/>
            <pc:sldMk cId="3617784222" sldId="1265"/>
            <ac:spMk id="2" creationId="{F8DD5CDC-7736-020A-ECF6-A8289BE72392}"/>
          </ac:spMkLst>
        </pc:spChg>
        <pc:spChg chg="del">
          <ac:chgData name="John Oakes" userId="1a36f0057432ea1f" providerId="LiveId" clId="{47381711-A8C6-487F-B478-F1510AC8C65D}" dt="2026-06-21T14:53:30.522" v="2531" actId="931"/>
          <ac:spMkLst>
            <pc:docMk/>
            <pc:sldMk cId="3617784222" sldId="1265"/>
            <ac:spMk id="3" creationId="{D693175A-C5C7-A634-CF53-95A71185DC7B}"/>
          </ac:spMkLst>
        </pc:spChg>
        <pc:picChg chg="add mod ord">
          <ac:chgData name="John Oakes" userId="1a36f0057432ea1f" providerId="LiveId" clId="{47381711-A8C6-487F-B478-F1510AC8C65D}" dt="2026-06-21T14:54:04.773" v="2549" actId="1076"/>
          <ac:picMkLst>
            <pc:docMk/>
            <pc:sldMk cId="3617784222" sldId="1265"/>
            <ac:picMk id="5" creationId="{7A0D1D88-18D2-EB51-B3A9-04FA9D55104E}"/>
          </ac:picMkLst>
        </pc:picChg>
      </pc:sldChg>
      <pc:sldChg chg="addSp delSp modSp new del mod ord">
        <pc:chgData name="John Oakes" userId="1a36f0057432ea1f" providerId="LiveId" clId="{47381711-A8C6-487F-B478-F1510AC8C65D}" dt="2026-06-21T23:08:45.571" v="2599" actId="47"/>
        <pc:sldMkLst>
          <pc:docMk/>
          <pc:sldMk cId="2416483899" sldId="1266"/>
        </pc:sldMkLst>
        <pc:spChg chg="mod">
          <ac:chgData name="John Oakes" userId="1a36f0057432ea1f" providerId="LiveId" clId="{47381711-A8C6-487F-B478-F1510AC8C65D}" dt="2026-06-21T14:54:43.756" v="2568" actId="20577"/>
          <ac:spMkLst>
            <pc:docMk/>
            <pc:sldMk cId="2416483899" sldId="1266"/>
            <ac:spMk id="2" creationId="{F169267E-A8B3-3D8A-704D-FA3DF95619DB}"/>
          </ac:spMkLst>
        </pc:spChg>
        <pc:spChg chg="del">
          <ac:chgData name="John Oakes" userId="1a36f0057432ea1f" providerId="LiveId" clId="{47381711-A8C6-487F-B478-F1510AC8C65D}" dt="2026-06-21T14:54:22.489" v="2550" actId="931"/>
          <ac:spMkLst>
            <pc:docMk/>
            <pc:sldMk cId="2416483899" sldId="1266"/>
            <ac:spMk id="3" creationId="{A42B4273-7FCE-05AF-9D4A-DCFD1F4C510D}"/>
          </ac:spMkLst>
        </pc:spChg>
        <pc:picChg chg="add mod ord">
          <ac:chgData name="John Oakes" userId="1a36f0057432ea1f" providerId="LiveId" clId="{47381711-A8C6-487F-B478-F1510AC8C65D}" dt="2026-06-21T14:54:51.941" v="2570" actId="1076"/>
          <ac:picMkLst>
            <pc:docMk/>
            <pc:sldMk cId="2416483899" sldId="1266"/>
            <ac:picMk id="5" creationId="{51111895-9372-9129-2F37-DCA59C2E13C6}"/>
          </ac:picMkLst>
        </pc:picChg>
      </pc:sldChg>
      <pc:sldChg chg="new del ord">
        <pc:chgData name="John Oakes" userId="1a36f0057432ea1f" providerId="LiveId" clId="{47381711-A8C6-487F-B478-F1510AC8C65D}" dt="2026-06-21T14:54:57.703" v="2571" actId="47"/>
        <pc:sldMkLst>
          <pc:docMk/>
          <pc:sldMk cId="3161325491" sldId="1267"/>
        </pc:sldMkLst>
      </pc:sldChg>
      <pc:sldChg chg="add del">
        <pc:chgData name="John Oakes" userId="1a36f0057432ea1f" providerId="LiveId" clId="{47381711-A8C6-487F-B478-F1510AC8C65D}" dt="2026-06-21T23:08:27.217" v="2598" actId="47"/>
        <pc:sldMkLst>
          <pc:docMk/>
          <pc:sldMk cId="0" sldId="1268"/>
        </pc:sldMkLst>
      </pc:sldChg>
      <pc:sldMasterChg chg="del delSldLayout">
        <pc:chgData name="John Oakes" userId="1a36f0057432ea1f" providerId="LiveId" clId="{47381711-A8C6-487F-B478-F1510AC8C65D}" dt="2026-06-21T23:08:45.571" v="2599" actId="47"/>
        <pc:sldMasterMkLst>
          <pc:docMk/>
          <pc:sldMasterMk cId="3506861085" sldId="2147483696"/>
        </pc:sldMasterMkLst>
        <pc:sldLayoutChg chg="del">
          <pc:chgData name="John Oakes" userId="1a36f0057432ea1f" providerId="LiveId" clId="{47381711-A8C6-487F-B478-F1510AC8C65D}" dt="2026-06-21T23:08:45.571" v="2599" actId="47"/>
          <pc:sldLayoutMkLst>
            <pc:docMk/>
            <pc:sldMasterMk cId="3506861085" sldId="2147483696"/>
            <pc:sldLayoutMk cId="3194820116" sldId="2147483697"/>
          </pc:sldLayoutMkLst>
        </pc:sldLayoutChg>
        <pc:sldLayoutChg chg="del">
          <pc:chgData name="John Oakes" userId="1a36f0057432ea1f" providerId="LiveId" clId="{47381711-A8C6-487F-B478-F1510AC8C65D}" dt="2026-06-21T23:08:45.571" v="2599" actId="47"/>
          <pc:sldLayoutMkLst>
            <pc:docMk/>
            <pc:sldMasterMk cId="3506861085" sldId="2147483696"/>
            <pc:sldLayoutMk cId="2615119739" sldId="2147483698"/>
          </pc:sldLayoutMkLst>
        </pc:sldLayoutChg>
        <pc:sldLayoutChg chg="del">
          <pc:chgData name="John Oakes" userId="1a36f0057432ea1f" providerId="LiveId" clId="{47381711-A8C6-487F-B478-F1510AC8C65D}" dt="2026-06-21T23:08:45.571" v="2599" actId="47"/>
          <pc:sldLayoutMkLst>
            <pc:docMk/>
            <pc:sldMasterMk cId="3506861085" sldId="2147483696"/>
            <pc:sldLayoutMk cId="2034506262" sldId="2147483699"/>
          </pc:sldLayoutMkLst>
        </pc:sldLayoutChg>
        <pc:sldLayoutChg chg="del">
          <pc:chgData name="John Oakes" userId="1a36f0057432ea1f" providerId="LiveId" clId="{47381711-A8C6-487F-B478-F1510AC8C65D}" dt="2026-06-21T23:08:45.571" v="2599" actId="47"/>
          <pc:sldLayoutMkLst>
            <pc:docMk/>
            <pc:sldMasterMk cId="3506861085" sldId="2147483696"/>
            <pc:sldLayoutMk cId="1207525007" sldId="2147483700"/>
          </pc:sldLayoutMkLst>
        </pc:sldLayoutChg>
        <pc:sldLayoutChg chg="del">
          <pc:chgData name="John Oakes" userId="1a36f0057432ea1f" providerId="LiveId" clId="{47381711-A8C6-487F-B478-F1510AC8C65D}" dt="2026-06-21T23:08:45.571" v="2599" actId="47"/>
          <pc:sldLayoutMkLst>
            <pc:docMk/>
            <pc:sldMasterMk cId="3506861085" sldId="2147483696"/>
            <pc:sldLayoutMk cId="2664930883" sldId="2147483701"/>
          </pc:sldLayoutMkLst>
        </pc:sldLayoutChg>
        <pc:sldLayoutChg chg="del">
          <pc:chgData name="John Oakes" userId="1a36f0057432ea1f" providerId="LiveId" clId="{47381711-A8C6-487F-B478-F1510AC8C65D}" dt="2026-06-21T23:08:45.571" v="2599" actId="47"/>
          <pc:sldLayoutMkLst>
            <pc:docMk/>
            <pc:sldMasterMk cId="3506861085" sldId="2147483696"/>
            <pc:sldLayoutMk cId="3682650151" sldId="2147483702"/>
          </pc:sldLayoutMkLst>
        </pc:sldLayoutChg>
        <pc:sldLayoutChg chg="del">
          <pc:chgData name="John Oakes" userId="1a36f0057432ea1f" providerId="LiveId" clId="{47381711-A8C6-487F-B478-F1510AC8C65D}" dt="2026-06-21T23:08:45.571" v="2599" actId="47"/>
          <pc:sldLayoutMkLst>
            <pc:docMk/>
            <pc:sldMasterMk cId="3506861085" sldId="2147483696"/>
            <pc:sldLayoutMk cId="420394722" sldId="2147483703"/>
          </pc:sldLayoutMkLst>
        </pc:sldLayoutChg>
        <pc:sldLayoutChg chg="del">
          <pc:chgData name="John Oakes" userId="1a36f0057432ea1f" providerId="LiveId" clId="{47381711-A8C6-487F-B478-F1510AC8C65D}" dt="2026-06-21T23:08:45.571" v="2599" actId="47"/>
          <pc:sldLayoutMkLst>
            <pc:docMk/>
            <pc:sldMasterMk cId="3506861085" sldId="2147483696"/>
            <pc:sldLayoutMk cId="1537319500" sldId="2147483704"/>
          </pc:sldLayoutMkLst>
        </pc:sldLayoutChg>
        <pc:sldLayoutChg chg="del">
          <pc:chgData name="John Oakes" userId="1a36f0057432ea1f" providerId="LiveId" clId="{47381711-A8C6-487F-B478-F1510AC8C65D}" dt="2026-06-21T23:08:45.571" v="2599" actId="47"/>
          <pc:sldLayoutMkLst>
            <pc:docMk/>
            <pc:sldMasterMk cId="3506861085" sldId="2147483696"/>
            <pc:sldLayoutMk cId="1124971030" sldId="2147483705"/>
          </pc:sldLayoutMkLst>
        </pc:sldLayoutChg>
        <pc:sldLayoutChg chg="del">
          <pc:chgData name="John Oakes" userId="1a36f0057432ea1f" providerId="LiveId" clId="{47381711-A8C6-487F-B478-F1510AC8C65D}" dt="2026-06-21T23:08:45.571" v="2599" actId="47"/>
          <pc:sldLayoutMkLst>
            <pc:docMk/>
            <pc:sldMasterMk cId="3506861085" sldId="2147483696"/>
            <pc:sldLayoutMk cId="3102220247" sldId="2147483706"/>
          </pc:sldLayoutMkLst>
        </pc:sldLayoutChg>
        <pc:sldLayoutChg chg="del">
          <pc:chgData name="John Oakes" userId="1a36f0057432ea1f" providerId="LiveId" clId="{47381711-A8C6-487F-B478-F1510AC8C65D}" dt="2026-06-21T23:08:45.571" v="2599" actId="47"/>
          <pc:sldLayoutMkLst>
            <pc:docMk/>
            <pc:sldMasterMk cId="3506861085" sldId="2147483696"/>
            <pc:sldLayoutMk cId="2339980659" sldId="2147483707"/>
          </pc:sldLayoutMkLst>
        </pc:sldLayoutChg>
      </pc:sldMasterChg>
      <pc:sldMasterChg chg="del delSldLayout">
        <pc:chgData name="John Oakes" userId="1a36f0057432ea1f" providerId="LiveId" clId="{47381711-A8C6-487F-B478-F1510AC8C65D}" dt="2026-06-20T23:57:07.471" v="2228" actId="47"/>
        <pc:sldMasterMkLst>
          <pc:docMk/>
          <pc:sldMasterMk cId="2337656247" sldId="2147483708"/>
        </pc:sldMasterMkLst>
        <pc:sldLayoutChg chg="del">
          <pc:chgData name="John Oakes" userId="1a36f0057432ea1f" providerId="LiveId" clId="{47381711-A8C6-487F-B478-F1510AC8C65D}" dt="2026-06-20T23:57:07.471" v="2228" actId="47"/>
          <pc:sldLayoutMkLst>
            <pc:docMk/>
            <pc:sldMasterMk cId="2337656247" sldId="2147483708"/>
            <pc:sldLayoutMk cId="4163240758" sldId="2147483709"/>
          </pc:sldLayoutMkLst>
        </pc:sldLayoutChg>
        <pc:sldLayoutChg chg="del">
          <pc:chgData name="John Oakes" userId="1a36f0057432ea1f" providerId="LiveId" clId="{47381711-A8C6-487F-B478-F1510AC8C65D}" dt="2026-06-20T23:57:07.471" v="2228" actId="47"/>
          <pc:sldLayoutMkLst>
            <pc:docMk/>
            <pc:sldMasterMk cId="2337656247" sldId="2147483708"/>
            <pc:sldLayoutMk cId="3260916025" sldId="2147483710"/>
          </pc:sldLayoutMkLst>
        </pc:sldLayoutChg>
        <pc:sldLayoutChg chg="del">
          <pc:chgData name="John Oakes" userId="1a36f0057432ea1f" providerId="LiveId" clId="{47381711-A8C6-487F-B478-F1510AC8C65D}" dt="2026-06-20T23:57:07.471" v="2228" actId="47"/>
          <pc:sldLayoutMkLst>
            <pc:docMk/>
            <pc:sldMasterMk cId="2337656247" sldId="2147483708"/>
            <pc:sldLayoutMk cId="1321814963" sldId="2147483711"/>
          </pc:sldLayoutMkLst>
        </pc:sldLayoutChg>
        <pc:sldLayoutChg chg="del">
          <pc:chgData name="John Oakes" userId="1a36f0057432ea1f" providerId="LiveId" clId="{47381711-A8C6-487F-B478-F1510AC8C65D}" dt="2026-06-20T23:57:07.471" v="2228" actId="47"/>
          <pc:sldLayoutMkLst>
            <pc:docMk/>
            <pc:sldMasterMk cId="2337656247" sldId="2147483708"/>
            <pc:sldLayoutMk cId="131485092" sldId="2147483712"/>
          </pc:sldLayoutMkLst>
        </pc:sldLayoutChg>
        <pc:sldLayoutChg chg="del">
          <pc:chgData name="John Oakes" userId="1a36f0057432ea1f" providerId="LiveId" clId="{47381711-A8C6-487F-B478-F1510AC8C65D}" dt="2026-06-20T23:57:07.471" v="2228" actId="47"/>
          <pc:sldLayoutMkLst>
            <pc:docMk/>
            <pc:sldMasterMk cId="2337656247" sldId="2147483708"/>
            <pc:sldLayoutMk cId="3014534347" sldId="2147483713"/>
          </pc:sldLayoutMkLst>
        </pc:sldLayoutChg>
        <pc:sldLayoutChg chg="del">
          <pc:chgData name="John Oakes" userId="1a36f0057432ea1f" providerId="LiveId" clId="{47381711-A8C6-487F-B478-F1510AC8C65D}" dt="2026-06-20T23:57:07.471" v="2228" actId="47"/>
          <pc:sldLayoutMkLst>
            <pc:docMk/>
            <pc:sldMasterMk cId="2337656247" sldId="2147483708"/>
            <pc:sldLayoutMk cId="4285058624" sldId="2147483714"/>
          </pc:sldLayoutMkLst>
        </pc:sldLayoutChg>
        <pc:sldLayoutChg chg="del">
          <pc:chgData name="John Oakes" userId="1a36f0057432ea1f" providerId="LiveId" clId="{47381711-A8C6-487F-B478-F1510AC8C65D}" dt="2026-06-20T23:57:07.471" v="2228" actId="47"/>
          <pc:sldLayoutMkLst>
            <pc:docMk/>
            <pc:sldMasterMk cId="2337656247" sldId="2147483708"/>
            <pc:sldLayoutMk cId="830640541" sldId="2147483715"/>
          </pc:sldLayoutMkLst>
        </pc:sldLayoutChg>
        <pc:sldLayoutChg chg="del">
          <pc:chgData name="John Oakes" userId="1a36f0057432ea1f" providerId="LiveId" clId="{47381711-A8C6-487F-B478-F1510AC8C65D}" dt="2026-06-20T23:57:07.471" v="2228" actId="47"/>
          <pc:sldLayoutMkLst>
            <pc:docMk/>
            <pc:sldMasterMk cId="2337656247" sldId="2147483708"/>
            <pc:sldLayoutMk cId="144166244" sldId="2147483716"/>
          </pc:sldLayoutMkLst>
        </pc:sldLayoutChg>
        <pc:sldLayoutChg chg="del">
          <pc:chgData name="John Oakes" userId="1a36f0057432ea1f" providerId="LiveId" clId="{47381711-A8C6-487F-B478-F1510AC8C65D}" dt="2026-06-20T23:57:07.471" v="2228" actId="47"/>
          <pc:sldLayoutMkLst>
            <pc:docMk/>
            <pc:sldMasterMk cId="2337656247" sldId="2147483708"/>
            <pc:sldLayoutMk cId="1797541146" sldId="2147483717"/>
          </pc:sldLayoutMkLst>
        </pc:sldLayoutChg>
        <pc:sldLayoutChg chg="del">
          <pc:chgData name="John Oakes" userId="1a36f0057432ea1f" providerId="LiveId" clId="{47381711-A8C6-487F-B478-F1510AC8C65D}" dt="2026-06-20T23:57:07.471" v="2228" actId="47"/>
          <pc:sldLayoutMkLst>
            <pc:docMk/>
            <pc:sldMasterMk cId="2337656247" sldId="2147483708"/>
            <pc:sldLayoutMk cId="1464354507" sldId="2147483718"/>
          </pc:sldLayoutMkLst>
        </pc:sldLayoutChg>
        <pc:sldLayoutChg chg="del">
          <pc:chgData name="John Oakes" userId="1a36f0057432ea1f" providerId="LiveId" clId="{47381711-A8C6-487F-B478-F1510AC8C65D}" dt="2026-06-20T23:57:07.471" v="2228" actId="47"/>
          <pc:sldLayoutMkLst>
            <pc:docMk/>
            <pc:sldMasterMk cId="2337656247" sldId="2147483708"/>
            <pc:sldLayoutMk cId="3357940301" sldId="2147483719"/>
          </pc:sldLayoutMkLst>
        </pc:sldLayoutChg>
      </pc:sldMasterChg>
      <pc:sldMasterChg chg="del delSldLayout">
        <pc:chgData name="John Oakes" userId="1a36f0057432ea1f" providerId="LiveId" clId="{47381711-A8C6-487F-B478-F1510AC8C65D}" dt="2026-06-21T23:08:45.571" v="2599" actId="47"/>
        <pc:sldMasterMkLst>
          <pc:docMk/>
          <pc:sldMasterMk cId="3816192608" sldId="2147483720"/>
        </pc:sldMasterMkLst>
        <pc:sldLayoutChg chg="del">
          <pc:chgData name="John Oakes" userId="1a36f0057432ea1f" providerId="LiveId" clId="{47381711-A8C6-487F-B478-F1510AC8C65D}" dt="2026-06-21T23:08:45.571" v="2599" actId="47"/>
          <pc:sldLayoutMkLst>
            <pc:docMk/>
            <pc:sldMasterMk cId="3816192608" sldId="2147483720"/>
            <pc:sldLayoutMk cId="742524327" sldId="2147483721"/>
          </pc:sldLayoutMkLst>
        </pc:sldLayoutChg>
        <pc:sldLayoutChg chg="del">
          <pc:chgData name="John Oakes" userId="1a36f0057432ea1f" providerId="LiveId" clId="{47381711-A8C6-487F-B478-F1510AC8C65D}" dt="2026-06-21T23:08:45.571" v="2599" actId="47"/>
          <pc:sldLayoutMkLst>
            <pc:docMk/>
            <pc:sldMasterMk cId="3816192608" sldId="2147483720"/>
            <pc:sldLayoutMk cId="138412561" sldId="2147483722"/>
          </pc:sldLayoutMkLst>
        </pc:sldLayoutChg>
        <pc:sldLayoutChg chg="del">
          <pc:chgData name="John Oakes" userId="1a36f0057432ea1f" providerId="LiveId" clId="{47381711-A8C6-487F-B478-F1510AC8C65D}" dt="2026-06-21T23:08:45.571" v="2599" actId="47"/>
          <pc:sldLayoutMkLst>
            <pc:docMk/>
            <pc:sldMasterMk cId="3816192608" sldId="2147483720"/>
            <pc:sldLayoutMk cId="1011936152" sldId="2147483723"/>
          </pc:sldLayoutMkLst>
        </pc:sldLayoutChg>
        <pc:sldLayoutChg chg="del">
          <pc:chgData name="John Oakes" userId="1a36f0057432ea1f" providerId="LiveId" clId="{47381711-A8C6-487F-B478-F1510AC8C65D}" dt="2026-06-21T23:08:45.571" v="2599" actId="47"/>
          <pc:sldLayoutMkLst>
            <pc:docMk/>
            <pc:sldMasterMk cId="3816192608" sldId="2147483720"/>
            <pc:sldLayoutMk cId="2016154771" sldId="2147483724"/>
          </pc:sldLayoutMkLst>
        </pc:sldLayoutChg>
        <pc:sldLayoutChg chg="del">
          <pc:chgData name="John Oakes" userId="1a36f0057432ea1f" providerId="LiveId" clId="{47381711-A8C6-487F-B478-F1510AC8C65D}" dt="2026-06-21T23:08:45.571" v="2599" actId="47"/>
          <pc:sldLayoutMkLst>
            <pc:docMk/>
            <pc:sldMasterMk cId="3816192608" sldId="2147483720"/>
            <pc:sldLayoutMk cId="4144873993" sldId="2147483725"/>
          </pc:sldLayoutMkLst>
        </pc:sldLayoutChg>
        <pc:sldLayoutChg chg="del">
          <pc:chgData name="John Oakes" userId="1a36f0057432ea1f" providerId="LiveId" clId="{47381711-A8C6-487F-B478-F1510AC8C65D}" dt="2026-06-21T23:08:45.571" v="2599" actId="47"/>
          <pc:sldLayoutMkLst>
            <pc:docMk/>
            <pc:sldMasterMk cId="3816192608" sldId="2147483720"/>
            <pc:sldLayoutMk cId="2269306270" sldId="2147483726"/>
          </pc:sldLayoutMkLst>
        </pc:sldLayoutChg>
        <pc:sldLayoutChg chg="del">
          <pc:chgData name="John Oakes" userId="1a36f0057432ea1f" providerId="LiveId" clId="{47381711-A8C6-487F-B478-F1510AC8C65D}" dt="2026-06-21T23:08:45.571" v="2599" actId="47"/>
          <pc:sldLayoutMkLst>
            <pc:docMk/>
            <pc:sldMasterMk cId="3816192608" sldId="2147483720"/>
            <pc:sldLayoutMk cId="735883892" sldId="2147483727"/>
          </pc:sldLayoutMkLst>
        </pc:sldLayoutChg>
        <pc:sldLayoutChg chg="del">
          <pc:chgData name="John Oakes" userId="1a36f0057432ea1f" providerId="LiveId" clId="{47381711-A8C6-487F-B478-F1510AC8C65D}" dt="2026-06-21T23:08:45.571" v="2599" actId="47"/>
          <pc:sldLayoutMkLst>
            <pc:docMk/>
            <pc:sldMasterMk cId="3816192608" sldId="2147483720"/>
            <pc:sldLayoutMk cId="2271108728" sldId="2147483728"/>
          </pc:sldLayoutMkLst>
        </pc:sldLayoutChg>
        <pc:sldLayoutChg chg="del">
          <pc:chgData name="John Oakes" userId="1a36f0057432ea1f" providerId="LiveId" clId="{47381711-A8C6-487F-B478-F1510AC8C65D}" dt="2026-06-21T23:08:45.571" v="2599" actId="47"/>
          <pc:sldLayoutMkLst>
            <pc:docMk/>
            <pc:sldMasterMk cId="3816192608" sldId="2147483720"/>
            <pc:sldLayoutMk cId="3743294910" sldId="2147483729"/>
          </pc:sldLayoutMkLst>
        </pc:sldLayoutChg>
        <pc:sldLayoutChg chg="del">
          <pc:chgData name="John Oakes" userId="1a36f0057432ea1f" providerId="LiveId" clId="{47381711-A8C6-487F-B478-F1510AC8C65D}" dt="2026-06-21T23:08:45.571" v="2599" actId="47"/>
          <pc:sldLayoutMkLst>
            <pc:docMk/>
            <pc:sldMasterMk cId="3816192608" sldId="2147483720"/>
            <pc:sldLayoutMk cId="2511907248" sldId="2147483730"/>
          </pc:sldLayoutMkLst>
        </pc:sldLayoutChg>
        <pc:sldLayoutChg chg="del">
          <pc:chgData name="John Oakes" userId="1a36f0057432ea1f" providerId="LiveId" clId="{47381711-A8C6-487F-B478-F1510AC8C65D}" dt="2026-06-21T23:08:45.571" v="2599" actId="47"/>
          <pc:sldLayoutMkLst>
            <pc:docMk/>
            <pc:sldMasterMk cId="3816192608" sldId="2147483720"/>
            <pc:sldLayoutMk cId="1269326510" sldId="2147483731"/>
          </pc:sldLayoutMkLst>
        </pc:sldLayoutChg>
      </pc:sldMasterChg>
      <pc:sldMasterChg chg="del delSldLayout">
        <pc:chgData name="John Oakes" userId="1a36f0057432ea1f" providerId="LiveId" clId="{47381711-A8C6-487F-B478-F1510AC8C65D}" dt="2026-06-21T23:08:27.217" v="2598" actId="47"/>
        <pc:sldMasterMkLst>
          <pc:docMk/>
          <pc:sldMasterMk cId="2799607897" sldId="2147483732"/>
        </pc:sldMasterMkLst>
        <pc:sldLayoutChg chg="del">
          <pc:chgData name="John Oakes" userId="1a36f0057432ea1f" providerId="LiveId" clId="{47381711-A8C6-487F-B478-F1510AC8C65D}" dt="2026-06-21T23:08:27.217" v="2598" actId="47"/>
          <pc:sldLayoutMkLst>
            <pc:docMk/>
            <pc:sldMasterMk cId="2799607897" sldId="2147483732"/>
            <pc:sldLayoutMk cId="28210910" sldId="2147483733"/>
          </pc:sldLayoutMkLst>
        </pc:sldLayoutChg>
        <pc:sldLayoutChg chg="del">
          <pc:chgData name="John Oakes" userId="1a36f0057432ea1f" providerId="LiveId" clId="{47381711-A8C6-487F-B478-F1510AC8C65D}" dt="2026-06-21T23:08:27.217" v="2598" actId="47"/>
          <pc:sldLayoutMkLst>
            <pc:docMk/>
            <pc:sldMasterMk cId="2799607897" sldId="2147483732"/>
            <pc:sldLayoutMk cId="2999451874" sldId="2147483734"/>
          </pc:sldLayoutMkLst>
        </pc:sldLayoutChg>
        <pc:sldLayoutChg chg="del">
          <pc:chgData name="John Oakes" userId="1a36f0057432ea1f" providerId="LiveId" clId="{47381711-A8C6-487F-B478-F1510AC8C65D}" dt="2026-06-21T23:08:27.217" v="2598" actId="47"/>
          <pc:sldLayoutMkLst>
            <pc:docMk/>
            <pc:sldMasterMk cId="2799607897" sldId="2147483732"/>
            <pc:sldLayoutMk cId="2763138408" sldId="2147483735"/>
          </pc:sldLayoutMkLst>
        </pc:sldLayoutChg>
        <pc:sldLayoutChg chg="del">
          <pc:chgData name="John Oakes" userId="1a36f0057432ea1f" providerId="LiveId" clId="{47381711-A8C6-487F-B478-F1510AC8C65D}" dt="2026-06-21T23:08:27.217" v="2598" actId="47"/>
          <pc:sldLayoutMkLst>
            <pc:docMk/>
            <pc:sldMasterMk cId="2799607897" sldId="2147483732"/>
            <pc:sldLayoutMk cId="617108052" sldId="2147483736"/>
          </pc:sldLayoutMkLst>
        </pc:sldLayoutChg>
        <pc:sldLayoutChg chg="del">
          <pc:chgData name="John Oakes" userId="1a36f0057432ea1f" providerId="LiveId" clId="{47381711-A8C6-487F-B478-F1510AC8C65D}" dt="2026-06-21T23:08:27.217" v="2598" actId="47"/>
          <pc:sldLayoutMkLst>
            <pc:docMk/>
            <pc:sldMasterMk cId="2799607897" sldId="2147483732"/>
            <pc:sldLayoutMk cId="2150049024" sldId="2147483737"/>
          </pc:sldLayoutMkLst>
        </pc:sldLayoutChg>
        <pc:sldLayoutChg chg="del">
          <pc:chgData name="John Oakes" userId="1a36f0057432ea1f" providerId="LiveId" clId="{47381711-A8C6-487F-B478-F1510AC8C65D}" dt="2026-06-21T23:08:27.217" v="2598" actId="47"/>
          <pc:sldLayoutMkLst>
            <pc:docMk/>
            <pc:sldMasterMk cId="2799607897" sldId="2147483732"/>
            <pc:sldLayoutMk cId="4102322500" sldId="2147483738"/>
          </pc:sldLayoutMkLst>
        </pc:sldLayoutChg>
        <pc:sldLayoutChg chg="del">
          <pc:chgData name="John Oakes" userId="1a36f0057432ea1f" providerId="LiveId" clId="{47381711-A8C6-487F-B478-F1510AC8C65D}" dt="2026-06-21T23:08:27.217" v="2598" actId="47"/>
          <pc:sldLayoutMkLst>
            <pc:docMk/>
            <pc:sldMasterMk cId="2799607897" sldId="2147483732"/>
            <pc:sldLayoutMk cId="4244828543" sldId="2147483739"/>
          </pc:sldLayoutMkLst>
        </pc:sldLayoutChg>
        <pc:sldLayoutChg chg="del">
          <pc:chgData name="John Oakes" userId="1a36f0057432ea1f" providerId="LiveId" clId="{47381711-A8C6-487F-B478-F1510AC8C65D}" dt="2026-06-21T23:08:27.217" v="2598" actId="47"/>
          <pc:sldLayoutMkLst>
            <pc:docMk/>
            <pc:sldMasterMk cId="2799607897" sldId="2147483732"/>
            <pc:sldLayoutMk cId="1485018749" sldId="2147483740"/>
          </pc:sldLayoutMkLst>
        </pc:sldLayoutChg>
        <pc:sldLayoutChg chg="del">
          <pc:chgData name="John Oakes" userId="1a36f0057432ea1f" providerId="LiveId" clId="{47381711-A8C6-487F-B478-F1510AC8C65D}" dt="2026-06-21T23:08:27.217" v="2598" actId="47"/>
          <pc:sldLayoutMkLst>
            <pc:docMk/>
            <pc:sldMasterMk cId="2799607897" sldId="2147483732"/>
            <pc:sldLayoutMk cId="1095401884" sldId="2147483741"/>
          </pc:sldLayoutMkLst>
        </pc:sldLayoutChg>
        <pc:sldLayoutChg chg="del">
          <pc:chgData name="John Oakes" userId="1a36f0057432ea1f" providerId="LiveId" clId="{47381711-A8C6-487F-B478-F1510AC8C65D}" dt="2026-06-21T23:08:27.217" v="2598" actId="47"/>
          <pc:sldLayoutMkLst>
            <pc:docMk/>
            <pc:sldMasterMk cId="2799607897" sldId="2147483732"/>
            <pc:sldLayoutMk cId="298141825" sldId="2147483742"/>
          </pc:sldLayoutMkLst>
        </pc:sldLayoutChg>
        <pc:sldLayoutChg chg="del">
          <pc:chgData name="John Oakes" userId="1a36f0057432ea1f" providerId="LiveId" clId="{47381711-A8C6-487F-B478-F1510AC8C65D}" dt="2026-06-21T23:08:27.217" v="2598" actId="47"/>
          <pc:sldLayoutMkLst>
            <pc:docMk/>
            <pc:sldMasterMk cId="2799607897" sldId="2147483732"/>
            <pc:sldLayoutMk cId="1357149789" sldId="2147483743"/>
          </pc:sldLayoutMkLst>
        </pc:sldLayoutChg>
      </pc:sldMasterChg>
      <pc:sldMasterChg chg="del delSldLayout">
        <pc:chgData name="John Oakes" userId="1a36f0057432ea1f" providerId="LiveId" clId="{47381711-A8C6-487F-B478-F1510AC8C65D}" dt="2026-06-21T23:08:27.217" v="2598" actId="47"/>
        <pc:sldMasterMkLst>
          <pc:docMk/>
          <pc:sldMasterMk cId="3590584941" sldId="2147483744"/>
        </pc:sldMasterMkLst>
        <pc:sldLayoutChg chg="del">
          <pc:chgData name="John Oakes" userId="1a36f0057432ea1f" providerId="LiveId" clId="{47381711-A8C6-487F-B478-F1510AC8C65D}" dt="2026-06-21T23:08:27.217" v="2598" actId="47"/>
          <pc:sldLayoutMkLst>
            <pc:docMk/>
            <pc:sldMasterMk cId="3590584941" sldId="2147483744"/>
            <pc:sldLayoutMk cId="3213621779" sldId="2147483745"/>
          </pc:sldLayoutMkLst>
        </pc:sldLayoutChg>
        <pc:sldLayoutChg chg="del">
          <pc:chgData name="John Oakes" userId="1a36f0057432ea1f" providerId="LiveId" clId="{47381711-A8C6-487F-B478-F1510AC8C65D}" dt="2026-06-21T23:08:27.217" v="2598" actId="47"/>
          <pc:sldLayoutMkLst>
            <pc:docMk/>
            <pc:sldMasterMk cId="3590584941" sldId="2147483744"/>
            <pc:sldLayoutMk cId="2048340895" sldId="2147483746"/>
          </pc:sldLayoutMkLst>
        </pc:sldLayoutChg>
        <pc:sldLayoutChg chg="del">
          <pc:chgData name="John Oakes" userId="1a36f0057432ea1f" providerId="LiveId" clId="{47381711-A8C6-487F-B478-F1510AC8C65D}" dt="2026-06-21T23:08:27.217" v="2598" actId="47"/>
          <pc:sldLayoutMkLst>
            <pc:docMk/>
            <pc:sldMasterMk cId="3590584941" sldId="2147483744"/>
            <pc:sldLayoutMk cId="2623284739" sldId="2147483747"/>
          </pc:sldLayoutMkLst>
        </pc:sldLayoutChg>
        <pc:sldLayoutChg chg="del">
          <pc:chgData name="John Oakes" userId="1a36f0057432ea1f" providerId="LiveId" clId="{47381711-A8C6-487F-B478-F1510AC8C65D}" dt="2026-06-21T23:08:27.217" v="2598" actId="47"/>
          <pc:sldLayoutMkLst>
            <pc:docMk/>
            <pc:sldMasterMk cId="3590584941" sldId="2147483744"/>
            <pc:sldLayoutMk cId="342835627" sldId="2147483748"/>
          </pc:sldLayoutMkLst>
        </pc:sldLayoutChg>
        <pc:sldLayoutChg chg="del">
          <pc:chgData name="John Oakes" userId="1a36f0057432ea1f" providerId="LiveId" clId="{47381711-A8C6-487F-B478-F1510AC8C65D}" dt="2026-06-21T23:08:27.217" v="2598" actId="47"/>
          <pc:sldLayoutMkLst>
            <pc:docMk/>
            <pc:sldMasterMk cId="3590584941" sldId="2147483744"/>
            <pc:sldLayoutMk cId="225300694" sldId="2147483749"/>
          </pc:sldLayoutMkLst>
        </pc:sldLayoutChg>
        <pc:sldLayoutChg chg="del">
          <pc:chgData name="John Oakes" userId="1a36f0057432ea1f" providerId="LiveId" clId="{47381711-A8C6-487F-B478-F1510AC8C65D}" dt="2026-06-21T23:08:27.217" v="2598" actId="47"/>
          <pc:sldLayoutMkLst>
            <pc:docMk/>
            <pc:sldMasterMk cId="3590584941" sldId="2147483744"/>
            <pc:sldLayoutMk cId="3784474883" sldId="2147483750"/>
          </pc:sldLayoutMkLst>
        </pc:sldLayoutChg>
        <pc:sldLayoutChg chg="del">
          <pc:chgData name="John Oakes" userId="1a36f0057432ea1f" providerId="LiveId" clId="{47381711-A8C6-487F-B478-F1510AC8C65D}" dt="2026-06-21T23:08:27.217" v="2598" actId="47"/>
          <pc:sldLayoutMkLst>
            <pc:docMk/>
            <pc:sldMasterMk cId="3590584941" sldId="2147483744"/>
            <pc:sldLayoutMk cId="3976505198" sldId="2147483751"/>
          </pc:sldLayoutMkLst>
        </pc:sldLayoutChg>
        <pc:sldLayoutChg chg="del">
          <pc:chgData name="John Oakes" userId="1a36f0057432ea1f" providerId="LiveId" clId="{47381711-A8C6-487F-B478-F1510AC8C65D}" dt="2026-06-21T23:08:27.217" v="2598" actId="47"/>
          <pc:sldLayoutMkLst>
            <pc:docMk/>
            <pc:sldMasterMk cId="3590584941" sldId="2147483744"/>
            <pc:sldLayoutMk cId="3960387725" sldId="2147483752"/>
          </pc:sldLayoutMkLst>
        </pc:sldLayoutChg>
        <pc:sldLayoutChg chg="del">
          <pc:chgData name="John Oakes" userId="1a36f0057432ea1f" providerId="LiveId" clId="{47381711-A8C6-487F-B478-F1510AC8C65D}" dt="2026-06-21T23:08:27.217" v="2598" actId="47"/>
          <pc:sldLayoutMkLst>
            <pc:docMk/>
            <pc:sldMasterMk cId="3590584941" sldId="2147483744"/>
            <pc:sldLayoutMk cId="2513813726" sldId="2147483753"/>
          </pc:sldLayoutMkLst>
        </pc:sldLayoutChg>
        <pc:sldLayoutChg chg="del">
          <pc:chgData name="John Oakes" userId="1a36f0057432ea1f" providerId="LiveId" clId="{47381711-A8C6-487F-B478-F1510AC8C65D}" dt="2026-06-21T23:08:27.217" v="2598" actId="47"/>
          <pc:sldLayoutMkLst>
            <pc:docMk/>
            <pc:sldMasterMk cId="3590584941" sldId="2147483744"/>
            <pc:sldLayoutMk cId="3985581825" sldId="2147483754"/>
          </pc:sldLayoutMkLst>
        </pc:sldLayoutChg>
        <pc:sldLayoutChg chg="del">
          <pc:chgData name="John Oakes" userId="1a36f0057432ea1f" providerId="LiveId" clId="{47381711-A8C6-487F-B478-F1510AC8C65D}" dt="2026-06-21T23:08:27.217" v="2598" actId="47"/>
          <pc:sldLayoutMkLst>
            <pc:docMk/>
            <pc:sldMasterMk cId="3590584941" sldId="2147483744"/>
            <pc:sldLayoutMk cId="3944561574" sldId="2147483755"/>
          </pc:sldLayoutMkLst>
        </pc:sldLayoutChg>
      </pc:sldMasterChg>
      <pc:sldMasterChg chg="del delSldLayout">
        <pc:chgData name="John Oakes" userId="1a36f0057432ea1f" providerId="LiveId" clId="{47381711-A8C6-487F-B478-F1510AC8C65D}" dt="2026-06-21T14:36:29.133" v="2530" actId="47"/>
        <pc:sldMasterMkLst>
          <pc:docMk/>
          <pc:sldMasterMk cId="2126365910" sldId="2147483756"/>
        </pc:sldMasterMkLst>
        <pc:sldLayoutChg chg="del">
          <pc:chgData name="John Oakes" userId="1a36f0057432ea1f" providerId="LiveId" clId="{47381711-A8C6-487F-B478-F1510AC8C65D}" dt="2026-06-21T14:36:29.133" v="2530" actId="47"/>
          <pc:sldLayoutMkLst>
            <pc:docMk/>
            <pc:sldMasterMk cId="2126365910" sldId="2147483756"/>
            <pc:sldLayoutMk cId="1731781975" sldId="2147483757"/>
          </pc:sldLayoutMkLst>
        </pc:sldLayoutChg>
        <pc:sldLayoutChg chg="del">
          <pc:chgData name="John Oakes" userId="1a36f0057432ea1f" providerId="LiveId" clId="{47381711-A8C6-487F-B478-F1510AC8C65D}" dt="2026-06-21T14:36:29.133" v="2530" actId="47"/>
          <pc:sldLayoutMkLst>
            <pc:docMk/>
            <pc:sldMasterMk cId="2126365910" sldId="2147483756"/>
            <pc:sldLayoutMk cId="577276472" sldId="2147483758"/>
          </pc:sldLayoutMkLst>
        </pc:sldLayoutChg>
        <pc:sldLayoutChg chg="del">
          <pc:chgData name="John Oakes" userId="1a36f0057432ea1f" providerId="LiveId" clId="{47381711-A8C6-487F-B478-F1510AC8C65D}" dt="2026-06-21T14:36:29.133" v="2530" actId="47"/>
          <pc:sldLayoutMkLst>
            <pc:docMk/>
            <pc:sldMasterMk cId="2126365910" sldId="2147483756"/>
            <pc:sldLayoutMk cId="1005508404" sldId="2147483759"/>
          </pc:sldLayoutMkLst>
        </pc:sldLayoutChg>
        <pc:sldLayoutChg chg="del">
          <pc:chgData name="John Oakes" userId="1a36f0057432ea1f" providerId="LiveId" clId="{47381711-A8C6-487F-B478-F1510AC8C65D}" dt="2026-06-21T14:36:29.133" v="2530" actId="47"/>
          <pc:sldLayoutMkLst>
            <pc:docMk/>
            <pc:sldMasterMk cId="2126365910" sldId="2147483756"/>
            <pc:sldLayoutMk cId="2629269423" sldId="2147483760"/>
          </pc:sldLayoutMkLst>
        </pc:sldLayoutChg>
        <pc:sldLayoutChg chg="del">
          <pc:chgData name="John Oakes" userId="1a36f0057432ea1f" providerId="LiveId" clId="{47381711-A8C6-487F-B478-F1510AC8C65D}" dt="2026-06-21T14:36:29.133" v="2530" actId="47"/>
          <pc:sldLayoutMkLst>
            <pc:docMk/>
            <pc:sldMasterMk cId="2126365910" sldId="2147483756"/>
            <pc:sldLayoutMk cId="2067772875" sldId="2147483761"/>
          </pc:sldLayoutMkLst>
        </pc:sldLayoutChg>
        <pc:sldLayoutChg chg="del">
          <pc:chgData name="John Oakes" userId="1a36f0057432ea1f" providerId="LiveId" clId="{47381711-A8C6-487F-B478-F1510AC8C65D}" dt="2026-06-21T14:36:29.133" v="2530" actId="47"/>
          <pc:sldLayoutMkLst>
            <pc:docMk/>
            <pc:sldMasterMk cId="2126365910" sldId="2147483756"/>
            <pc:sldLayoutMk cId="3785418911" sldId="2147483762"/>
          </pc:sldLayoutMkLst>
        </pc:sldLayoutChg>
        <pc:sldLayoutChg chg="del">
          <pc:chgData name="John Oakes" userId="1a36f0057432ea1f" providerId="LiveId" clId="{47381711-A8C6-487F-B478-F1510AC8C65D}" dt="2026-06-21T14:36:29.133" v="2530" actId="47"/>
          <pc:sldLayoutMkLst>
            <pc:docMk/>
            <pc:sldMasterMk cId="2126365910" sldId="2147483756"/>
            <pc:sldLayoutMk cId="2033047806" sldId="2147483763"/>
          </pc:sldLayoutMkLst>
        </pc:sldLayoutChg>
        <pc:sldLayoutChg chg="del">
          <pc:chgData name="John Oakes" userId="1a36f0057432ea1f" providerId="LiveId" clId="{47381711-A8C6-487F-B478-F1510AC8C65D}" dt="2026-06-21T14:36:29.133" v="2530" actId="47"/>
          <pc:sldLayoutMkLst>
            <pc:docMk/>
            <pc:sldMasterMk cId="2126365910" sldId="2147483756"/>
            <pc:sldLayoutMk cId="4023962888" sldId="2147483764"/>
          </pc:sldLayoutMkLst>
        </pc:sldLayoutChg>
        <pc:sldLayoutChg chg="del">
          <pc:chgData name="John Oakes" userId="1a36f0057432ea1f" providerId="LiveId" clId="{47381711-A8C6-487F-B478-F1510AC8C65D}" dt="2026-06-21T14:36:29.133" v="2530" actId="47"/>
          <pc:sldLayoutMkLst>
            <pc:docMk/>
            <pc:sldMasterMk cId="2126365910" sldId="2147483756"/>
            <pc:sldLayoutMk cId="1363139139" sldId="2147483765"/>
          </pc:sldLayoutMkLst>
        </pc:sldLayoutChg>
        <pc:sldLayoutChg chg="del">
          <pc:chgData name="John Oakes" userId="1a36f0057432ea1f" providerId="LiveId" clId="{47381711-A8C6-487F-B478-F1510AC8C65D}" dt="2026-06-21T14:36:29.133" v="2530" actId="47"/>
          <pc:sldLayoutMkLst>
            <pc:docMk/>
            <pc:sldMasterMk cId="2126365910" sldId="2147483756"/>
            <pc:sldLayoutMk cId="1362620937" sldId="2147483766"/>
          </pc:sldLayoutMkLst>
        </pc:sldLayoutChg>
        <pc:sldLayoutChg chg="del">
          <pc:chgData name="John Oakes" userId="1a36f0057432ea1f" providerId="LiveId" clId="{47381711-A8C6-487F-B478-F1510AC8C65D}" dt="2026-06-21T14:36:29.133" v="2530" actId="47"/>
          <pc:sldLayoutMkLst>
            <pc:docMk/>
            <pc:sldMasterMk cId="2126365910" sldId="2147483756"/>
            <pc:sldLayoutMk cId="4292990388" sldId="2147483767"/>
          </pc:sldLayoutMkLst>
        </pc:sldLayoutChg>
      </pc:sldMasterChg>
      <pc:sldMasterChg chg="del delSldLayout">
        <pc:chgData name="John Oakes" userId="1a36f0057432ea1f" providerId="LiveId" clId="{47381711-A8C6-487F-B478-F1510AC8C65D}" dt="2026-06-21T23:08:45.571" v="2599" actId="47"/>
        <pc:sldMasterMkLst>
          <pc:docMk/>
          <pc:sldMasterMk cId="787915435" sldId="2147483768"/>
        </pc:sldMasterMkLst>
        <pc:sldLayoutChg chg="del">
          <pc:chgData name="John Oakes" userId="1a36f0057432ea1f" providerId="LiveId" clId="{47381711-A8C6-487F-B478-F1510AC8C65D}" dt="2026-06-21T23:08:45.571" v="2599" actId="47"/>
          <pc:sldLayoutMkLst>
            <pc:docMk/>
            <pc:sldMasterMk cId="787915435" sldId="2147483768"/>
            <pc:sldLayoutMk cId="591378433" sldId="2147483769"/>
          </pc:sldLayoutMkLst>
        </pc:sldLayoutChg>
        <pc:sldLayoutChg chg="del">
          <pc:chgData name="John Oakes" userId="1a36f0057432ea1f" providerId="LiveId" clId="{47381711-A8C6-487F-B478-F1510AC8C65D}" dt="2026-06-21T23:08:45.571" v="2599" actId="47"/>
          <pc:sldLayoutMkLst>
            <pc:docMk/>
            <pc:sldMasterMk cId="787915435" sldId="2147483768"/>
            <pc:sldLayoutMk cId="1556875012" sldId="2147483770"/>
          </pc:sldLayoutMkLst>
        </pc:sldLayoutChg>
        <pc:sldLayoutChg chg="del">
          <pc:chgData name="John Oakes" userId="1a36f0057432ea1f" providerId="LiveId" clId="{47381711-A8C6-487F-B478-F1510AC8C65D}" dt="2026-06-21T23:08:27.217" v="2598" actId="47"/>
          <pc:sldLayoutMkLst>
            <pc:docMk/>
            <pc:sldMasterMk cId="787915435" sldId="2147483768"/>
            <pc:sldLayoutMk cId="3911503253" sldId="2147483771"/>
          </pc:sldLayoutMkLst>
        </pc:sldLayoutChg>
        <pc:sldLayoutChg chg="del">
          <pc:chgData name="John Oakes" userId="1a36f0057432ea1f" providerId="LiveId" clId="{47381711-A8C6-487F-B478-F1510AC8C65D}" dt="2026-06-21T23:08:45.571" v="2599" actId="47"/>
          <pc:sldLayoutMkLst>
            <pc:docMk/>
            <pc:sldMasterMk cId="787915435" sldId="2147483768"/>
            <pc:sldLayoutMk cId="841052929" sldId="2147483772"/>
          </pc:sldLayoutMkLst>
        </pc:sldLayoutChg>
        <pc:sldLayoutChg chg="del">
          <pc:chgData name="John Oakes" userId="1a36f0057432ea1f" providerId="LiveId" clId="{47381711-A8C6-487F-B478-F1510AC8C65D}" dt="2026-06-21T23:08:45.571" v="2599" actId="47"/>
          <pc:sldLayoutMkLst>
            <pc:docMk/>
            <pc:sldMasterMk cId="787915435" sldId="2147483768"/>
            <pc:sldLayoutMk cId="1999664751" sldId="2147483773"/>
          </pc:sldLayoutMkLst>
        </pc:sldLayoutChg>
        <pc:sldLayoutChg chg="del">
          <pc:chgData name="John Oakes" userId="1a36f0057432ea1f" providerId="LiveId" clId="{47381711-A8C6-487F-B478-F1510AC8C65D}" dt="2026-06-21T23:08:45.571" v="2599" actId="47"/>
          <pc:sldLayoutMkLst>
            <pc:docMk/>
            <pc:sldMasterMk cId="787915435" sldId="2147483768"/>
            <pc:sldLayoutMk cId="3761140870" sldId="2147483774"/>
          </pc:sldLayoutMkLst>
        </pc:sldLayoutChg>
        <pc:sldLayoutChg chg="del">
          <pc:chgData name="John Oakes" userId="1a36f0057432ea1f" providerId="LiveId" clId="{47381711-A8C6-487F-B478-F1510AC8C65D}" dt="2026-06-21T23:08:45.571" v="2599" actId="47"/>
          <pc:sldLayoutMkLst>
            <pc:docMk/>
            <pc:sldMasterMk cId="787915435" sldId="2147483768"/>
            <pc:sldLayoutMk cId="505897246" sldId="2147483775"/>
          </pc:sldLayoutMkLst>
        </pc:sldLayoutChg>
        <pc:sldLayoutChg chg="del">
          <pc:chgData name="John Oakes" userId="1a36f0057432ea1f" providerId="LiveId" clId="{47381711-A8C6-487F-B478-F1510AC8C65D}" dt="2026-06-21T23:08:45.571" v="2599" actId="47"/>
          <pc:sldLayoutMkLst>
            <pc:docMk/>
            <pc:sldMasterMk cId="787915435" sldId="2147483768"/>
            <pc:sldLayoutMk cId="1762817651" sldId="2147483776"/>
          </pc:sldLayoutMkLst>
        </pc:sldLayoutChg>
        <pc:sldLayoutChg chg="del">
          <pc:chgData name="John Oakes" userId="1a36f0057432ea1f" providerId="LiveId" clId="{47381711-A8C6-487F-B478-F1510AC8C65D}" dt="2026-06-21T23:08:45.571" v="2599" actId="47"/>
          <pc:sldLayoutMkLst>
            <pc:docMk/>
            <pc:sldMasterMk cId="787915435" sldId="2147483768"/>
            <pc:sldLayoutMk cId="77247721" sldId="2147483777"/>
          </pc:sldLayoutMkLst>
        </pc:sldLayoutChg>
        <pc:sldLayoutChg chg="del">
          <pc:chgData name="John Oakes" userId="1a36f0057432ea1f" providerId="LiveId" clId="{47381711-A8C6-487F-B478-F1510AC8C65D}" dt="2026-06-21T23:08:45.571" v="2599" actId="47"/>
          <pc:sldLayoutMkLst>
            <pc:docMk/>
            <pc:sldMasterMk cId="787915435" sldId="2147483768"/>
            <pc:sldLayoutMk cId="3010946008" sldId="2147483778"/>
          </pc:sldLayoutMkLst>
        </pc:sldLayoutChg>
        <pc:sldLayoutChg chg="del">
          <pc:chgData name="John Oakes" userId="1a36f0057432ea1f" providerId="LiveId" clId="{47381711-A8C6-487F-B478-F1510AC8C65D}" dt="2026-06-21T23:08:45.571" v="2599" actId="47"/>
          <pc:sldLayoutMkLst>
            <pc:docMk/>
            <pc:sldMasterMk cId="787915435" sldId="2147483768"/>
            <pc:sldLayoutMk cId="1845712765" sldId="2147483779"/>
          </pc:sldLayoutMkLst>
        </pc:sldLayoutChg>
      </pc:sldMasterChg>
      <pc:sldMasterChg chg="del delSldLayout">
        <pc:chgData name="John Oakes" userId="1a36f0057432ea1f" providerId="LiveId" clId="{47381711-A8C6-487F-B478-F1510AC8C65D}" dt="2026-06-21T23:08:45.571" v="2599" actId="47"/>
        <pc:sldMasterMkLst>
          <pc:docMk/>
          <pc:sldMasterMk cId="3240789632" sldId="2147483780"/>
        </pc:sldMasterMkLst>
        <pc:sldLayoutChg chg="del">
          <pc:chgData name="John Oakes" userId="1a36f0057432ea1f" providerId="LiveId" clId="{47381711-A8C6-487F-B478-F1510AC8C65D}" dt="2026-06-21T23:08:45.571" v="2599" actId="47"/>
          <pc:sldLayoutMkLst>
            <pc:docMk/>
            <pc:sldMasterMk cId="3240789632" sldId="2147483780"/>
            <pc:sldLayoutMk cId="1837168396" sldId="2147483781"/>
          </pc:sldLayoutMkLst>
        </pc:sldLayoutChg>
        <pc:sldLayoutChg chg="del">
          <pc:chgData name="John Oakes" userId="1a36f0057432ea1f" providerId="LiveId" clId="{47381711-A8C6-487F-B478-F1510AC8C65D}" dt="2026-06-21T23:08:45.571" v="2599" actId="47"/>
          <pc:sldLayoutMkLst>
            <pc:docMk/>
            <pc:sldMasterMk cId="3240789632" sldId="2147483780"/>
            <pc:sldLayoutMk cId="1048798430" sldId="2147483782"/>
          </pc:sldLayoutMkLst>
        </pc:sldLayoutChg>
        <pc:sldLayoutChg chg="del">
          <pc:chgData name="John Oakes" userId="1a36f0057432ea1f" providerId="LiveId" clId="{47381711-A8C6-487F-B478-F1510AC8C65D}" dt="2026-06-21T23:08:45.571" v="2599" actId="47"/>
          <pc:sldLayoutMkLst>
            <pc:docMk/>
            <pc:sldMasterMk cId="3240789632" sldId="2147483780"/>
            <pc:sldLayoutMk cId="2891379452" sldId="2147483783"/>
          </pc:sldLayoutMkLst>
        </pc:sldLayoutChg>
        <pc:sldLayoutChg chg="del">
          <pc:chgData name="John Oakes" userId="1a36f0057432ea1f" providerId="LiveId" clId="{47381711-A8C6-487F-B478-F1510AC8C65D}" dt="2026-06-21T23:08:45.571" v="2599" actId="47"/>
          <pc:sldLayoutMkLst>
            <pc:docMk/>
            <pc:sldMasterMk cId="3240789632" sldId="2147483780"/>
            <pc:sldLayoutMk cId="3927885414" sldId="2147483784"/>
          </pc:sldLayoutMkLst>
        </pc:sldLayoutChg>
        <pc:sldLayoutChg chg="del">
          <pc:chgData name="John Oakes" userId="1a36f0057432ea1f" providerId="LiveId" clId="{47381711-A8C6-487F-B478-F1510AC8C65D}" dt="2026-06-21T23:08:45.571" v="2599" actId="47"/>
          <pc:sldLayoutMkLst>
            <pc:docMk/>
            <pc:sldMasterMk cId="3240789632" sldId="2147483780"/>
            <pc:sldLayoutMk cId="2150380203" sldId="2147483785"/>
          </pc:sldLayoutMkLst>
        </pc:sldLayoutChg>
        <pc:sldLayoutChg chg="del">
          <pc:chgData name="John Oakes" userId="1a36f0057432ea1f" providerId="LiveId" clId="{47381711-A8C6-487F-B478-F1510AC8C65D}" dt="2026-06-21T23:08:45.571" v="2599" actId="47"/>
          <pc:sldLayoutMkLst>
            <pc:docMk/>
            <pc:sldMasterMk cId="3240789632" sldId="2147483780"/>
            <pc:sldLayoutMk cId="1038017587" sldId="2147483786"/>
          </pc:sldLayoutMkLst>
        </pc:sldLayoutChg>
        <pc:sldLayoutChg chg="del">
          <pc:chgData name="John Oakes" userId="1a36f0057432ea1f" providerId="LiveId" clId="{47381711-A8C6-487F-B478-F1510AC8C65D}" dt="2026-06-21T23:08:45.571" v="2599" actId="47"/>
          <pc:sldLayoutMkLst>
            <pc:docMk/>
            <pc:sldMasterMk cId="3240789632" sldId="2147483780"/>
            <pc:sldLayoutMk cId="1555300544" sldId="2147483787"/>
          </pc:sldLayoutMkLst>
        </pc:sldLayoutChg>
        <pc:sldLayoutChg chg="del">
          <pc:chgData name="John Oakes" userId="1a36f0057432ea1f" providerId="LiveId" clId="{47381711-A8C6-487F-B478-F1510AC8C65D}" dt="2026-06-21T23:08:45.571" v="2599" actId="47"/>
          <pc:sldLayoutMkLst>
            <pc:docMk/>
            <pc:sldMasterMk cId="3240789632" sldId="2147483780"/>
            <pc:sldLayoutMk cId="715178679" sldId="2147483788"/>
          </pc:sldLayoutMkLst>
        </pc:sldLayoutChg>
        <pc:sldLayoutChg chg="del">
          <pc:chgData name="John Oakes" userId="1a36f0057432ea1f" providerId="LiveId" clId="{47381711-A8C6-487F-B478-F1510AC8C65D}" dt="2026-06-21T23:08:45.571" v="2599" actId="47"/>
          <pc:sldLayoutMkLst>
            <pc:docMk/>
            <pc:sldMasterMk cId="3240789632" sldId="2147483780"/>
            <pc:sldLayoutMk cId="1311019014" sldId="2147483789"/>
          </pc:sldLayoutMkLst>
        </pc:sldLayoutChg>
        <pc:sldLayoutChg chg="del">
          <pc:chgData name="John Oakes" userId="1a36f0057432ea1f" providerId="LiveId" clId="{47381711-A8C6-487F-B478-F1510AC8C65D}" dt="2026-06-21T23:08:45.571" v="2599" actId="47"/>
          <pc:sldLayoutMkLst>
            <pc:docMk/>
            <pc:sldMasterMk cId="3240789632" sldId="2147483780"/>
            <pc:sldLayoutMk cId="2465464520" sldId="2147483790"/>
          </pc:sldLayoutMkLst>
        </pc:sldLayoutChg>
        <pc:sldLayoutChg chg="del">
          <pc:chgData name="John Oakes" userId="1a36f0057432ea1f" providerId="LiveId" clId="{47381711-A8C6-487F-B478-F1510AC8C65D}" dt="2026-06-21T23:08:45.571" v="2599" actId="47"/>
          <pc:sldLayoutMkLst>
            <pc:docMk/>
            <pc:sldMasterMk cId="3240789632" sldId="2147483780"/>
            <pc:sldLayoutMk cId="3863336533" sldId="21474837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3FA6CE-B578-46A6-81B7-A3833E68505F}" type="datetimeFigureOut">
              <a:rPr lang="en-US" smtClean="0"/>
              <a:t>6/21/2026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3BF368-660D-4C8D-AE62-F7E6A64D7A8A}" type="slidenum">
              <a:rPr lang="en-US" smtClean="0"/>
              <a:t>‹#›</a:t>
            </a:fld>
            <a:endParaRPr lang="en-US"/>
          </a:p>
        </p:txBody>
      </p:sp>
    </p:spTree>
    <p:extLst>
      <p:ext uri="{BB962C8B-B14F-4D97-AF65-F5344CB8AC3E}">
        <p14:creationId xmlns:p14="http://schemas.microsoft.com/office/powerpoint/2010/main" val="1681042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BF368-660D-4C8D-AE62-F7E6A64D7A8A}" type="slidenum">
              <a:rPr lang="en-US" smtClean="0"/>
              <a:t>16</a:t>
            </a:fld>
            <a:endParaRPr lang="en-US"/>
          </a:p>
        </p:txBody>
      </p:sp>
    </p:spTree>
    <p:extLst>
      <p:ext uri="{BB962C8B-B14F-4D97-AF65-F5344CB8AC3E}">
        <p14:creationId xmlns:p14="http://schemas.microsoft.com/office/powerpoint/2010/main" val="262507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BD1932-1E79-460E-8EA9-7EC16BE07A7A}" type="datetimeFigureOut">
              <a:rPr lang="en-US" smtClean="0"/>
              <a:t>6/21/2026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D3371-5753-467E-8589-EFDACB993CEF}" type="slidenum">
              <a:rPr lang="en-US" smtClean="0"/>
              <a:t>‹#›</a:t>
            </a:fld>
            <a:endParaRPr lang="en-US"/>
          </a:p>
        </p:txBody>
      </p:sp>
    </p:spTree>
    <p:extLst>
      <p:ext uri="{BB962C8B-B14F-4D97-AF65-F5344CB8AC3E}">
        <p14:creationId xmlns:p14="http://schemas.microsoft.com/office/powerpoint/2010/main" val="333985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BD1932-1E79-460E-8EA9-7EC16BE07A7A}" type="datetimeFigureOut">
              <a:rPr lang="en-US" smtClean="0"/>
              <a:t>6/21/2026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D3371-5753-467E-8589-EFDACB993CEF}" type="slidenum">
              <a:rPr lang="en-US" smtClean="0"/>
              <a:t>‹#›</a:t>
            </a:fld>
            <a:endParaRPr lang="en-US"/>
          </a:p>
        </p:txBody>
      </p:sp>
    </p:spTree>
    <p:extLst>
      <p:ext uri="{BB962C8B-B14F-4D97-AF65-F5344CB8AC3E}">
        <p14:creationId xmlns:p14="http://schemas.microsoft.com/office/powerpoint/2010/main" val="174971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BD1932-1E79-460E-8EA9-7EC16BE07A7A}" type="datetimeFigureOut">
              <a:rPr lang="en-US" smtClean="0"/>
              <a:t>6/21/2026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D3371-5753-467E-8589-EFDACB993CEF}" type="slidenum">
              <a:rPr lang="en-US" smtClean="0"/>
              <a:t>‹#›</a:t>
            </a:fld>
            <a:endParaRPr lang="en-US"/>
          </a:p>
        </p:txBody>
      </p:sp>
    </p:spTree>
    <p:extLst>
      <p:ext uri="{BB962C8B-B14F-4D97-AF65-F5344CB8AC3E}">
        <p14:creationId xmlns:p14="http://schemas.microsoft.com/office/powerpoint/2010/main" val="11054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BD1932-1E79-460E-8EA9-7EC16BE07A7A}" type="datetimeFigureOut">
              <a:rPr lang="en-US" smtClean="0"/>
              <a:t>6/21/2026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D3371-5753-467E-8589-EFDACB993CEF}" type="slidenum">
              <a:rPr lang="en-US" smtClean="0"/>
              <a:t>‹#›</a:t>
            </a:fld>
            <a:endParaRPr lang="en-US"/>
          </a:p>
        </p:txBody>
      </p:sp>
    </p:spTree>
    <p:extLst>
      <p:ext uri="{BB962C8B-B14F-4D97-AF65-F5344CB8AC3E}">
        <p14:creationId xmlns:p14="http://schemas.microsoft.com/office/powerpoint/2010/main" val="414916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BD1932-1E79-460E-8EA9-7EC16BE07A7A}" type="datetimeFigureOut">
              <a:rPr lang="en-US" smtClean="0"/>
              <a:t>6/21/2026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D3371-5753-467E-8589-EFDACB993CEF}" type="slidenum">
              <a:rPr lang="en-US" smtClean="0"/>
              <a:t>‹#›</a:t>
            </a:fld>
            <a:endParaRPr lang="en-US"/>
          </a:p>
        </p:txBody>
      </p:sp>
    </p:spTree>
    <p:extLst>
      <p:ext uri="{BB962C8B-B14F-4D97-AF65-F5344CB8AC3E}">
        <p14:creationId xmlns:p14="http://schemas.microsoft.com/office/powerpoint/2010/main" val="3920074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BD1932-1E79-460E-8EA9-7EC16BE07A7A}" type="datetimeFigureOut">
              <a:rPr lang="en-US" smtClean="0"/>
              <a:t>6/21/2026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D3371-5753-467E-8589-EFDACB993CEF}" type="slidenum">
              <a:rPr lang="en-US" smtClean="0"/>
              <a:t>‹#›</a:t>
            </a:fld>
            <a:endParaRPr lang="en-US"/>
          </a:p>
        </p:txBody>
      </p:sp>
    </p:spTree>
    <p:extLst>
      <p:ext uri="{BB962C8B-B14F-4D97-AF65-F5344CB8AC3E}">
        <p14:creationId xmlns:p14="http://schemas.microsoft.com/office/powerpoint/2010/main" val="87286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BD1932-1E79-460E-8EA9-7EC16BE07A7A}" type="datetimeFigureOut">
              <a:rPr lang="en-US" smtClean="0"/>
              <a:t>6/21/2026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6D3371-5753-467E-8589-EFDACB993CEF}" type="slidenum">
              <a:rPr lang="en-US" smtClean="0"/>
              <a:t>‹#›</a:t>
            </a:fld>
            <a:endParaRPr lang="en-US"/>
          </a:p>
        </p:txBody>
      </p:sp>
    </p:spTree>
    <p:extLst>
      <p:ext uri="{BB962C8B-B14F-4D97-AF65-F5344CB8AC3E}">
        <p14:creationId xmlns:p14="http://schemas.microsoft.com/office/powerpoint/2010/main" val="575853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BD1932-1E79-460E-8EA9-7EC16BE07A7A}" type="datetimeFigureOut">
              <a:rPr lang="en-US" smtClean="0"/>
              <a:t>6/21/2026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6D3371-5753-467E-8589-EFDACB993CEF}" type="slidenum">
              <a:rPr lang="en-US" smtClean="0"/>
              <a:t>‹#›</a:t>
            </a:fld>
            <a:endParaRPr lang="en-US"/>
          </a:p>
        </p:txBody>
      </p:sp>
    </p:spTree>
    <p:extLst>
      <p:ext uri="{BB962C8B-B14F-4D97-AF65-F5344CB8AC3E}">
        <p14:creationId xmlns:p14="http://schemas.microsoft.com/office/powerpoint/2010/main" val="3865366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BD1932-1E79-460E-8EA9-7EC16BE07A7A}" type="datetimeFigureOut">
              <a:rPr lang="en-US" smtClean="0"/>
              <a:t>6/21/2026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6D3371-5753-467E-8589-EFDACB993CEF}" type="slidenum">
              <a:rPr lang="en-US" smtClean="0"/>
              <a:t>‹#›</a:t>
            </a:fld>
            <a:endParaRPr lang="en-US"/>
          </a:p>
        </p:txBody>
      </p:sp>
    </p:spTree>
    <p:extLst>
      <p:ext uri="{BB962C8B-B14F-4D97-AF65-F5344CB8AC3E}">
        <p14:creationId xmlns:p14="http://schemas.microsoft.com/office/powerpoint/2010/main" val="4077351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BD1932-1E79-460E-8EA9-7EC16BE07A7A}" type="datetimeFigureOut">
              <a:rPr lang="en-US" smtClean="0"/>
              <a:t>6/21/2026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D3371-5753-467E-8589-EFDACB993CEF}" type="slidenum">
              <a:rPr lang="en-US" smtClean="0"/>
              <a:t>‹#›</a:t>
            </a:fld>
            <a:endParaRPr lang="en-US"/>
          </a:p>
        </p:txBody>
      </p:sp>
    </p:spTree>
    <p:extLst>
      <p:ext uri="{BB962C8B-B14F-4D97-AF65-F5344CB8AC3E}">
        <p14:creationId xmlns:p14="http://schemas.microsoft.com/office/powerpoint/2010/main" val="957578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BD1932-1E79-460E-8EA9-7EC16BE07A7A}" type="datetimeFigureOut">
              <a:rPr lang="en-US" smtClean="0"/>
              <a:t>6/21/2026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D3371-5753-467E-8589-EFDACB993CEF}" type="slidenum">
              <a:rPr lang="en-US" smtClean="0"/>
              <a:t>‹#›</a:t>
            </a:fld>
            <a:endParaRPr lang="en-US"/>
          </a:p>
        </p:txBody>
      </p:sp>
    </p:spTree>
    <p:extLst>
      <p:ext uri="{BB962C8B-B14F-4D97-AF65-F5344CB8AC3E}">
        <p14:creationId xmlns:p14="http://schemas.microsoft.com/office/powerpoint/2010/main" val="4043177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74BD1932-1E79-460E-8EA9-7EC16BE07A7A}" type="datetimeFigureOut">
              <a:rPr lang="en-US" smtClean="0"/>
              <a:t>6/21/2026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E36D3371-5753-467E-8589-EFDACB993CEF}" type="slidenum">
              <a:rPr lang="en-US" smtClean="0"/>
              <a:t>‹#›</a:t>
            </a:fld>
            <a:endParaRPr lang="en-US"/>
          </a:p>
        </p:txBody>
      </p:sp>
    </p:spTree>
    <p:extLst>
      <p:ext uri="{BB962C8B-B14F-4D97-AF65-F5344CB8AC3E}">
        <p14:creationId xmlns:p14="http://schemas.microsoft.com/office/powerpoint/2010/main" val="2869437519"/>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3881D-5800-1703-2B40-DC102CF7D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1702F-F7F3-E2B9-D89B-F5C308CA40BB}"/>
              </a:ext>
            </a:extLst>
          </p:cNvPr>
          <p:cNvSpPr>
            <a:spLocks noGrp="1"/>
          </p:cNvSpPr>
          <p:nvPr>
            <p:ph type="ctrTitle"/>
          </p:nvPr>
        </p:nvSpPr>
        <p:spPr>
          <a:xfrm>
            <a:off x="228600" y="1828800"/>
            <a:ext cx="4114800" cy="3200400"/>
          </a:xfrm>
        </p:spPr>
        <p:txBody>
          <a:bodyPr>
            <a:normAutofit fontScale="90000"/>
          </a:bodyPr>
          <a:lstStyle/>
          <a:p>
            <a:r>
              <a:rPr lang="en-US" sz="5300" b="1" dirty="0"/>
              <a:t>The Book of </a:t>
            </a:r>
            <a:r>
              <a:rPr lang="en-US" sz="5300" b="1"/>
              <a:t>Judges V</a:t>
            </a:r>
            <a:r>
              <a:rPr lang="en-US" sz="5300" b="1" dirty="0"/>
              <a:t>:</a:t>
            </a:r>
            <a:br>
              <a:rPr lang="en-US" sz="5300" b="1" dirty="0"/>
            </a:br>
            <a:r>
              <a:rPr lang="en-US" sz="5300" b="1" dirty="0"/>
              <a:t>Gideon: </a:t>
            </a:r>
            <a:r>
              <a:rPr lang="en-US" sz="5300" b="1"/>
              <a:t>God’s Warrior</a:t>
            </a:r>
            <a:br>
              <a:rPr lang="en-US" sz="5300" b="1"/>
            </a:br>
            <a:r>
              <a:rPr lang="en-US" sz="5300" b="1"/>
              <a:t>Part 2</a:t>
            </a:r>
            <a:endParaRPr lang="en-US" sz="4800" b="1" dirty="0"/>
          </a:p>
        </p:txBody>
      </p:sp>
      <p:sp>
        <p:nvSpPr>
          <p:cNvPr id="3" name="Subtitle 2">
            <a:extLst>
              <a:ext uri="{FF2B5EF4-FFF2-40B4-BE49-F238E27FC236}">
                <a16:creationId xmlns:a16="http://schemas.microsoft.com/office/drawing/2014/main" id="{5E7D2AC5-8DDC-3929-7C31-FDA1B195C37B}"/>
              </a:ext>
            </a:extLst>
          </p:cNvPr>
          <p:cNvSpPr>
            <a:spLocks noGrp="1"/>
          </p:cNvSpPr>
          <p:nvPr>
            <p:ph type="subTitle" idx="1"/>
          </p:nvPr>
        </p:nvSpPr>
        <p:spPr>
          <a:xfrm flipV="1">
            <a:off x="1060704" y="4965192"/>
            <a:ext cx="3072384" cy="950976"/>
          </a:xfrm>
        </p:spPr>
        <p:txBody>
          <a:bodyPr>
            <a:normAutofit/>
          </a:bodyPr>
          <a:lstStyle/>
          <a:p>
            <a:endParaRPr lang="en-US" sz="4000" b="1" dirty="0"/>
          </a:p>
        </p:txBody>
      </p:sp>
      <p:pic>
        <p:nvPicPr>
          <p:cNvPr id="5" name="Picture 4" descr="The Book Of Judges">
            <a:extLst>
              <a:ext uri="{FF2B5EF4-FFF2-40B4-BE49-F238E27FC236}">
                <a16:creationId xmlns:a16="http://schemas.microsoft.com/office/drawing/2014/main" id="{B8DDA0A1-B265-9232-A0D4-904AAF355850}"/>
              </a:ext>
            </a:extLst>
          </p:cNvPr>
          <p:cNvPicPr>
            <a:picLocks noChangeAspect="1"/>
          </p:cNvPicPr>
          <p:nvPr/>
        </p:nvPicPr>
        <p:blipFill>
          <a:blip r:embed="rId2"/>
          <a:stretch>
            <a:fillRect/>
          </a:stretch>
        </p:blipFill>
        <p:spPr>
          <a:xfrm>
            <a:off x="4343400" y="857250"/>
            <a:ext cx="7696200" cy="5143500"/>
          </a:xfrm>
          <a:prstGeom prst="rect">
            <a:avLst/>
          </a:prstGeom>
        </p:spPr>
      </p:pic>
    </p:spTree>
    <p:extLst>
      <p:ext uri="{BB962C8B-B14F-4D97-AF65-F5344CB8AC3E}">
        <p14:creationId xmlns:p14="http://schemas.microsoft.com/office/powerpoint/2010/main" val="1973870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A845F-2E26-25BF-723B-D24E0393EA39}"/>
              </a:ext>
            </a:extLst>
          </p:cNvPr>
          <p:cNvSpPr>
            <a:spLocks noGrp="1"/>
          </p:cNvSpPr>
          <p:nvPr>
            <p:ph type="title"/>
          </p:nvPr>
        </p:nvSpPr>
        <p:spPr/>
        <p:txBody>
          <a:bodyPr/>
          <a:lstStyle/>
          <a:p>
            <a:pPr algn="ctr"/>
            <a:r>
              <a:rPr lang="en-US" b="1" dirty="0"/>
              <a:t>Judges 7  Gideon: God’s Warrior</a:t>
            </a:r>
          </a:p>
        </p:txBody>
      </p:sp>
      <p:sp>
        <p:nvSpPr>
          <p:cNvPr id="3" name="Content Placeholder 2">
            <a:extLst>
              <a:ext uri="{FF2B5EF4-FFF2-40B4-BE49-F238E27FC236}">
                <a16:creationId xmlns:a16="http://schemas.microsoft.com/office/drawing/2014/main" id="{27318757-D480-3A1A-8F76-8FF0C2BB02F6}"/>
              </a:ext>
            </a:extLst>
          </p:cNvPr>
          <p:cNvSpPr>
            <a:spLocks noGrp="1"/>
          </p:cNvSpPr>
          <p:nvPr>
            <p:ph idx="1"/>
          </p:nvPr>
        </p:nvSpPr>
        <p:spPr>
          <a:xfrm>
            <a:off x="685800" y="1690689"/>
            <a:ext cx="10668000" cy="4486274"/>
          </a:xfrm>
        </p:spPr>
        <p:txBody>
          <a:bodyPr>
            <a:normAutofit lnSpcReduction="10000"/>
          </a:bodyPr>
          <a:lstStyle/>
          <a:p>
            <a:pPr marL="0" indent="0">
              <a:buNone/>
            </a:pPr>
            <a:r>
              <a:rPr lang="en-US" sz="3200" b="1" dirty="0"/>
              <a:t>The facts:</a:t>
            </a:r>
          </a:p>
          <a:p>
            <a:pPr marL="0" indent="0">
              <a:buNone/>
            </a:pPr>
            <a:r>
              <a:rPr lang="en-US" sz="3200" b="1" dirty="0"/>
              <a:t>Midian: “like swarms of locusts”  Judges 7:12</a:t>
            </a:r>
          </a:p>
          <a:p>
            <a:pPr marL="0" indent="0">
              <a:buNone/>
            </a:pPr>
            <a:r>
              <a:rPr lang="en-US" sz="3200" b="1" dirty="0"/>
              <a:t>Midian: 135,000 soldiers   Judges 8:10</a:t>
            </a:r>
          </a:p>
          <a:p>
            <a:pPr marL="0" indent="0">
              <a:buNone/>
            </a:pPr>
            <a:endParaRPr lang="en-US" sz="3200" b="1" dirty="0"/>
          </a:p>
          <a:p>
            <a:pPr marL="0" indent="0">
              <a:buNone/>
            </a:pPr>
            <a:r>
              <a:rPr lang="en-US" sz="3200" b="1" dirty="0"/>
              <a:t>Israel: 32,000 soldiers   Judges 7:3   </a:t>
            </a:r>
          </a:p>
          <a:p>
            <a:pPr marL="0" indent="0">
              <a:buNone/>
            </a:pPr>
            <a:r>
              <a:rPr lang="en-US" sz="3200" b="1" dirty="0"/>
              <a:t>Not good odds!</a:t>
            </a:r>
          </a:p>
          <a:p>
            <a:pPr marL="0" indent="0">
              <a:buNone/>
            </a:pPr>
            <a:endParaRPr lang="en-US" sz="3200" b="1" dirty="0"/>
          </a:p>
          <a:p>
            <a:pPr marL="0" indent="0">
              <a:buNone/>
            </a:pPr>
            <a:r>
              <a:rPr lang="en-US" sz="3200" b="1" dirty="0"/>
              <a:t>God: You have too many soldiers!</a:t>
            </a:r>
          </a:p>
        </p:txBody>
      </p:sp>
    </p:spTree>
    <p:extLst>
      <p:ext uri="{BB962C8B-B14F-4D97-AF65-F5344CB8AC3E}">
        <p14:creationId xmlns:p14="http://schemas.microsoft.com/office/powerpoint/2010/main" val="3204316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3CE05-10FF-982E-0E04-05FEFEAEB0A2}"/>
              </a:ext>
            </a:extLst>
          </p:cNvPr>
          <p:cNvSpPr>
            <a:spLocks noGrp="1"/>
          </p:cNvSpPr>
          <p:nvPr>
            <p:ph type="title"/>
          </p:nvPr>
        </p:nvSpPr>
        <p:spPr>
          <a:xfrm>
            <a:off x="762000" y="228601"/>
            <a:ext cx="10591800" cy="1462088"/>
          </a:xfrm>
        </p:spPr>
        <p:txBody>
          <a:bodyPr/>
          <a:lstStyle/>
          <a:p>
            <a:pPr algn="ctr"/>
            <a:r>
              <a:rPr lang="en-US" b="1" dirty="0"/>
              <a:t>The Valley of Jezreel, </a:t>
            </a:r>
            <a:br>
              <a:rPr lang="en-US" b="1" dirty="0"/>
            </a:br>
            <a:r>
              <a:rPr lang="en-US" b="1" dirty="0"/>
              <a:t>The Spring of Harod and Mt. Moreh</a:t>
            </a:r>
          </a:p>
        </p:txBody>
      </p:sp>
      <p:sp>
        <p:nvSpPr>
          <p:cNvPr id="3" name="Content Placeholder 2">
            <a:extLst>
              <a:ext uri="{FF2B5EF4-FFF2-40B4-BE49-F238E27FC236}">
                <a16:creationId xmlns:a16="http://schemas.microsoft.com/office/drawing/2014/main" id="{911393DB-1A7A-5A85-918B-E43BE13E637C}"/>
              </a:ext>
            </a:extLst>
          </p:cNvPr>
          <p:cNvSpPr>
            <a:spLocks noGrp="1"/>
          </p:cNvSpPr>
          <p:nvPr>
            <p:ph idx="1"/>
          </p:nvPr>
        </p:nvSpPr>
        <p:spPr>
          <a:xfrm>
            <a:off x="6705600" y="1825625"/>
            <a:ext cx="4648200" cy="4351338"/>
          </a:xfrm>
        </p:spPr>
        <p:txBody>
          <a:bodyPr/>
          <a:lstStyle/>
          <a:p>
            <a:endParaRPr lang="en-US" dirty="0"/>
          </a:p>
        </p:txBody>
      </p:sp>
      <p:pic>
        <p:nvPicPr>
          <p:cNvPr id="4" name="Picture 3">
            <a:extLst>
              <a:ext uri="{FF2B5EF4-FFF2-40B4-BE49-F238E27FC236}">
                <a16:creationId xmlns:a16="http://schemas.microsoft.com/office/drawing/2014/main" id="{83C6B0FE-4855-BA5D-6629-C9DFE8E94582}"/>
              </a:ext>
            </a:extLst>
          </p:cNvPr>
          <p:cNvPicPr>
            <a:picLocks noChangeAspect="1"/>
          </p:cNvPicPr>
          <p:nvPr/>
        </p:nvPicPr>
        <p:blipFill>
          <a:blip r:embed="rId2"/>
          <a:stretch>
            <a:fillRect/>
          </a:stretch>
        </p:blipFill>
        <p:spPr>
          <a:xfrm>
            <a:off x="56790" y="1524000"/>
            <a:ext cx="12078419" cy="5589336"/>
          </a:xfrm>
          <a:prstGeom prst="rect">
            <a:avLst/>
          </a:prstGeom>
        </p:spPr>
      </p:pic>
    </p:spTree>
    <p:extLst>
      <p:ext uri="{BB962C8B-B14F-4D97-AF65-F5344CB8AC3E}">
        <p14:creationId xmlns:p14="http://schemas.microsoft.com/office/powerpoint/2010/main" val="1764628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E645-8BC3-5ADC-C5D2-8AC8870C4C94}"/>
              </a:ext>
            </a:extLst>
          </p:cNvPr>
          <p:cNvSpPr>
            <a:spLocks noGrp="1"/>
          </p:cNvSpPr>
          <p:nvPr>
            <p:ph type="title"/>
          </p:nvPr>
        </p:nvSpPr>
        <p:spPr>
          <a:xfrm>
            <a:off x="914400" y="365125"/>
            <a:ext cx="10439400" cy="854075"/>
          </a:xfrm>
        </p:spPr>
        <p:txBody>
          <a:bodyPr/>
          <a:lstStyle/>
          <a:p>
            <a:r>
              <a:rPr lang="en-US" b="1" dirty="0"/>
              <a:t>Israel At The Spring of Harod</a:t>
            </a:r>
          </a:p>
        </p:txBody>
      </p:sp>
      <p:sp>
        <p:nvSpPr>
          <p:cNvPr id="3" name="Content Placeholder 2">
            <a:extLst>
              <a:ext uri="{FF2B5EF4-FFF2-40B4-BE49-F238E27FC236}">
                <a16:creationId xmlns:a16="http://schemas.microsoft.com/office/drawing/2014/main" id="{92FA8C7B-E179-41B6-3782-6046F2AB6976}"/>
              </a:ext>
            </a:extLst>
          </p:cNvPr>
          <p:cNvSpPr>
            <a:spLocks noGrp="1"/>
          </p:cNvSpPr>
          <p:nvPr>
            <p:ph idx="1"/>
          </p:nvPr>
        </p:nvSpPr>
        <p:spPr>
          <a:xfrm>
            <a:off x="8229599" y="1981200"/>
            <a:ext cx="3657600" cy="4195762"/>
          </a:xfrm>
        </p:spPr>
        <p:txBody>
          <a:bodyPr>
            <a:normAutofit/>
          </a:bodyPr>
          <a:lstStyle/>
          <a:p>
            <a:pPr marL="0" indent="0">
              <a:buNone/>
            </a:pPr>
            <a:r>
              <a:rPr lang="en-US" sz="3200" b="1" dirty="0"/>
              <a:t>“Anyone who trembles”</a:t>
            </a:r>
          </a:p>
          <a:p>
            <a:pPr marL="0" indent="0">
              <a:buNone/>
            </a:pPr>
            <a:endParaRPr lang="en-US" sz="1600" b="1" dirty="0"/>
          </a:p>
          <a:p>
            <a:pPr marL="0" indent="0">
              <a:buNone/>
            </a:pPr>
            <a:r>
              <a:rPr lang="en-US" sz="3200" b="1" dirty="0"/>
              <a:t>20,000 go home.</a:t>
            </a:r>
          </a:p>
          <a:p>
            <a:pPr marL="0" indent="0">
              <a:buNone/>
            </a:pPr>
            <a:endParaRPr lang="en-US" sz="1600" b="1" dirty="0"/>
          </a:p>
          <a:p>
            <a:pPr marL="0" indent="0">
              <a:buNone/>
            </a:pPr>
            <a:r>
              <a:rPr lang="en-US" sz="3200" b="1" dirty="0"/>
              <a:t>Would you have gone home?</a:t>
            </a:r>
          </a:p>
        </p:txBody>
      </p:sp>
      <p:pic>
        <p:nvPicPr>
          <p:cNvPr id="4" name="Picture 3" descr="Harod Spring - BibleWalks 500+ sites">
            <a:extLst>
              <a:ext uri="{FF2B5EF4-FFF2-40B4-BE49-F238E27FC236}">
                <a16:creationId xmlns:a16="http://schemas.microsoft.com/office/drawing/2014/main" id="{C7CC3584-D901-F700-02AA-0F885F04652D}"/>
              </a:ext>
            </a:extLst>
          </p:cNvPr>
          <p:cNvPicPr>
            <a:picLocks noChangeAspect="1"/>
          </p:cNvPicPr>
          <p:nvPr/>
        </p:nvPicPr>
        <p:blipFill>
          <a:blip r:embed="rId2"/>
          <a:stretch>
            <a:fillRect/>
          </a:stretch>
        </p:blipFill>
        <p:spPr>
          <a:xfrm>
            <a:off x="609600" y="1365666"/>
            <a:ext cx="7162800" cy="4775201"/>
          </a:xfrm>
          <a:prstGeom prst="rect">
            <a:avLst/>
          </a:prstGeom>
        </p:spPr>
      </p:pic>
      <p:sp>
        <p:nvSpPr>
          <p:cNvPr id="5" name="TextBox 4">
            <a:extLst>
              <a:ext uri="{FF2B5EF4-FFF2-40B4-BE49-F238E27FC236}">
                <a16:creationId xmlns:a16="http://schemas.microsoft.com/office/drawing/2014/main" id="{50BBF55F-0B31-EBD7-C6B6-3C45F7E732CB}"/>
              </a:ext>
            </a:extLst>
          </p:cNvPr>
          <p:cNvSpPr txBox="1"/>
          <p:nvPr/>
        </p:nvSpPr>
        <p:spPr>
          <a:xfrm>
            <a:off x="1600200" y="6176962"/>
            <a:ext cx="5181600" cy="523220"/>
          </a:xfrm>
          <a:prstGeom prst="rect">
            <a:avLst/>
          </a:prstGeom>
          <a:noFill/>
        </p:spPr>
        <p:txBody>
          <a:bodyPr wrap="square" rtlCol="0">
            <a:spAutoFit/>
          </a:bodyPr>
          <a:lstStyle/>
          <a:p>
            <a:r>
              <a:rPr lang="en-US" sz="2800" b="1" dirty="0"/>
              <a:t>The Spring of Harod</a:t>
            </a:r>
          </a:p>
        </p:txBody>
      </p:sp>
    </p:spTree>
    <p:extLst>
      <p:ext uri="{BB962C8B-B14F-4D97-AF65-F5344CB8AC3E}">
        <p14:creationId xmlns:p14="http://schemas.microsoft.com/office/powerpoint/2010/main" val="2364490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409F-E822-7CED-C0D3-84D0ED6B8566}"/>
              </a:ext>
            </a:extLst>
          </p:cNvPr>
          <p:cNvSpPr>
            <a:spLocks noGrp="1"/>
          </p:cNvSpPr>
          <p:nvPr>
            <p:ph type="title"/>
          </p:nvPr>
        </p:nvSpPr>
        <p:spPr>
          <a:xfrm>
            <a:off x="838200" y="365125"/>
            <a:ext cx="5562600" cy="1158875"/>
          </a:xfrm>
        </p:spPr>
        <p:txBody>
          <a:bodyPr/>
          <a:lstStyle/>
          <a:p>
            <a:endParaRPr lang="en-US" dirty="0"/>
          </a:p>
        </p:txBody>
      </p:sp>
      <p:sp>
        <p:nvSpPr>
          <p:cNvPr id="3" name="Content Placeholder 2">
            <a:extLst>
              <a:ext uri="{FF2B5EF4-FFF2-40B4-BE49-F238E27FC236}">
                <a16:creationId xmlns:a16="http://schemas.microsoft.com/office/drawing/2014/main" id="{72D27D71-FF75-01A8-8B32-65C327F6E54B}"/>
              </a:ext>
            </a:extLst>
          </p:cNvPr>
          <p:cNvSpPr>
            <a:spLocks noGrp="1"/>
          </p:cNvSpPr>
          <p:nvPr>
            <p:ph idx="1"/>
          </p:nvPr>
        </p:nvSpPr>
        <p:spPr>
          <a:xfrm>
            <a:off x="838200" y="1524001"/>
            <a:ext cx="3429000" cy="4652962"/>
          </a:xfrm>
        </p:spPr>
        <p:txBody>
          <a:bodyPr>
            <a:normAutofit/>
          </a:bodyPr>
          <a:lstStyle/>
          <a:p>
            <a:pPr marL="0" indent="0">
              <a:buNone/>
            </a:pPr>
            <a:r>
              <a:rPr lang="en-US" sz="3200" b="1" dirty="0"/>
              <a:t>God: 135,000 </a:t>
            </a:r>
          </a:p>
          <a:p>
            <a:pPr marL="0" indent="0">
              <a:buNone/>
            </a:pPr>
            <a:r>
              <a:rPr lang="en-US" sz="3200" b="1" dirty="0"/>
              <a:t>vs. </a:t>
            </a:r>
          </a:p>
          <a:p>
            <a:pPr marL="0" indent="0">
              <a:buNone/>
            </a:pPr>
            <a:r>
              <a:rPr lang="en-US" sz="3200" b="1" dirty="0"/>
              <a:t>10,000</a:t>
            </a:r>
          </a:p>
          <a:p>
            <a:pPr marL="0" indent="0">
              <a:buNone/>
            </a:pPr>
            <a:endParaRPr lang="en-US" sz="3200" b="1" dirty="0"/>
          </a:p>
          <a:p>
            <a:pPr marL="0" indent="0">
              <a:buNone/>
            </a:pPr>
            <a:r>
              <a:rPr lang="en-US" sz="3200" b="1" dirty="0"/>
              <a:t>You still have too many!</a:t>
            </a:r>
          </a:p>
          <a:p>
            <a:pPr marL="0" indent="0">
              <a:buNone/>
            </a:pPr>
            <a:r>
              <a:rPr lang="en-US" sz="3200" b="1" dirty="0"/>
              <a:t>Kneelers vs tongue-lappers</a:t>
            </a:r>
          </a:p>
        </p:txBody>
      </p:sp>
      <p:pic>
        <p:nvPicPr>
          <p:cNvPr id="6" name="Picture 5" descr="Gideon's Doglike Lappers - Israel Institute of Biblical Studies">
            <a:extLst>
              <a:ext uri="{FF2B5EF4-FFF2-40B4-BE49-F238E27FC236}">
                <a16:creationId xmlns:a16="http://schemas.microsoft.com/office/drawing/2014/main" id="{806EB23D-2A90-C656-FEB6-5AB778D43DA0}"/>
              </a:ext>
            </a:extLst>
          </p:cNvPr>
          <p:cNvPicPr>
            <a:picLocks noChangeAspect="1"/>
          </p:cNvPicPr>
          <p:nvPr/>
        </p:nvPicPr>
        <p:blipFill>
          <a:blip r:embed="rId2"/>
          <a:stretch>
            <a:fillRect/>
          </a:stretch>
        </p:blipFill>
        <p:spPr>
          <a:xfrm>
            <a:off x="4800600" y="821329"/>
            <a:ext cx="7315200" cy="5378824"/>
          </a:xfrm>
          <a:prstGeom prst="rect">
            <a:avLst/>
          </a:prstGeom>
        </p:spPr>
      </p:pic>
    </p:spTree>
    <p:extLst>
      <p:ext uri="{BB962C8B-B14F-4D97-AF65-F5344CB8AC3E}">
        <p14:creationId xmlns:p14="http://schemas.microsoft.com/office/powerpoint/2010/main" val="3688845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3A847-EDC8-2521-49F7-E3D06E3B9E55}"/>
              </a:ext>
            </a:extLst>
          </p:cNvPr>
          <p:cNvSpPr>
            <a:spLocks noGrp="1"/>
          </p:cNvSpPr>
          <p:nvPr>
            <p:ph type="title"/>
          </p:nvPr>
        </p:nvSpPr>
        <p:spPr/>
        <p:txBody>
          <a:bodyPr/>
          <a:lstStyle/>
          <a:p>
            <a:pPr algn="ctr"/>
            <a:r>
              <a:rPr lang="en-US" b="1" dirty="0"/>
              <a:t>Judges 7:9-15 </a:t>
            </a:r>
            <a:br>
              <a:rPr lang="en-US" b="1" dirty="0"/>
            </a:br>
            <a:r>
              <a:rPr lang="en-US" b="1" dirty="0"/>
              <a:t>God encourages Gideon and Israel</a:t>
            </a:r>
          </a:p>
        </p:txBody>
      </p:sp>
      <p:sp>
        <p:nvSpPr>
          <p:cNvPr id="3" name="Content Placeholder 2">
            <a:extLst>
              <a:ext uri="{FF2B5EF4-FFF2-40B4-BE49-F238E27FC236}">
                <a16:creationId xmlns:a16="http://schemas.microsoft.com/office/drawing/2014/main" id="{6622EA3E-5B1F-8699-7494-CED234989685}"/>
              </a:ext>
            </a:extLst>
          </p:cNvPr>
          <p:cNvSpPr>
            <a:spLocks noGrp="1"/>
          </p:cNvSpPr>
          <p:nvPr>
            <p:ph idx="1"/>
          </p:nvPr>
        </p:nvSpPr>
        <p:spPr>
          <a:xfrm>
            <a:off x="6781800" y="2590799"/>
            <a:ext cx="4572000" cy="3586163"/>
          </a:xfrm>
        </p:spPr>
        <p:txBody>
          <a:bodyPr>
            <a:normAutofit/>
          </a:bodyPr>
          <a:lstStyle/>
          <a:p>
            <a:pPr marL="0" indent="0">
              <a:buNone/>
            </a:pPr>
            <a:r>
              <a:rPr lang="en-US" sz="3200" b="1" dirty="0"/>
              <a:t>I had a dream:</a:t>
            </a:r>
          </a:p>
          <a:p>
            <a:pPr marL="0" indent="0">
              <a:buNone/>
            </a:pPr>
            <a:r>
              <a:rPr lang="en-US" sz="3200" b="1" dirty="0"/>
              <a:t>A round loaf of barley came tumbling into the Midianite camp.</a:t>
            </a:r>
          </a:p>
        </p:txBody>
      </p:sp>
      <p:pic>
        <p:nvPicPr>
          <p:cNvPr id="4" name="Picture 3" descr="Gideon hears a dream about defeating Midianites">
            <a:extLst>
              <a:ext uri="{FF2B5EF4-FFF2-40B4-BE49-F238E27FC236}">
                <a16:creationId xmlns:a16="http://schemas.microsoft.com/office/drawing/2014/main" id="{C4F41A74-9F01-034C-AA79-46F7C2D0D25E}"/>
              </a:ext>
            </a:extLst>
          </p:cNvPr>
          <p:cNvPicPr>
            <a:picLocks noChangeAspect="1"/>
          </p:cNvPicPr>
          <p:nvPr/>
        </p:nvPicPr>
        <p:blipFill>
          <a:blip r:embed="rId2"/>
          <a:stretch>
            <a:fillRect/>
          </a:stretch>
        </p:blipFill>
        <p:spPr>
          <a:xfrm>
            <a:off x="990600" y="1828800"/>
            <a:ext cx="4876800" cy="4876800"/>
          </a:xfrm>
          <a:prstGeom prst="rect">
            <a:avLst/>
          </a:prstGeom>
        </p:spPr>
      </p:pic>
    </p:spTree>
    <p:extLst>
      <p:ext uri="{BB962C8B-B14F-4D97-AF65-F5344CB8AC3E}">
        <p14:creationId xmlns:p14="http://schemas.microsoft.com/office/powerpoint/2010/main" val="2634594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F81C4-F2A1-19ED-04F2-B40B76500FF9}"/>
              </a:ext>
            </a:extLst>
          </p:cNvPr>
          <p:cNvSpPr>
            <a:spLocks noGrp="1"/>
          </p:cNvSpPr>
          <p:nvPr>
            <p:ph type="title"/>
          </p:nvPr>
        </p:nvSpPr>
        <p:spPr/>
        <p:txBody>
          <a:bodyPr/>
          <a:lstStyle/>
          <a:p>
            <a:pPr algn="ctr"/>
            <a:r>
              <a:rPr lang="en-US" b="1" dirty="0"/>
              <a:t>Judges 7:16-24   A Crazy Battle Plan!</a:t>
            </a:r>
          </a:p>
        </p:txBody>
      </p:sp>
      <p:sp>
        <p:nvSpPr>
          <p:cNvPr id="3" name="Content Placeholder 2">
            <a:extLst>
              <a:ext uri="{FF2B5EF4-FFF2-40B4-BE49-F238E27FC236}">
                <a16:creationId xmlns:a16="http://schemas.microsoft.com/office/drawing/2014/main" id="{65F38F30-4772-F0BE-676A-813F0964AE4D}"/>
              </a:ext>
            </a:extLst>
          </p:cNvPr>
          <p:cNvSpPr>
            <a:spLocks noGrp="1"/>
          </p:cNvSpPr>
          <p:nvPr>
            <p:ph idx="1"/>
          </p:nvPr>
        </p:nvSpPr>
        <p:spPr>
          <a:xfrm>
            <a:off x="838200" y="1825625"/>
            <a:ext cx="5867400" cy="4351338"/>
          </a:xfrm>
        </p:spPr>
        <p:txBody>
          <a:bodyPr>
            <a:normAutofit/>
          </a:bodyPr>
          <a:lstStyle/>
          <a:p>
            <a:pPr marL="0" indent="0">
              <a:buNone/>
            </a:pPr>
            <a:r>
              <a:rPr lang="en-US" sz="3200" b="1" dirty="0"/>
              <a:t>Gideon: Do exactly as I do.</a:t>
            </a:r>
          </a:p>
          <a:p>
            <a:pPr marL="0" indent="0">
              <a:buNone/>
            </a:pPr>
            <a:endParaRPr lang="en-US" sz="3200" b="1" dirty="0"/>
          </a:p>
          <a:p>
            <a:pPr marL="0" indent="0">
              <a:buNone/>
            </a:pPr>
            <a:r>
              <a:rPr lang="en-US" sz="3200" b="1" dirty="0"/>
              <a:t>Blow your trumpets, smash your jars and raise your torches.</a:t>
            </a:r>
          </a:p>
          <a:p>
            <a:pPr marL="0" indent="0">
              <a:buNone/>
            </a:pPr>
            <a:endParaRPr lang="en-US" sz="3200" b="1" dirty="0"/>
          </a:p>
          <a:p>
            <a:pPr marL="0" indent="0">
              <a:buNone/>
            </a:pPr>
            <a:r>
              <a:rPr lang="en-US" sz="3200" b="1" dirty="0"/>
              <a:t>“A sword for the Lord and for Gideon!”</a:t>
            </a:r>
          </a:p>
        </p:txBody>
      </p:sp>
      <p:pic>
        <p:nvPicPr>
          <p:cNvPr id="4" name="Picture 3" descr="The three companies blew the trumpets and smashed the jars. Grasping the torches in their left hands and holding in their right hands the trumpets they were to blow, they shouted, “A">
            <a:extLst>
              <a:ext uri="{FF2B5EF4-FFF2-40B4-BE49-F238E27FC236}">
                <a16:creationId xmlns:a16="http://schemas.microsoft.com/office/drawing/2014/main" id="{CA959B6C-E947-9435-0CC0-AA981E0CA107}"/>
              </a:ext>
            </a:extLst>
          </p:cNvPr>
          <p:cNvPicPr>
            <a:picLocks noChangeAspect="1"/>
          </p:cNvPicPr>
          <p:nvPr/>
        </p:nvPicPr>
        <p:blipFill>
          <a:blip r:embed="rId2"/>
          <a:stretch>
            <a:fillRect/>
          </a:stretch>
        </p:blipFill>
        <p:spPr>
          <a:xfrm>
            <a:off x="7010400" y="1553276"/>
            <a:ext cx="4648200" cy="6434087"/>
          </a:xfrm>
          <a:prstGeom prst="rect">
            <a:avLst/>
          </a:prstGeom>
        </p:spPr>
      </p:pic>
    </p:spTree>
    <p:extLst>
      <p:ext uri="{BB962C8B-B14F-4D97-AF65-F5344CB8AC3E}">
        <p14:creationId xmlns:p14="http://schemas.microsoft.com/office/powerpoint/2010/main" val="1411096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25E86-E7DB-8E34-A763-1B3A3476DE99}"/>
              </a:ext>
            </a:extLst>
          </p:cNvPr>
          <p:cNvSpPr>
            <a:spLocks noGrp="1"/>
          </p:cNvSpPr>
          <p:nvPr>
            <p:ph type="title"/>
          </p:nvPr>
        </p:nvSpPr>
        <p:spPr/>
        <p:txBody>
          <a:bodyPr>
            <a:normAutofit fontScale="90000"/>
          </a:bodyPr>
          <a:lstStyle/>
          <a:p>
            <a:pPr algn="ctr"/>
            <a:r>
              <a:rPr lang="en-US" b="1" dirty="0"/>
              <a:t>Judges 8  Praise for those who go into the battle </a:t>
            </a:r>
            <a:br>
              <a:rPr lang="en-US" b="1" dirty="0"/>
            </a:br>
            <a:r>
              <a:rPr lang="en-US" b="1" dirty="0"/>
              <a:t>Judgment for those who hold back.</a:t>
            </a:r>
          </a:p>
        </p:txBody>
      </p:sp>
      <p:sp>
        <p:nvSpPr>
          <p:cNvPr id="3" name="Content Placeholder 2">
            <a:extLst>
              <a:ext uri="{FF2B5EF4-FFF2-40B4-BE49-F238E27FC236}">
                <a16:creationId xmlns:a16="http://schemas.microsoft.com/office/drawing/2014/main" id="{14E2CD27-7977-E59C-1CBB-FE8DADC34987}"/>
              </a:ext>
            </a:extLst>
          </p:cNvPr>
          <p:cNvSpPr>
            <a:spLocks noGrp="1"/>
          </p:cNvSpPr>
          <p:nvPr>
            <p:ph idx="1"/>
          </p:nvPr>
        </p:nvSpPr>
        <p:spPr/>
        <p:txBody>
          <a:bodyPr>
            <a:normAutofit lnSpcReduction="10000"/>
          </a:bodyPr>
          <a:lstStyle/>
          <a:p>
            <a:pPr marL="0" indent="0">
              <a:buNone/>
            </a:pPr>
            <a:r>
              <a:rPr lang="en-US" sz="3200" b="1" dirty="0"/>
              <a:t>Judges 8:1-7</a:t>
            </a:r>
          </a:p>
          <a:p>
            <a:pPr marL="0" indent="0">
              <a:buNone/>
            </a:pPr>
            <a:r>
              <a:rPr lang="en-US" sz="3200" b="1" dirty="0"/>
              <a:t>Gideon to the Ephraimites: What have I accomplished compared to you.</a:t>
            </a:r>
          </a:p>
          <a:p>
            <a:pPr marL="0" indent="0">
              <a:buNone/>
            </a:pPr>
            <a:endParaRPr lang="en-US" sz="3200" b="1" dirty="0"/>
          </a:p>
          <a:p>
            <a:pPr marL="0" indent="0">
              <a:buNone/>
            </a:pPr>
            <a:r>
              <a:rPr lang="en-US" sz="3200" b="1" dirty="0"/>
              <a:t>The men of Sukkoth:  We are not ready to join God’s bandwagon.</a:t>
            </a:r>
          </a:p>
          <a:p>
            <a:pPr marL="0" indent="0">
              <a:buNone/>
            </a:pPr>
            <a:endParaRPr lang="en-US" sz="3200" b="1" dirty="0"/>
          </a:p>
          <a:p>
            <a:pPr marL="0" indent="0">
              <a:buNone/>
            </a:pPr>
            <a:r>
              <a:rPr lang="en-US" sz="3200" b="1" dirty="0"/>
              <a:t>Gideon to Sukkoth:  I will tear your flesh with desert thorns and briers</a:t>
            </a:r>
          </a:p>
        </p:txBody>
      </p:sp>
    </p:spTree>
    <p:extLst>
      <p:ext uri="{BB962C8B-B14F-4D97-AF65-F5344CB8AC3E}">
        <p14:creationId xmlns:p14="http://schemas.microsoft.com/office/powerpoint/2010/main" val="2941132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D268B-1411-5B66-E69C-6610BD8C66CF}"/>
              </a:ext>
            </a:extLst>
          </p:cNvPr>
          <p:cNvSpPr>
            <a:spLocks noGrp="1"/>
          </p:cNvSpPr>
          <p:nvPr>
            <p:ph type="title"/>
          </p:nvPr>
        </p:nvSpPr>
        <p:spPr/>
        <p:txBody>
          <a:bodyPr/>
          <a:lstStyle/>
          <a:p>
            <a:pPr algn="ctr"/>
            <a:r>
              <a:rPr lang="en-US" b="1" dirty="0"/>
              <a:t>Gideon:  Post Script</a:t>
            </a:r>
          </a:p>
        </p:txBody>
      </p:sp>
      <p:sp>
        <p:nvSpPr>
          <p:cNvPr id="3" name="Content Placeholder 2">
            <a:extLst>
              <a:ext uri="{FF2B5EF4-FFF2-40B4-BE49-F238E27FC236}">
                <a16:creationId xmlns:a16="http://schemas.microsoft.com/office/drawing/2014/main" id="{A0984698-4124-C20A-FB3F-6AF08F3E425A}"/>
              </a:ext>
            </a:extLst>
          </p:cNvPr>
          <p:cNvSpPr>
            <a:spLocks noGrp="1"/>
          </p:cNvSpPr>
          <p:nvPr>
            <p:ph idx="1"/>
          </p:nvPr>
        </p:nvSpPr>
        <p:spPr/>
        <p:txBody>
          <a:bodyPr>
            <a:normAutofit lnSpcReduction="10000"/>
          </a:bodyPr>
          <a:lstStyle/>
          <a:p>
            <a:pPr marL="0" indent="0">
              <a:buNone/>
            </a:pPr>
            <a:r>
              <a:rPr lang="en-US" sz="3200" b="1" dirty="0"/>
              <a:t>Judges 8:12  The entire Midianite army routed.</a:t>
            </a:r>
          </a:p>
          <a:p>
            <a:pPr marL="0" indent="0">
              <a:buNone/>
            </a:pPr>
            <a:endParaRPr lang="en-US" sz="3200" b="1" dirty="0"/>
          </a:p>
          <a:p>
            <a:pPr marL="0" indent="0">
              <a:buNone/>
            </a:pPr>
            <a:r>
              <a:rPr lang="en-US" sz="3200" b="1" dirty="0"/>
              <a:t>Judges 8:16  Gideon refuses the offer to be king of Israel.</a:t>
            </a:r>
          </a:p>
          <a:p>
            <a:pPr marL="0" indent="0">
              <a:buNone/>
            </a:pPr>
            <a:endParaRPr lang="en-US" sz="3200" b="1" dirty="0"/>
          </a:p>
          <a:p>
            <a:pPr marL="0" indent="0">
              <a:buNone/>
            </a:pPr>
            <a:r>
              <a:rPr lang="en-US" sz="3200" b="1" dirty="0"/>
              <a:t>The land had peace for 40 years.</a:t>
            </a:r>
          </a:p>
          <a:p>
            <a:pPr marL="0" indent="0">
              <a:buNone/>
            </a:pPr>
            <a:endParaRPr lang="en-US" sz="3200" b="1" dirty="0"/>
          </a:p>
          <a:p>
            <a:pPr marL="0" indent="0">
              <a:buNone/>
            </a:pPr>
            <a:r>
              <a:rPr lang="en-US" sz="3200" b="1" dirty="0"/>
              <a:t>But…   Gideon had 70 sons and “many wives.”</a:t>
            </a:r>
          </a:p>
          <a:p>
            <a:pPr marL="0" indent="0">
              <a:buNone/>
            </a:pPr>
            <a:r>
              <a:rPr lang="en-US" sz="3200" b="1" dirty="0" err="1"/>
              <a:t>Abimelek</a:t>
            </a:r>
            <a:r>
              <a:rPr lang="en-US" sz="3200" b="1" dirty="0"/>
              <a:t> means “My father is king.”</a:t>
            </a:r>
          </a:p>
        </p:txBody>
      </p:sp>
    </p:spTree>
    <p:extLst>
      <p:ext uri="{BB962C8B-B14F-4D97-AF65-F5344CB8AC3E}">
        <p14:creationId xmlns:p14="http://schemas.microsoft.com/office/powerpoint/2010/main" val="4069573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AB4-45C1-C20E-6F9D-0DED9BB5F371}"/>
              </a:ext>
            </a:extLst>
          </p:cNvPr>
          <p:cNvSpPr>
            <a:spLocks noGrp="1"/>
          </p:cNvSpPr>
          <p:nvPr>
            <p:ph type="title"/>
          </p:nvPr>
        </p:nvSpPr>
        <p:spPr/>
        <p:txBody>
          <a:bodyPr/>
          <a:lstStyle/>
          <a:p>
            <a:pPr algn="ctr"/>
            <a:r>
              <a:rPr lang="en-US" b="1" dirty="0"/>
              <a:t>Summary</a:t>
            </a:r>
          </a:p>
        </p:txBody>
      </p:sp>
      <p:sp>
        <p:nvSpPr>
          <p:cNvPr id="3" name="Content Placeholder 2">
            <a:extLst>
              <a:ext uri="{FF2B5EF4-FFF2-40B4-BE49-F238E27FC236}">
                <a16:creationId xmlns:a16="http://schemas.microsoft.com/office/drawing/2014/main" id="{46AA4C64-7E04-4996-F2E3-9E82267BEB3E}"/>
              </a:ext>
            </a:extLst>
          </p:cNvPr>
          <p:cNvSpPr>
            <a:spLocks noGrp="1"/>
          </p:cNvSpPr>
          <p:nvPr>
            <p:ph idx="1"/>
          </p:nvPr>
        </p:nvSpPr>
        <p:spPr>
          <a:xfrm>
            <a:off x="762000" y="1976437"/>
            <a:ext cx="10591800" cy="4119563"/>
          </a:xfrm>
        </p:spPr>
        <p:txBody>
          <a:bodyPr>
            <a:normAutofit/>
          </a:bodyPr>
          <a:lstStyle/>
          <a:p>
            <a:pPr marL="0" indent="0">
              <a:buNone/>
            </a:pPr>
            <a:r>
              <a:rPr lang="en-US" b="1" dirty="0"/>
              <a:t>A merciful and patient God wants to save people in Merced.</a:t>
            </a:r>
          </a:p>
          <a:p>
            <a:pPr marL="0" indent="0">
              <a:buNone/>
            </a:pPr>
            <a:r>
              <a:rPr lang="en-US" b="1" dirty="0"/>
              <a:t>He will use flawed, imperfect men and women to do it.</a:t>
            </a:r>
          </a:p>
          <a:p>
            <a:pPr marL="0" indent="0">
              <a:buNone/>
            </a:pPr>
            <a:r>
              <a:rPr lang="en-US" b="1" dirty="0"/>
              <a:t>God says, “I am with you mighty warrior.” and “Go in the strength you have.</a:t>
            </a:r>
          </a:p>
          <a:p>
            <a:pPr marL="0" indent="0">
              <a:buNone/>
            </a:pPr>
            <a:r>
              <a:rPr lang="en-US" b="1" dirty="0"/>
              <a:t>But, plan #1 is to zealously remove the idols in our lives.</a:t>
            </a:r>
          </a:p>
          <a:p>
            <a:pPr marL="0" indent="0">
              <a:buNone/>
            </a:pPr>
            <a:r>
              <a:rPr lang="en-US" b="1" dirty="0"/>
              <a:t>And then, take zealous action, trusting in God, and we will see great victories and many saved in Merced.</a:t>
            </a:r>
          </a:p>
        </p:txBody>
      </p:sp>
    </p:spTree>
    <p:extLst>
      <p:ext uri="{BB962C8B-B14F-4D97-AF65-F5344CB8AC3E}">
        <p14:creationId xmlns:p14="http://schemas.microsoft.com/office/powerpoint/2010/main" val="1971109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FFBA6-50CB-84DA-EA8F-04DD1B1871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02C210-F015-CF3C-5352-8024613B1A42}"/>
              </a:ext>
            </a:extLst>
          </p:cNvPr>
          <p:cNvSpPr>
            <a:spLocks noGrp="1"/>
          </p:cNvSpPr>
          <p:nvPr>
            <p:ph type="title"/>
          </p:nvPr>
        </p:nvSpPr>
        <p:spPr/>
        <p:txBody>
          <a:bodyPr/>
          <a:lstStyle/>
          <a:p>
            <a:pPr algn="ctr"/>
            <a:r>
              <a:rPr lang="en-US" b="1" dirty="0"/>
              <a:t>Themes of Judges</a:t>
            </a:r>
          </a:p>
        </p:txBody>
      </p:sp>
      <p:sp>
        <p:nvSpPr>
          <p:cNvPr id="3" name="Content Placeholder 2">
            <a:extLst>
              <a:ext uri="{FF2B5EF4-FFF2-40B4-BE49-F238E27FC236}">
                <a16:creationId xmlns:a16="http://schemas.microsoft.com/office/drawing/2014/main" id="{E1CC5966-C045-C829-7EA2-A6077D4941A1}"/>
              </a:ext>
            </a:extLst>
          </p:cNvPr>
          <p:cNvSpPr>
            <a:spLocks noGrp="1"/>
          </p:cNvSpPr>
          <p:nvPr>
            <p:ph idx="1"/>
          </p:nvPr>
        </p:nvSpPr>
        <p:spPr>
          <a:xfrm>
            <a:off x="1524000" y="2286000"/>
            <a:ext cx="10210800" cy="3890962"/>
          </a:xfrm>
        </p:spPr>
        <p:txBody>
          <a:bodyPr>
            <a:normAutofit/>
          </a:bodyPr>
          <a:lstStyle/>
          <a:p>
            <a:pPr marL="0" indent="0">
              <a:buNone/>
            </a:pPr>
            <a:r>
              <a:rPr lang="en-US" sz="3200" b="1" dirty="0"/>
              <a:t>God’s Discipline</a:t>
            </a:r>
          </a:p>
          <a:p>
            <a:pPr marL="0" indent="0">
              <a:buNone/>
            </a:pPr>
            <a:endParaRPr lang="en-US" sz="1100" b="1" dirty="0"/>
          </a:p>
          <a:p>
            <a:pPr marL="0" indent="0">
              <a:buNone/>
            </a:pPr>
            <a:r>
              <a:rPr lang="en-US" sz="3200" b="1" dirty="0"/>
              <a:t>God’s Patience and Mercy</a:t>
            </a:r>
          </a:p>
          <a:p>
            <a:pPr marL="0" indent="0">
              <a:buNone/>
            </a:pPr>
            <a:endParaRPr lang="en-US" sz="1100" b="1" dirty="0"/>
          </a:p>
          <a:p>
            <a:pPr marL="0" indent="0">
              <a:buNone/>
            </a:pPr>
            <a:r>
              <a:rPr lang="en-US" sz="3200" b="1" dirty="0"/>
              <a:t>Our Need For a Savior/God’s Salvation</a:t>
            </a:r>
          </a:p>
          <a:p>
            <a:pPr marL="0" indent="0">
              <a:buNone/>
            </a:pPr>
            <a:endParaRPr lang="en-US" sz="800" b="1" dirty="0"/>
          </a:p>
          <a:p>
            <a:pPr marL="0" indent="0">
              <a:buNone/>
            </a:pPr>
            <a:r>
              <a:rPr lang="en-US" sz="3200" b="1" dirty="0"/>
              <a:t>Our Need for Godly Leadership</a:t>
            </a:r>
          </a:p>
          <a:p>
            <a:pPr marL="0" indent="0">
              <a:buNone/>
            </a:pPr>
            <a:endParaRPr lang="en-US" sz="3200" b="1" dirty="0"/>
          </a:p>
          <a:p>
            <a:pPr marL="0" indent="0">
              <a:buNone/>
            </a:pPr>
            <a:endParaRPr lang="en-US" sz="3200" b="1" dirty="0"/>
          </a:p>
        </p:txBody>
      </p:sp>
    </p:spTree>
    <p:extLst>
      <p:ext uri="{BB962C8B-B14F-4D97-AF65-F5344CB8AC3E}">
        <p14:creationId xmlns:p14="http://schemas.microsoft.com/office/powerpoint/2010/main" val="4038721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1A30A-091D-5546-F7F8-1CB5B90E98D8}"/>
              </a:ext>
            </a:extLst>
          </p:cNvPr>
          <p:cNvSpPr>
            <a:spLocks noGrp="1"/>
          </p:cNvSpPr>
          <p:nvPr>
            <p:ph type="title"/>
          </p:nvPr>
        </p:nvSpPr>
        <p:spPr/>
        <p:txBody>
          <a:bodyPr/>
          <a:lstStyle/>
          <a:p>
            <a:pPr algn="ctr"/>
            <a:r>
              <a:rPr lang="en-US" b="1" dirty="0"/>
              <a:t>Theme Passages From Judges</a:t>
            </a:r>
          </a:p>
        </p:txBody>
      </p:sp>
      <p:sp>
        <p:nvSpPr>
          <p:cNvPr id="3" name="Content Placeholder 2">
            <a:extLst>
              <a:ext uri="{FF2B5EF4-FFF2-40B4-BE49-F238E27FC236}">
                <a16:creationId xmlns:a16="http://schemas.microsoft.com/office/drawing/2014/main" id="{B6015FF2-C8DE-7A6D-F698-802BE5161B8A}"/>
              </a:ext>
            </a:extLst>
          </p:cNvPr>
          <p:cNvSpPr>
            <a:spLocks noGrp="1"/>
          </p:cNvSpPr>
          <p:nvPr>
            <p:ph idx="1"/>
          </p:nvPr>
        </p:nvSpPr>
        <p:spPr>
          <a:xfrm>
            <a:off x="838200" y="2057400"/>
            <a:ext cx="10515600" cy="4119563"/>
          </a:xfrm>
        </p:spPr>
        <p:txBody>
          <a:bodyPr>
            <a:normAutofit/>
          </a:bodyPr>
          <a:lstStyle/>
          <a:p>
            <a:pPr marL="0" indent="0">
              <a:buNone/>
            </a:pPr>
            <a:r>
              <a:rPr lang="en-US" sz="3200" b="1" dirty="0"/>
              <a:t>Judges 17:6, 21:25  “In those days Israel had no king.  Everyone did as he saw fit.”</a:t>
            </a:r>
          </a:p>
          <a:p>
            <a:pPr marL="0" indent="0">
              <a:buNone/>
            </a:pPr>
            <a:endParaRPr lang="en-US" sz="1400" b="1" dirty="0"/>
          </a:p>
          <a:p>
            <a:pPr marL="0" indent="0">
              <a:buNone/>
            </a:pPr>
            <a:r>
              <a:rPr lang="en-US" sz="3200" b="1" dirty="0"/>
              <a:t>Or</a:t>
            </a:r>
          </a:p>
          <a:p>
            <a:pPr marL="0" indent="0">
              <a:buNone/>
            </a:pPr>
            <a:endParaRPr lang="en-US" sz="1400" b="1" dirty="0"/>
          </a:p>
          <a:p>
            <a:pPr marL="0" indent="0">
              <a:buNone/>
            </a:pPr>
            <a:r>
              <a:rPr lang="en-US" sz="3200" b="1" dirty="0"/>
              <a:t>Judges 5:2  When the princes of Israel take the lead, when the people willingly offer themselves—praise the Lord!</a:t>
            </a:r>
          </a:p>
        </p:txBody>
      </p:sp>
    </p:spTree>
    <p:extLst>
      <p:ext uri="{BB962C8B-B14F-4D97-AF65-F5344CB8AC3E}">
        <p14:creationId xmlns:p14="http://schemas.microsoft.com/office/powerpoint/2010/main" val="3447774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FDB10-F0C3-7601-8265-A13A8B18E77A}"/>
              </a:ext>
            </a:extLst>
          </p:cNvPr>
          <p:cNvSpPr>
            <a:spLocks noGrp="1"/>
          </p:cNvSpPr>
          <p:nvPr>
            <p:ph type="title"/>
          </p:nvPr>
        </p:nvSpPr>
        <p:spPr/>
        <p:txBody>
          <a:bodyPr/>
          <a:lstStyle/>
          <a:p>
            <a:pPr algn="ctr"/>
            <a:r>
              <a:rPr lang="en-US" b="1" dirty="0"/>
              <a:t>The Pattern In Judges</a:t>
            </a:r>
          </a:p>
        </p:txBody>
      </p:sp>
      <p:sp>
        <p:nvSpPr>
          <p:cNvPr id="3" name="Content Placeholder 2">
            <a:extLst>
              <a:ext uri="{FF2B5EF4-FFF2-40B4-BE49-F238E27FC236}">
                <a16:creationId xmlns:a16="http://schemas.microsoft.com/office/drawing/2014/main" id="{B6604EDA-45DD-47D3-5445-7ABED9698F86}"/>
              </a:ext>
            </a:extLst>
          </p:cNvPr>
          <p:cNvSpPr>
            <a:spLocks noGrp="1"/>
          </p:cNvSpPr>
          <p:nvPr>
            <p:ph idx="1"/>
          </p:nvPr>
        </p:nvSpPr>
        <p:spPr>
          <a:xfrm>
            <a:off x="1219200" y="2285999"/>
            <a:ext cx="10134600" cy="3890963"/>
          </a:xfrm>
        </p:spPr>
        <p:txBody>
          <a:bodyPr>
            <a:normAutofit/>
          </a:bodyPr>
          <a:lstStyle/>
          <a:p>
            <a:pPr marL="0" indent="0">
              <a:buNone/>
            </a:pPr>
            <a:r>
              <a:rPr lang="en-US" sz="3200" b="1" dirty="0"/>
              <a:t>God’s people rebel and sin.</a:t>
            </a:r>
          </a:p>
          <a:p>
            <a:pPr marL="0" indent="0">
              <a:buNone/>
            </a:pPr>
            <a:r>
              <a:rPr lang="en-US" sz="3200" b="1" dirty="0"/>
              <a:t>Out of love, God disciplines them.</a:t>
            </a:r>
          </a:p>
          <a:p>
            <a:pPr marL="0" indent="0">
              <a:buNone/>
            </a:pPr>
            <a:r>
              <a:rPr lang="en-US" sz="3200" b="1" dirty="0"/>
              <a:t>The people cry for mercy.</a:t>
            </a:r>
          </a:p>
          <a:p>
            <a:pPr marL="0" indent="0">
              <a:buNone/>
            </a:pPr>
            <a:r>
              <a:rPr lang="en-US" sz="3200" b="1" dirty="0"/>
              <a:t>God sends a messianic prefigure/Judge to save them.</a:t>
            </a:r>
          </a:p>
          <a:p>
            <a:pPr marL="0" indent="0">
              <a:buNone/>
            </a:pPr>
            <a:r>
              <a:rPr lang="en-US" sz="3200" b="1" dirty="0"/>
              <a:t>Rinse and Repeat</a:t>
            </a:r>
          </a:p>
          <a:p>
            <a:pPr marL="0" indent="0">
              <a:buNone/>
            </a:pPr>
            <a:endParaRPr lang="en-US" sz="3200" b="1" dirty="0"/>
          </a:p>
        </p:txBody>
      </p:sp>
    </p:spTree>
    <p:extLst>
      <p:ext uri="{BB962C8B-B14F-4D97-AF65-F5344CB8AC3E}">
        <p14:creationId xmlns:p14="http://schemas.microsoft.com/office/powerpoint/2010/main" val="3846129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62D91-FC76-B823-E6A8-391D1B663BD5}"/>
              </a:ext>
            </a:extLst>
          </p:cNvPr>
          <p:cNvSpPr>
            <a:spLocks noGrp="1"/>
          </p:cNvSpPr>
          <p:nvPr>
            <p:ph type="title"/>
          </p:nvPr>
        </p:nvSpPr>
        <p:spPr/>
        <p:txBody>
          <a:bodyPr/>
          <a:lstStyle/>
          <a:p>
            <a:pPr algn="ctr"/>
            <a:r>
              <a:rPr lang="en-US" b="1" dirty="0"/>
              <a:t>Judges 6  Gideon: God’s Warrior Part I</a:t>
            </a:r>
          </a:p>
        </p:txBody>
      </p:sp>
      <p:sp>
        <p:nvSpPr>
          <p:cNvPr id="3" name="Content Placeholder 2">
            <a:extLst>
              <a:ext uri="{FF2B5EF4-FFF2-40B4-BE49-F238E27FC236}">
                <a16:creationId xmlns:a16="http://schemas.microsoft.com/office/drawing/2014/main" id="{99394EEA-FBB0-3755-EC04-CDBEA210C169}"/>
              </a:ext>
            </a:extLst>
          </p:cNvPr>
          <p:cNvSpPr>
            <a:spLocks noGrp="1"/>
          </p:cNvSpPr>
          <p:nvPr>
            <p:ph idx="1"/>
          </p:nvPr>
        </p:nvSpPr>
        <p:spPr>
          <a:xfrm>
            <a:off x="838200" y="2209799"/>
            <a:ext cx="4724400" cy="3967163"/>
          </a:xfrm>
        </p:spPr>
        <p:txBody>
          <a:bodyPr>
            <a:normAutofit/>
          </a:bodyPr>
          <a:lstStyle/>
          <a:p>
            <a:pPr marL="0" indent="0">
              <a:buNone/>
            </a:pPr>
            <a:r>
              <a:rPr lang="en-US" sz="3200" b="1" dirty="0"/>
              <a:t>Judges 6:1-6  Rinse and Repeat      Moabites, Canaanites, now the Midianites  “like swarms of locusts.”</a:t>
            </a:r>
          </a:p>
        </p:txBody>
      </p:sp>
      <p:pic>
        <p:nvPicPr>
          <p:cNvPr id="4" name="Picture 3" descr="Judges 1–12: The Reign of the Judges ...">
            <a:extLst>
              <a:ext uri="{FF2B5EF4-FFF2-40B4-BE49-F238E27FC236}">
                <a16:creationId xmlns:a16="http://schemas.microsoft.com/office/drawing/2014/main" id="{762C1CFE-AF7A-8C58-3D21-BE30D4C1F252}"/>
              </a:ext>
            </a:extLst>
          </p:cNvPr>
          <p:cNvPicPr>
            <a:picLocks noChangeAspect="1"/>
          </p:cNvPicPr>
          <p:nvPr/>
        </p:nvPicPr>
        <p:blipFill>
          <a:blip r:embed="rId2"/>
          <a:stretch>
            <a:fillRect/>
          </a:stretch>
        </p:blipFill>
        <p:spPr>
          <a:xfrm>
            <a:off x="6629402" y="1657278"/>
            <a:ext cx="4114799" cy="5072203"/>
          </a:xfrm>
          <a:prstGeom prst="rect">
            <a:avLst/>
          </a:prstGeom>
        </p:spPr>
      </p:pic>
    </p:spTree>
    <p:extLst>
      <p:ext uri="{BB962C8B-B14F-4D97-AF65-F5344CB8AC3E}">
        <p14:creationId xmlns:p14="http://schemas.microsoft.com/office/powerpoint/2010/main" val="2531251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91DB-9E09-D59F-EE5C-1493DA683569}"/>
              </a:ext>
            </a:extLst>
          </p:cNvPr>
          <p:cNvSpPr>
            <a:spLocks noGrp="1"/>
          </p:cNvSpPr>
          <p:nvPr>
            <p:ph type="title"/>
          </p:nvPr>
        </p:nvSpPr>
        <p:spPr/>
        <p:txBody>
          <a:bodyPr>
            <a:normAutofit/>
          </a:bodyPr>
          <a:lstStyle/>
          <a:p>
            <a:pPr algn="ctr"/>
            <a:r>
              <a:rPr lang="en-US" sz="4000" b="1" dirty="0"/>
              <a:t>Judges 6:11-18  Gideon: A Very Unlikely Savior</a:t>
            </a:r>
          </a:p>
        </p:txBody>
      </p:sp>
      <p:sp>
        <p:nvSpPr>
          <p:cNvPr id="3" name="Content Placeholder 2">
            <a:extLst>
              <a:ext uri="{FF2B5EF4-FFF2-40B4-BE49-F238E27FC236}">
                <a16:creationId xmlns:a16="http://schemas.microsoft.com/office/drawing/2014/main" id="{48111A42-7BC8-05DC-C330-7F8B6B2001E6}"/>
              </a:ext>
            </a:extLst>
          </p:cNvPr>
          <p:cNvSpPr>
            <a:spLocks noGrp="1"/>
          </p:cNvSpPr>
          <p:nvPr>
            <p:ph idx="1"/>
          </p:nvPr>
        </p:nvSpPr>
        <p:spPr/>
        <p:txBody>
          <a:bodyPr>
            <a:normAutofit/>
          </a:bodyPr>
          <a:lstStyle/>
          <a:p>
            <a:pPr marL="0" indent="0">
              <a:buNone/>
            </a:pPr>
            <a:r>
              <a:rPr lang="en-US" sz="3200" b="1" dirty="0"/>
              <a:t>v. 12  God is with you, mighty warrior.</a:t>
            </a:r>
          </a:p>
          <a:p>
            <a:pPr marL="0" indent="0">
              <a:buNone/>
            </a:pPr>
            <a:endParaRPr lang="en-US" sz="800" b="1" dirty="0"/>
          </a:p>
          <a:p>
            <a:pPr marL="0" indent="0">
              <a:buNone/>
            </a:pPr>
            <a:r>
              <a:rPr lang="en-US" sz="3200" b="1" dirty="0"/>
              <a:t>Gideon:  Who, me?</a:t>
            </a:r>
          </a:p>
          <a:p>
            <a:pPr marL="0" indent="0">
              <a:buNone/>
            </a:pPr>
            <a:endParaRPr lang="en-US" sz="3200" b="1" dirty="0"/>
          </a:p>
          <a:p>
            <a:pPr marL="0" indent="0">
              <a:buNone/>
            </a:pPr>
            <a:r>
              <a:rPr lang="en-US" sz="3200" b="1" dirty="0"/>
              <a:t>God’s message to Gideon: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rPr>
              <a:t>1. v. 14  You may not be strong, but go in the strength you have.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rPr>
              <a:t>2. v. 16  Besides, I will be with you!</a:t>
            </a:r>
          </a:p>
          <a:p>
            <a:pPr marL="0" indent="0">
              <a:buNone/>
            </a:pPr>
            <a:endParaRPr lang="en-US" sz="3200" b="1" dirty="0"/>
          </a:p>
          <a:p>
            <a:pPr marL="0" indent="0">
              <a:buNone/>
            </a:pPr>
            <a:endParaRPr lang="en-US" sz="3200" b="1" dirty="0"/>
          </a:p>
        </p:txBody>
      </p:sp>
    </p:spTree>
    <p:extLst>
      <p:ext uri="{BB962C8B-B14F-4D97-AF65-F5344CB8AC3E}">
        <p14:creationId xmlns:p14="http://schemas.microsoft.com/office/powerpoint/2010/main" val="3831089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DB25-2BFD-D7EC-2B8D-5A67687B5F58}"/>
              </a:ext>
            </a:extLst>
          </p:cNvPr>
          <p:cNvSpPr>
            <a:spLocks noGrp="1"/>
          </p:cNvSpPr>
          <p:nvPr>
            <p:ph type="title"/>
          </p:nvPr>
        </p:nvSpPr>
        <p:spPr>
          <a:xfrm>
            <a:off x="838200" y="365125"/>
            <a:ext cx="11125200" cy="1325563"/>
          </a:xfrm>
        </p:spPr>
        <p:txBody>
          <a:bodyPr>
            <a:normAutofit/>
          </a:bodyPr>
          <a:lstStyle/>
          <a:p>
            <a:pPr algn="ctr"/>
            <a:r>
              <a:rPr lang="en-US" sz="4000" b="1" dirty="0"/>
              <a:t>God’s Patience and Mercy to Gideon (and to you)</a:t>
            </a:r>
          </a:p>
        </p:txBody>
      </p:sp>
      <p:sp>
        <p:nvSpPr>
          <p:cNvPr id="3" name="Content Placeholder 2">
            <a:extLst>
              <a:ext uri="{FF2B5EF4-FFF2-40B4-BE49-F238E27FC236}">
                <a16:creationId xmlns:a16="http://schemas.microsoft.com/office/drawing/2014/main" id="{907D8715-B284-B80E-725F-07D2601211E1}"/>
              </a:ext>
            </a:extLst>
          </p:cNvPr>
          <p:cNvSpPr>
            <a:spLocks noGrp="1"/>
          </p:cNvSpPr>
          <p:nvPr>
            <p:ph idx="1"/>
          </p:nvPr>
        </p:nvSpPr>
        <p:spPr>
          <a:xfrm>
            <a:off x="6781800" y="2590800"/>
            <a:ext cx="4572000" cy="3586162"/>
          </a:xfrm>
        </p:spPr>
        <p:txBody>
          <a:bodyPr>
            <a:normAutofit/>
          </a:bodyPr>
          <a:lstStyle/>
          <a:p>
            <a:pPr marL="0" indent="0">
              <a:buNone/>
            </a:pPr>
            <a:r>
              <a:rPr lang="en-US" sz="3200" b="1" dirty="0"/>
              <a:t>Unfaithful Gideon:  God, give me a sign!</a:t>
            </a:r>
          </a:p>
          <a:p>
            <a:pPr marL="0" indent="0">
              <a:buNone/>
            </a:pPr>
            <a:endParaRPr lang="en-US" sz="3200" b="1" dirty="0"/>
          </a:p>
          <a:p>
            <a:pPr marL="0" indent="0">
              <a:buNone/>
            </a:pPr>
            <a:r>
              <a:rPr lang="en-US" sz="3200" b="1" dirty="0"/>
              <a:t>Merciful and patient God:  OK!</a:t>
            </a:r>
          </a:p>
        </p:txBody>
      </p:sp>
      <p:pic>
        <p:nvPicPr>
          <p:cNvPr id="4" name="Picture 3" descr="food Gideon brought to the angel ...">
            <a:extLst>
              <a:ext uri="{FF2B5EF4-FFF2-40B4-BE49-F238E27FC236}">
                <a16:creationId xmlns:a16="http://schemas.microsoft.com/office/drawing/2014/main" id="{2B0384FF-2CC5-6CB1-E7E3-98408A265036}"/>
              </a:ext>
            </a:extLst>
          </p:cNvPr>
          <p:cNvPicPr>
            <a:picLocks noChangeAspect="1"/>
          </p:cNvPicPr>
          <p:nvPr/>
        </p:nvPicPr>
        <p:blipFill>
          <a:blip r:embed="rId2"/>
          <a:stretch>
            <a:fillRect/>
          </a:stretch>
        </p:blipFill>
        <p:spPr>
          <a:xfrm>
            <a:off x="685800" y="2088355"/>
            <a:ext cx="5233840" cy="3905250"/>
          </a:xfrm>
          <a:prstGeom prst="rect">
            <a:avLst/>
          </a:prstGeom>
        </p:spPr>
      </p:pic>
    </p:spTree>
    <p:extLst>
      <p:ext uri="{BB962C8B-B14F-4D97-AF65-F5344CB8AC3E}">
        <p14:creationId xmlns:p14="http://schemas.microsoft.com/office/powerpoint/2010/main" val="1411656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48569-1871-DEB1-A6A6-6C878667900A}"/>
              </a:ext>
            </a:extLst>
          </p:cNvPr>
          <p:cNvSpPr>
            <a:spLocks noGrp="1"/>
          </p:cNvSpPr>
          <p:nvPr>
            <p:ph type="title"/>
          </p:nvPr>
        </p:nvSpPr>
        <p:spPr>
          <a:xfrm>
            <a:off x="457200" y="152400"/>
            <a:ext cx="6324600" cy="2286000"/>
          </a:xfrm>
        </p:spPr>
        <p:txBody>
          <a:bodyPr>
            <a:normAutofit/>
          </a:bodyPr>
          <a:lstStyle/>
          <a:p>
            <a:pPr algn="ctr"/>
            <a:r>
              <a:rPr lang="en-US" b="1" dirty="0"/>
              <a:t>Judges 6:25-29 Gideon Finally Takes Action</a:t>
            </a:r>
          </a:p>
        </p:txBody>
      </p:sp>
      <p:sp>
        <p:nvSpPr>
          <p:cNvPr id="3" name="Content Placeholder 2">
            <a:extLst>
              <a:ext uri="{FF2B5EF4-FFF2-40B4-BE49-F238E27FC236}">
                <a16:creationId xmlns:a16="http://schemas.microsoft.com/office/drawing/2014/main" id="{43A9EA4D-85E2-22C6-C853-F1FA059AE741}"/>
              </a:ext>
            </a:extLst>
          </p:cNvPr>
          <p:cNvSpPr>
            <a:spLocks noGrp="1"/>
          </p:cNvSpPr>
          <p:nvPr>
            <p:ph idx="1"/>
          </p:nvPr>
        </p:nvSpPr>
        <p:spPr>
          <a:xfrm>
            <a:off x="6210300" y="3124200"/>
            <a:ext cx="1866900" cy="3052762"/>
          </a:xfrm>
        </p:spPr>
        <p:txBody>
          <a:bodyPr>
            <a:normAutofit/>
          </a:bodyPr>
          <a:lstStyle/>
          <a:p>
            <a:pPr marL="0" indent="0">
              <a:buNone/>
            </a:pPr>
            <a:r>
              <a:rPr lang="en-US" sz="3200" b="1" dirty="0"/>
              <a:t>Asherah</a:t>
            </a:r>
          </a:p>
        </p:txBody>
      </p:sp>
      <p:pic>
        <p:nvPicPr>
          <p:cNvPr id="5" name="Picture 4">
            <a:extLst>
              <a:ext uri="{FF2B5EF4-FFF2-40B4-BE49-F238E27FC236}">
                <a16:creationId xmlns:a16="http://schemas.microsoft.com/office/drawing/2014/main" id="{5A04C159-0161-729B-83C0-F04FA035FE14}"/>
              </a:ext>
            </a:extLst>
          </p:cNvPr>
          <p:cNvPicPr>
            <a:picLocks noChangeAspect="1"/>
          </p:cNvPicPr>
          <p:nvPr/>
        </p:nvPicPr>
        <p:blipFill>
          <a:blip r:embed="rId2"/>
          <a:stretch>
            <a:fillRect/>
          </a:stretch>
        </p:blipFill>
        <p:spPr>
          <a:xfrm>
            <a:off x="8077200" y="1046845"/>
            <a:ext cx="10163302" cy="5837928"/>
          </a:xfrm>
          <a:prstGeom prst="rect">
            <a:avLst/>
          </a:prstGeom>
        </p:spPr>
      </p:pic>
      <p:pic>
        <p:nvPicPr>
          <p:cNvPr id="6" name="Picture 5">
            <a:extLst>
              <a:ext uri="{FF2B5EF4-FFF2-40B4-BE49-F238E27FC236}">
                <a16:creationId xmlns:a16="http://schemas.microsoft.com/office/drawing/2014/main" id="{57B55F28-6F96-9122-A570-844955D00675}"/>
              </a:ext>
            </a:extLst>
          </p:cNvPr>
          <p:cNvPicPr>
            <a:picLocks noChangeAspect="1"/>
          </p:cNvPicPr>
          <p:nvPr/>
        </p:nvPicPr>
        <p:blipFill>
          <a:blip r:embed="rId3"/>
          <a:stretch>
            <a:fillRect/>
          </a:stretch>
        </p:blipFill>
        <p:spPr>
          <a:xfrm>
            <a:off x="114300" y="2423984"/>
            <a:ext cx="6096000" cy="4572000"/>
          </a:xfrm>
          <a:prstGeom prst="rect">
            <a:avLst/>
          </a:prstGeom>
        </p:spPr>
      </p:pic>
      <p:sp>
        <p:nvSpPr>
          <p:cNvPr id="7" name="TextBox 6">
            <a:extLst>
              <a:ext uri="{FF2B5EF4-FFF2-40B4-BE49-F238E27FC236}">
                <a16:creationId xmlns:a16="http://schemas.microsoft.com/office/drawing/2014/main" id="{D11B4BA6-EAE9-E05F-4A32-93FC1CC4E031}"/>
              </a:ext>
            </a:extLst>
          </p:cNvPr>
          <p:cNvSpPr txBox="1"/>
          <p:nvPr/>
        </p:nvSpPr>
        <p:spPr>
          <a:xfrm>
            <a:off x="9677400" y="304800"/>
            <a:ext cx="1905000" cy="646331"/>
          </a:xfrm>
          <a:prstGeom prst="rect">
            <a:avLst/>
          </a:prstGeom>
          <a:noFill/>
        </p:spPr>
        <p:txBody>
          <a:bodyPr wrap="square" rtlCol="0">
            <a:spAutoFit/>
          </a:bodyPr>
          <a:lstStyle/>
          <a:p>
            <a:r>
              <a:rPr lang="en-US" sz="3600" b="1" dirty="0"/>
              <a:t>Baal</a:t>
            </a:r>
          </a:p>
        </p:txBody>
      </p:sp>
    </p:spTree>
    <p:extLst>
      <p:ext uri="{BB962C8B-B14F-4D97-AF65-F5344CB8AC3E}">
        <p14:creationId xmlns:p14="http://schemas.microsoft.com/office/powerpoint/2010/main" val="156061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CAF17-6C76-AC52-AD5A-632CDD452C73}"/>
              </a:ext>
            </a:extLst>
          </p:cNvPr>
          <p:cNvSpPr>
            <a:spLocks noGrp="1"/>
          </p:cNvSpPr>
          <p:nvPr>
            <p:ph type="title"/>
          </p:nvPr>
        </p:nvSpPr>
        <p:spPr/>
        <p:txBody>
          <a:bodyPr/>
          <a:lstStyle/>
          <a:p>
            <a:pPr algn="ctr"/>
            <a:r>
              <a:rPr lang="en-US" b="1" dirty="0"/>
              <a:t>Judges 6:36-40</a:t>
            </a:r>
            <a:br>
              <a:rPr lang="en-US" b="1" dirty="0"/>
            </a:br>
            <a:r>
              <a:rPr lang="en-US" b="1" dirty="0"/>
              <a:t>Making Godly Decisions:  Put Out a Fleece?</a:t>
            </a:r>
          </a:p>
        </p:txBody>
      </p:sp>
      <p:sp>
        <p:nvSpPr>
          <p:cNvPr id="3" name="Content Placeholder 2">
            <a:extLst>
              <a:ext uri="{FF2B5EF4-FFF2-40B4-BE49-F238E27FC236}">
                <a16:creationId xmlns:a16="http://schemas.microsoft.com/office/drawing/2014/main" id="{1563A50A-7152-1E90-05C6-BCAAC723F13E}"/>
              </a:ext>
            </a:extLst>
          </p:cNvPr>
          <p:cNvSpPr>
            <a:spLocks noGrp="1"/>
          </p:cNvSpPr>
          <p:nvPr>
            <p:ph idx="1"/>
          </p:nvPr>
        </p:nvSpPr>
        <p:spPr>
          <a:xfrm>
            <a:off x="304800" y="2133599"/>
            <a:ext cx="5410200" cy="4043363"/>
          </a:xfrm>
        </p:spPr>
        <p:txBody>
          <a:bodyPr>
            <a:normAutofit/>
          </a:bodyPr>
          <a:lstStyle/>
          <a:p>
            <a:pPr marL="0" marR="0">
              <a:lnSpc>
                <a:spcPct val="115000"/>
              </a:lnSpc>
              <a:spcAft>
                <a:spcPts val="800"/>
              </a:spcAft>
              <a:buNone/>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Consult the Scripture.</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Apply biblical principles.</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Seek godly wisdom.</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Pray to God for wisdom.</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And decide!</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3200" b="1" dirty="0"/>
          </a:p>
        </p:txBody>
      </p:sp>
      <p:pic>
        <p:nvPicPr>
          <p:cNvPr id="4" name="Picture 3" descr="Judge Gideon's Fleece">
            <a:extLst>
              <a:ext uri="{FF2B5EF4-FFF2-40B4-BE49-F238E27FC236}">
                <a16:creationId xmlns:a16="http://schemas.microsoft.com/office/drawing/2014/main" id="{EC3E8C61-6771-6A61-615A-6075DBE1EDE3}"/>
              </a:ext>
            </a:extLst>
          </p:cNvPr>
          <p:cNvPicPr>
            <a:picLocks noChangeAspect="1"/>
          </p:cNvPicPr>
          <p:nvPr/>
        </p:nvPicPr>
        <p:blipFill>
          <a:blip r:embed="rId2"/>
          <a:stretch>
            <a:fillRect/>
          </a:stretch>
        </p:blipFill>
        <p:spPr>
          <a:xfrm>
            <a:off x="5181600" y="2057400"/>
            <a:ext cx="6837294" cy="3828885"/>
          </a:xfrm>
          <a:prstGeom prst="rect">
            <a:avLst/>
          </a:prstGeom>
        </p:spPr>
      </p:pic>
    </p:spTree>
    <p:extLst>
      <p:ext uri="{BB962C8B-B14F-4D97-AF65-F5344CB8AC3E}">
        <p14:creationId xmlns:p14="http://schemas.microsoft.com/office/powerpoint/2010/main" val="597636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23820</TotalTime>
  <Words>634</Words>
  <Application>Microsoft Office PowerPoint</Application>
  <PresentationFormat>Widescreen</PresentationFormat>
  <Paragraphs>100</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Aptos Display</vt:lpstr>
      <vt:lpstr>Arial</vt:lpstr>
      <vt:lpstr>Calibri</vt:lpstr>
      <vt:lpstr>Office Theme</vt:lpstr>
      <vt:lpstr>The Book of Judges V: Gideon: God’s Warrior Part 2</vt:lpstr>
      <vt:lpstr>Themes of Judges</vt:lpstr>
      <vt:lpstr>Theme Passages From Judges</vt:lpstr>
      <vt:lpstr>The Pattern In Judges</vt:lpstr>
      <vt:lpstr>Judges 6  Gideon: God’s Warrior Part I</vt:lpstr>
      <vt:lpstr>Judges 6:11-18  Gideon: A Very Unlikely Savior</vt:lpstr>
      <vt:lpstr>God’s Patience and Mercy to Gideon (and to you)</vt:lpstr>
      <vt:lpstr>Judges 6:25-29 Gideon Finally Takes Action</vt:lpstr>
      <vt:lpstr>Judges 6:36-40 Making Godly Decisions:  Put Out a Fleece?</vt:lpstr>
      <vt:lpstr>Judges 7  Gideon: God’s Warrior</vt:lpstr>
      <vt:lpstr>The Valley of Jezreel,  The Spring of Harod and Mt. Moreh</vt:lpstr>
      <vt:lpstr>Israel At The Spring of Harod</vt:lpstr>
      <vt:lpstr>PowerPoint Presentation</vt:lpstr>
      <vt:lpstr>Judges 7:9-15  God encourages Gideon and Israel</vt:lpstr>
      <vt:lpstr>Judges 7:16-24   A Crazy Battle Plan!</vt:lpstr>
      <vt:lpstr>Judges 8  Praise for those who go into the battle  Judgment for those who hold back.</vt:lpstr>
      <vt:lpstr>Gideon:  Post Script</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Oakes</dc:creator>
  <cp:lastModifiedBy>John Oakes</cp:lastModifiedBy>
  <cp:revision>35</cp:revision>
  <dcterms:created xsi:type="dcterms:W3CDTF">2013-09-15T03:09:25Z</dcterms:created>
  <dcterms:modified xsi:type="dcterms:W3CDTF">2026-06-21T23:08:45Z</dcterms:modified>
</cp:coreProperties>
</file>