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76" r:id="rId2"/>
    <p:sldId id="1032" r:id="rId3"/>
    <p:sldId id="1034" r:id="rId4"/>
    <p:sldId id="1036" r:id="rId5"/>
    <p:sldId id="1244" r:id="rId6"/>
    <p:sldId id="1246" r:id="rId7"/>
    <p:sldId id="1251" r:id="rId8"/>
    <p:sldId id="1252" r:id="rId9"/>
    <p:sldId id="1253" r:id="rId10"/>
    <p:sldId id="1256" r:id="rId11"/>
    <p:sldId id="1262" r:id="rId12"/>
    <p:sldId id="1264" r:id="rId13"/>
    <p:sldId id="1265" r:id="rId14"/>
    <p:sldId id="1266" r:id="rId15"/>
    <p:sldId id="1275" r:id="rId16"/>
    <p:sldId id="1267" r:id="rId17"/>
    <p:sldId id="1269" r:id="rId18"/>
    <p:sldId id="1268" r:id="rId19"/>
    <p:sldId id="1263" r:id="rId20"/>
    <p:sldId id="1270" r:id="rId21"/>
    <p:sldId id="1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8E5F5-7B3E-47BB-B08C-0B700FBF6CFC}" v="9" dt="2026-06-28T15:25:1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11" autoAdjust="0"/>
    <p:restoredTop sz="86410"/>
  </p:normalViewPr>
  <p:slideViewPr>
    <p:cSldViewPr>
      <p:cViewPr varScale="1">
        <p:scale>
          <a:sx n="64" d="100"/>
          <a:sy n="64" d="100"/>
        </p:scale>
        <p:origin x="424"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pc:chgData name="John Oakes" userId="1a36f0057432ea1f" providerId="LiveId" clId="{47381711-A8C6-487F-B478-F1510AC8C65D}" dt="2026-06-28T22:05:00.703" v="3282" actId="47"/>
      <pc:docMkLst>
        <pc:docMk/>
      </pc:docMkLst>
      <pc:sldChg chg="add del">
        <pc:chgData name="John Oakes" userId="1a36f0057432ea1f" providerId="LiveId" clId="{47381711-A8C6-487F-B478-F1510AC8C65D}" dt="2026-06-28T22:05:00.703" v="3282" actId="47"/>
        <pc:sldMkLst>
          <pc:docMk/>
          <pc:sldMk cId="0" sldId="257"/>
        </pc:sldMkLst>
      </pc:sldChg>
      <pc:sldChg chg="add del">
        <pc:chgData name="John Oakes" userId="1a36f0057432ea1f" providerId="LiveId" clId="{47381711-A8C6-487F-B478-F1510AC8C65D}" dt="2026-06-28T22:05:00.703" v="3282" actId="47"/>
        <pc:sldMkLst>
          <pc:docMk/>
          <pc:sldMk cId="0" sldId="258"/>
        </pc:sldMkLst>
      </pc:sldChg>
      <pc:sldChg chg="add del">
        <pc:chgData name="John Oakes" userId="1a36f0057432ea1f" providerId="LiveId" clId="{47381711-A8C6-487F-B478-F1510AC8C65D}" dt="2026-06-28T22:05:00.703" v="3282" actId="47"/>
        <pc:sldMkLst>
          <pc:docMk/>
          <pc:sldMk cId="0" sldId="259"/>
        </pc:sldMkLst>
      </pc:sldChg>
      <pc:sldChg chg="add del">
        <pc:chgData name="John Oakes" userId="1a36f0057432ea1f" providerId="LiveId" clId="{47381711-A8C6-487F-B478-F1510AC8C65D}" dt="2026-06-28T22:05:00.703" v="3282" actId="47"/>
        <pc:sldMkLst>
          <pc:docMk/>
          <pc:sldMk cId="0" sldId="260"/>
        </pc:sldMkLst>
      </pc:sldChg>
      <pc:sldChg chg="add del">
        <pc:chgData name="John Oakes" userId="1a36f0057432ea1f" providerId="LiveId" clId="{47381711-A8C6-487F-B478-F1510AC8C65D}" dt="2026-06-28T22:05:00.703" v="3282" actId="47"/>
        <pc:sldMkLst>
          <pc:docMk/>
          <pc:sldMk cId="0" sldId="261"/>
        </pc:sldMkLst>
      </pc:sldChg>
      <pc:sldChg chg="add del">
        <pc:chgData name="John Oakes" userId="1a36f0057432ea1f" providerId="LiveId" clId="{47381711-A8C6-487F-B478-F1510AC8C65D}" dt="2026-06-28T22:05:00.703" v="3282" actId="47"/>
        <pc:sldMkLst>
          <pc:docMk/>
          <pc:sldMk cId="0" sldId="262"/>
        </pc:sldMkLst>
      </pc:sldChg>
      <pc:sldChg chg="add del">
        <pc:chgData name="John Oakes" userId="1a36f0057432ea1f" providerId="LiveId" clId="{47381711-A8C6-487F-B478-F1510AC8C65D}" dt="2026-06-28T22:05:00.703" v="3282" actId="47"/>
        <pc:sldMkLst>
          <pc:docMk/>
          <pc:sldMk cId="0" sldId="263"/>
        </pc:sldMkLst>
      </pc:sldChg>
      <pc:sldChg chg="add del">
        <pc:chgData name="John Oakes" userId="1a36f0057432ea1f" providerId="LiveId" clId="{47381711-A8C6-487F-B478-F1510AC8C65D}" dt="2026-06-28T22:05:00.703" v="3282" actId="47"/>
        <pc:sldMkLst>
          <pc:docMk/>
          <pc:sldMk cId="0" sldId="264"/>
        </pc:sldMkLst>
      </pc:sldChg>
      <pc:sldChg chg="add del">
        <pc:chgData name="John Oakes" userId="1a36f0057432ea1f" providerId="LiveId" clId="{47381711-A8C6-487F-B478-F1510AC8C65D}" dt="2026-06-28T22:05:00.703" v="3282" actId="47"/>
        <pc:sldMkLst>
          <pc:docMk/>
          <pc:sldMk cId="0" sldId="265"/>
        </pc:sldMkLst>
      </pc:sldChg>
      <pc:sldChg chg="add del">
        <pc:chgData name="John Oakes" userId="1a36f0057432ea1f" providerId="LiveId" clId="{47381711-A8C6-487F-B478-F1510AC8C65D}" dt="2026-06-28T22:05:00.703" v="3282" actId="47"/>
        <pc:sldMkLst>
          <pc:docMk/>
          <pc:sldMk cId="0" sldId="266"/>
        </pc:sldMkLst>
      </pc:sldChg>
      <pc:sldChg chg="add del">
        <pc:chgData name="John Oakes" userId="1a36f0057432ea1f" providerId="LiveId" clId="{47381711-A8C6-487F-B478-F1510AC8C65D}" dt="2026-06-28T22:05:00.703" v="3282" actId="47"/>
        <pc:sldMkLst>
          <pc:docMk/>
          <pc:sldMk cId="0" sldId="267"/>
        </pc:sldMkLst>
      </pc:sldChg>
      <pc:sldChg chg="add del">
        <pc:chgData name="John Oakes" userId="1a36f0057432ea1f" providerId="LiveId" clId="{47381711-A8C6-487F-B478-F1510AC8C65D}" dt="2026-06-28T22:05:00.703" v="3282" actId="47"/>
        <pc:sldMkLst>
          <pc:docMk/>
          <pc:sldMk cId="0" sldId="268"/>
        </pc:sldMkLst>
      </pc:sldChg>
      <pc:sldChg chg="add del">
        <pc:chgData name="John Oakes" userId="1a36f0057432ea1f" providerId="LiveId" clId="{47381711-A8C6-487F-B478-F1510AC8C65D}" dt="2026-06-28T22:05:00.703" v="3282" actId="47"/>
        <pc:sldMkLst>
          <pc:docMk/>
          <pc:sldMk cId="0" sldId="269"/>
        </pc:sldMkLst>
      </pc:sldChg>
      <pc:sldChg chg="add del">
        <pc:chgData name="John Oakes" userId="1a36f0057432ea1f" providerId="LiveId" clId="{47381711-A8C6-487F-B478-F1510AC8C65D}" dt="2026-06-28T22:05:00.703" v="3282" actId="47"/>
        <pc:sldMkLst>
          <pc:docMk/>
          <pc:sldMk cId="0" sldId="270"/>
        </pc:sldMkLst>
      </pc:sldChg>
      <pc:sldChg chg="add del">
        <pc:chgData name="John Oakes" userId="1a36f0057432ea1f" providerId="LiveId" clId="{47381711-A8C6-487F-B478-F1510AC8C65D}" dt="2026-06-28T22:05:00.703" v="3282" actId="47"/>
        <pc:sldMkLst>
          <pc:docMk/>
          <pc:sldMk cId="0" sldId="271"/>
        </pc:sldMkLst>
      </pc:sldChg>
      <pc:sldChg chg="modSp add del mod">
        <pc:chgData name="John Oakes" userId="1a36f0057432ea1f" providerId="LiveId" clId="{47381711-A8C6-487F-B478-F1510AC8C65D}" dt="2026-06-28T22:05:00.703" v="3282" actId="47"/>
        <pc:sldMkLst>
          <pc:docMk/>
          <pc:sldMk cId="0" sldId="272"/>
        </pc:sldMkLst>
        <pc:spChg chg="mod">
          <ac:chgData name="John Oakes" userId="1a36f0057432ea1f" providerId="LiveId" clId="{47381711-A8C6-487F-B478-F1510AC8C65D}" dt="2026-06-28T15:22:29.419" v="3159" actId="27636"/>
          <ac:spMkLst>
            <pc:docMk/>
            <pc:sldMk cId="0" sldId="272"/>
            <ac:spMk id="225" creationId="{00000000-0000-0000-0000-000000000000}"/>
          </ac:spMkLst>
        </pc:spChg>
      </pc:sldChg>
      <pc:sldChg chg="add del">
        <pc:chgData name="John Oakes" userId="1a36f0057432ea1f" providerId="LiveId" clId="{47381711-A8C6-487F-B478-F1510AC8C65D}" dt="2026-06-28T22:05:00.703" v="3282" actId="47"/>
        <pc:sldMkLst>
          <pc:docMk/>
          <pc:sldMk cId="0" sldId="273"/>
        </pc:sldMkLst>
      </pc:sldChg>
      <pc:sldChg chg="add del">
        <pc:chgData name="John Oakes" userId="1a36f0057432ea1f" providerId="LiveId" clId="{47381711-A8C6-487F-B478-F1510AC8C65D}" dt="2026-06-28T22:05:00.703" v="3282" actId="47"/>
        <pc:sldMkLst>
          <pc:docMk/>
          <pc:sldMk cId="0" sldId="274"/>
        </pc:sldMkLst>
      </pc:sldChg>
      <pc:sldChg chg="add del">
        <pc:chgData name="John Oakes" userId="1a36f0057432ea1f" providerId="LiveId" clId="{47381711-A8C6-487F-B478-F1510AC8C65D}" dt="2026-06-28T22:05:00.703" v="3282" actId="47"/>
        <pc:sldMkLst>
          <pc:docMk/>
          <pc:sldMk cId="0" sldId="275"/>
        </pc:sldMkLst>
      </pc:sldChg>
      <pc:sldChg chg="modSp mod">
        <pc:chgData name="John Oakes" userId="1a36f0057432ea1f" providerId="LiveId" clId="{47381711-A8C6-487F-B478-F1510AC8C65D}" dt="2026-06-26T22:51:56.346" v="334" actId="20577"/>
        <pc:sldMkLst>
          <pc:docMk/>
          <pc:sldMk cId="1973870282" sldId="276"/>
        </pc:sldMkLst>
        <pc:spChg chg="mod">
          <ac:chgData name="John Oakes" userId="1a36f0057432ea1f" providerId="LiveId" clId="{47381711-A8C6-487F-B478-F1510AC8C65D}" dt="2026-06-26T22:51:56.346" v="334" actId="20577"/>
          <ac:spMkLst>
            <pc:docMk/>
            <pc:sldMk cId="1973870282" sldId="276"/>
            <ac:spMk id="2" creationId="{57C1702F-F7F3-E2B9-D89B-F5C308CA40BB}"/>
          </ac:spMkLst>
        </pc:spChg>
      </pc:sldChg>
      <pc:sldChg chg="add del">
        <pc:chgData name="John Oakes" userId="1a36f0057432ea1f" providerId="LiveId" clId="{47381711-A8C6-487F-B478-F1510AC8C65D}" dt="2026-06-28T22:05:00.703" v="3282" actId="47"/>
        <pc:sldMkLst>
          <pc:docMk/>
          <pc:sldMk cId="0" sldId="277"/>
        </pc:sldMkLst>
      </pc:sldChg>
      <pc:sldChg chg="add del">
        <pc:chgData name="John Oakes" userId="1a36f0057432ea1f" providerId="LiveId" clId="{47381711-A8C6-487F-B478-F1510AC8C65D}" dt="2026-06-28T22:05:00.703" v="3282" actId="47"/>
        <pc:sldMkLst>
          <pc:docMk/>
          <pc:sldMk cId="0" sldId="278"/>
        </pc:sldMkLst>
      </pc:sldChg>
      <pc:sldChg chg="add del">
        <pc:chgData name="John Oakes" userId="1a36f0057432ea1f" providerId="LiveId" clId="{47381711-A8C6-487F-B478-F1510AC8C65D}" dt="2026-06-28T22:05:00.703" v="3282" actId="47"/>
        <pc:sldMkLst>
          <pc:docMk/>
          <pc:sldMk cId="0" sldId="279"/>
        </pc:sldMkLst>
      </pc:sldChg>
      <pc:sldChg chg="add del">
        <pc:chgData name="John Oakes" userId="1a36f0057432ea1f" providerId="LiveId" clId="{47381711-A8C6-487F-B478-F1510AC8C65D}" dt="2026-06-28T22:03:01.896" v="3281" actId="47"/>
        <pc:sldMkLst>
          <pc:docMk/>
          <pc:sldMk cId="0" sldId="280"/>
        </pc:sldMkLst>
      </pc:sldChg>
      <pc:sldChg chg="add del">
        <pc:chgData name="John Oakes" userId="1a36f0057432ea1f" providerId="LiveId" clId="{47381711-A8C6-487F-B478-F1510AC8C65D}" dt="2026-06-28T22:03:01.896" v="3281" actId="47"/>
        <pc:sldMkLst>
          <pc:docMk/>
          <pc:sldMk cId="0" sldId="281"/>
        </pc:sldMkLst>
      </pc:sldChg>
      <pc:sldChg chg="add del">
        <pc:chgData name="John Oakes" userId="1a36f0057432ea1f" providerId="LiveId" clId="{47381711-A8C6-487F-B478-F1510AC8C65D}" dt="2026-06-28T22:03:01.896" v="3281" actId="47"/>
        <pc:sldMkLst>
          <pc:docMk/>
          <pc:sldMk cId="0" sldId="282"/>
        </pc:sldMkLst>
      </pc:sldChg>
      <pc:sldChg chg="add del">
        <pc:chgData name="John Oakes" userId="1a36f0057432ea1f" providerId="LiveId" clId="{47381711-A8C6-487F-B478-F1510AC8C65D}" dt="2026-06-28T22:03:01.896" v="3281" actId="47"/>
        <pc:sldMkLst>
          <pc:docMk/>
          <pc:sldMk cId="0" sldId="283"/>
        </pc:sldMkLst>
      </pc:sldChg>
      <pc:sldChg chg="add del">
        <pc:chgData name="John Oakes" userId="1a36f0057432ea1f" providerId="LiveId" clId="{47381711-A8C6-487F-B478-F1510AC8C65D}" dt="2026-06-28T22:03:01.896" v="3281" actId="47"/>
        <pc:sldMkLst>
          <pc:docMk/>
          <pc:sldMk cId="0" sldId="284"/>
        </pc:sldMkLst>
      </pc:sldChg>
      <pc:sldChg chg="add del">
        <pc:chgData name="John Oakes" userId="1a36f0057432ea1f" providerId="LiveId" clId="{47381711-A8C6-487F-B478-F1510AC8C65D}" dt="2026-06-28T22:03:01.896" v="3281" actId="47"/>
        <pc:sldMkLst>
          <pc:docMk/>
          <pc:sldMk cId="0" sldId="285"/>
        </pc:sldMkLst>
      </pc:sldChg>
      <pc:sldChg chg="add del">
        <pc:chgData name="John Oakes" userId="1a36f0057432ea1f" providerId="LiveId" clId="{47381711-A8C6-487F-B478-F1510AC8C65D}" dt="2026-06-28T22:03:01.896" v="3281" actId="47"/>
        <pc:sldMkLst>
          <pc:docMk/>
          <pc:sldMk cId="0" sldId="286"/>
        </pc:sldMkLst>
      </pc:sldChg>
      <pc:sldChg chg="add del">
        <pc:chgData name="John Oakes" userId="1a36f0057432ea1f" providerId="LiveId" clId="{47381711-A8C6-487F-B478-F1510AC8C65D}" dt="2026-06-28T22:03:01.896" v="3281" actId="47"/>
        <pc:sldMkLst>
          <pc:docMk/>
          <pc:sldMk cId="0" sldId="287"/>
        </pc:sldMkLst>
      </pc:sldChg>
      <pc:sldChg chg="add del ord">
        <pc:chgData name="John Oakes" userId="1a36f0057432ea1f" providerId="LiveId" clId="{47381711-A8C6-487F-B478-F1510AC8C65D}" dt="2026-06-28T22:05:00.703" v="3282" actId="47"/>
        <pc:sldMkLst>
          <pc:docMk/>
          <pc:sldMk cId="1079750972" sldId="454"/>
        </pc:sldMkLst>
      </pc:sldChg>
      <pc:sldChg chg="add del">
        <pc:chgData name="John Oakes" userId="1a36f0057432ea1f" providerId="LiveId" clId="{47381711-A8C6-487F-B478-F1510AC8C65D}" dt="2026-06-28T22:05:00.703" v="3282" actId="47"/>
        <pc:sldMkLst>
          <pc:docMk/>
          <pc:sldMk cId="2460103498" sldId="455"/>
        </pc:sldMkLst>
      </pc:sldChg>
      <pc:sldChg chg="add del">
        <pc:chgData name="John Oakes" userId="1a36f0057432ea1f" providerId="LiveId" clId="{47381711-A8C6-487F-B478-F1510AC8C65D}" dt="2026-06-28T01:27:15.846" v="2665" actId="47"/>
        <pc:sldMkLst>
          <pc:docMk/>
          <pc:sldMk cId="0" sldId="543"/>
        </pc:sldMkLst>
      </pc:sldChg>
      <pc:sldChg chg="add del">
        <pc:chgData name="John Oakes" userId="1a36f0057432ea1f" providerId="LiveId" clId="{47381711-A8C6-487F-B478-F1510AC8C65D}" dt="2026-06-28T01:28:41.733" v="2669" actId="47"/>
        <pc:sldMkLst>
          <pc:docMk/>
          <pc:sldMk cId="0" sldId="609"/>
        </pc:sldMkLst>
      </pc:sldChg>
      <pc:sldChg chg="add del">
        <pc:chgData name="John Oakes" userId="1a36f0057432ea1f" providerId="LiveId" clId="{47381711-A8C6-487F-B478-F1510AC8C65D}" dt="2026-06-28T01:27:26.027" v="2667" actId="47"/>
        <pc:sldMkLst>
          <pc:docMk/>
          <pc:sldMk cId="3282475642" sldId="615"/>
        </pc:sldMkLst>
      </pc:sldChg>
      <pc:sldChg chg="add del">
        <pc:chgData name="John Oakes" userId="1a36f0057432ea1f" providerId="LiveId" clId="{47381711-A8C6-487F-B478-F1510AC8C65D}" dt="2026-06-28T01:27:12.384" v="2663" actId="47"/>
        <pc:sldMkLst>
          <pc:docMk/>
          <pc:sldMk cId="58535702" sldId="675"/>
        </pc:sldMkLst>
      </pc:sldChg>
      <pc:sldChg chg="add del">
        <pc:chgData name="John Oakes" userId="1a36f0057432ea1f" providerId="LiveId" clId="{47381711-A8C6-487F-B478-F1510AC8C65D}" dt="2026-06-28T22:03:01.896" v="3281" actId="47"/>
        <pc:sldMkLst>
          <pc:docMk/>
          <pc:sldMk cId="1444248880" sldId="706"/>
        </pc:sldMkLst>
      </pc:sldChg>
      <pc:sldChg chg="add del">
        <pc:chgData name="John Oakes" userId="1a36f0057432ea1f" providerId="LiveId" clId="{47381711-A8C6-487F-B478-F1510AC8C65D}" dt="2026-06-28T22:05:00.703" v="3282" actId="47"/>
        <pc:sldMkLst>
          <pc:docMk/>
          <pc:sldMk cId="3315063160" sldId="790"/>
        </pc:sldMkLst>
      </pc:sldChg>
      <pc:sldChg chg="add del">
        <pc:chgData name="John Oakes" userId="1a36f0057432ea1f" providerId="LiveId" clId="{47381711-A8C6-487F-B478-F1510AC8C65D}" dt="2026-06-28T01:27:20.219" v="2666" actId="47"/>
        <pc:sldMkLst>
          <pc:docMk/>
          <pc:sldMk cId="3821830315" sldId="945"/>
        </pc:sldMkLst>
      </pc:sldChg>
      <pc:sldChg chg="add del">
        <pc:chgData name="John Oakes" userId="1a36f0057432ea1f" providerId="LiveId" clId="{47381711-A8C6-487F-B478-F1510AC8C65D}" dt="2026-06-28T22:03:01.896" v="3281" actId="47"/>
        <pc:sldMkLst>
          <pc:docMk/>
          <pc:sldMk cId="43788876" sldId="947"/>
        </pc:sldMkLst>
      </pc:sldChg>
      <pc:sldChg chg="add del">
        <pc:chgData name="John Oakes" userId="1a36f0057432ea1f" providerId="LiveId" clId="{47381711-A8C6-487F-B478-F1510AC8C65D}" dt="2026-06-28T01:56:45.275" v="3096" actId="47"/>
        <pc:sldMkLst>
          <pc:docMk/>
          <pc:sldMk cId="268123906" sldId="966"/>
        </pc:sldMkLst>
      </pc:sldChg>
      <pc:sldChg chg="add del">
        <pc:chgData name="John Oakes" userId="1a36f0057432ea1f" providerId="LiveId" clId="{47381711-A8C6-487F-B478-F1510AC8C65D}" dt="2026-06-28T01:56:49.052" v="3097" actId="47"/>
        <pc:sldMkLst>
          <pc:docMk/>
          <pc:sldMk cId="54721756" sldId="969"/>
        </pc:sldMkLst>
      </pc:sldChg>
      <pc:sldChg chg="add del">
        <pc:chgData name="John Oakes" userId="1a36f0057432ea1f" providerId="LiveId" clId="{47381711-A8C6-487F-B478-F1510AC8C65D}" dt="2026-06-28T01:27:13.743" v="2664" actId="47"/>
        <pc:sldMkLst>
          <pc:docMk/>
          <pc:sldMk cId="4054011394" sldId="1060"/>
        </pc:sldMkLst>
      </pc:sldChg>
      <pc:sldChg chg="del">
        <pc:chgData name="John Oakes" userId="1a36f0057432ea1f" providerId="LiveId" clId="{47381711-A8C6-487F-B478-F1510AC8C65D}" dt="2026-06-28T15:52:52.495" v="3174" actId="47"/>
        <pc:sldMkLst>
          <pc:docMk/>
          <pc:sldMk cId="597636288" sldId="1249"/>
        </pc:sldMkLst>
      </pc:sldChg>
      <pc:sldChg chg="addSp modSp mod">
        <pc:chgData name="John Oakes" userId="1a36f0057432ea1f" providerId="LiveId" clId="{47381711-A8C6-487F-B478-F1510AC8C65D}" dt="2026-06-25T20:16:42.255" v="227" actId="255"/>
        <pc:sldMkLst>
          <pc:docMk/>
          <pc:sldMk cId="3204316961" sldId="1253"/>
        </pc:sldMkLst>
        <pc:spChg chg="mod">
          <ac:chgData name="John Oakes" userId="1a36f0057432ea1f" providerId="LiveId" clId="{47381711-A8C6-487F-B478-F1510AC8C65D}" dt="2026-06-25T20:16:42.255" v="227" actId="255"/>
          <ac:spMkLst>
            <pc:docMk/>
            <pc:sldMk cId="3204316961" sldId="1253"/>
            <ac:spMk id="3" creationId="{27318757-D480-3A1A-8F76-8FF0C2BB02F6}"/>
          </ac:spMkLst>
        </pc:spChg>
        <pc:picChg chg="add mod">
          <ac:chgData name="John Oakes" userId="1a36f0057432ea1f" providerId="LiveId" clId="{47381711-A8C6-487F-B478-F1510AC8C65D}" dt="2026-06-25T20:16:04.632" v="210" actId="1076"/>
          <ac:picMkLst>
            <pc:docMk/>
            <pc:sldMk cId="3204316961" sldId="1253"/>
            <ac:picMk id="5" creationId="{D65411B5-075C-0D0F-84D8-D13435AA0E82}"/>
          </ac:picMkLst>
        </pc:picChg>
      </pc:sldChg>
      <pc:sldChg chg="del">
        <pc:chgData name="John Oakes" userId="1a36f0057432ea1f" providerId="LiveId" clId="{47381711-A8C6-487F-B478-F1510AC8C65D}" dt="2026-06-28T15:53:18.824" v="3175" actId="47"/>
        <pc:sldMkLst>
          <pc:docMk/>
          <pc:sldMk cId="4069573803" sldId="1260"/>
        </pc:sldMkLst>
      </pc:sldChg>
      <pc:sldChg chg="modSp new mod">
        <pc:chgData name="John Oakes" userId="1a36f0057432ea1f" providerId="LiveId" clId="{47381711-A8C6-487F-B478-F1510AC8C65D}" dt="2026-06-26T22:53:54.520" v="548" actId="20577"/>
        <pc:sldMkLst>
          <pc:docMk/>
          <pc:sldMk cId="4137723303" sldId="1262"/>
        </pc:sldMkLst>
        <pc:spChg chg="mod">
          <ac:chgData name="John Oakes" userId="1a36f0057432ea1f" providerId="LiveId" clId="{47381711-A8C6-487F-B478-F1510AC8C65D}" dt="2026-06-26T22:51:26.589" v="270" actId="20577"/>
          <ac:spMkLst>
            <pc:docMk/>
            <pc:sldMk cId="4137723303" sldId="1262"/>
            <ac:spMk id="2" creationId="{F3683470-B4B9-2A2B-3D15-39920D84ADFE}"/>
          </ac:spMkLst>
        </pc:spChg>
        <pc:spChg chg="mod">
          <ac:chgData name="John Oakes" userId="1a36f0057432ea1f" providerId="LiveId" clId="{47381711-A8C6-487F-B478-F1510AC8C65D}" dt="2026-06-26T22:53:54.520" v="548" actId="20577"/>
          <ac:spMkLst>
            <pc:docMk/>
            <pc:sldMk cId="4137723303" sldId="1262"/>
            <ac:spMk id="3" creationId="{651AED85-6420-ABC0-CCBE-04D97B787E95}"/>
          </ac:spMkLst>
        </pc:spChg>
      </pc:sldChg>
      <pc:sldChg chg="addSp modSp new mod ord">
        <pc:chgData name="John Oakes" userId="1a36f0057432ea1f" providerId="LiveId" clId="{47381711-A8C6-487F-B478-F1510AC8C65D}" dt="2026-06-26T23:15:23.564" v="2023" actId="14100"/>
        <pc:sldMkLst>
          <pc:docMk/>
          <pc:sldMk cId="2628005872" sldId="1263"/>
        </pc:sldMkLst>
        <pc:spChg chg="mod">
          <ac:chgData name="John Oakes" userId="1a36f0057432ea1f" providerId="LiveId" clId="{47381711-A8C6-487F-B478-F1510AC8C65D}" dt="2026-06-26T23:15:19.243" v="2022" actId="14100"/>
          <ac:spMkLst>
            <pc:docMk/>
            <pc:sldMk cId="2628005872" sldId="1263"/>
            <ac:spMk id="3" creationId="{D3C6F6CC-3316-FE12-EF53-B37A3250A77E}"/>
          </ac:spMkLst>
        </pc:spChg>
        <pc:picChg chg="add mod">
          <ac:chgData name="John Oakes" userId="1a36f0057432ea1f" providerId="LiveId" clId="{47381711-A8C6-487F-B478-F1510AC8C65D}" dt="2026-06-26T23:15:23.564" v="2023" actId="14100"/>
          <ac:picMkLst>
            <pc:docMk/>
            <pc:sldMk cId="2628005872" sldId="1263"/>
            <ac:picMk id="4" creationId="{B3B6C937-F2F8-F9B2-3AD3-7FEF85C9701A}"/>
          </ac:picMkLst>
        </pc:picChg>
      </pc:sldChg>
      <pc:sldChg chg="addSp delSp modSp new mod">
        <pc:chgData name="John Oakes" userId="1a36f0057432ea1f" providerId="LiveId" clId="{47381711-A8C6-487F-B478-F1510AC8C65D}" dt="2026-06-26T22:55:03.643" v="588" actId="14100"/>
        <pc:sldMkLst>
          <pc:docMk/>
          <pc:sldMk cId="881934956" sldId="1264"/>
        </pc:sldMkLst>
        <pc:spChg chg="mod">
          <ac:chgData name="John Oakes" userId="1a36f0057432ea1f" providerId="LiveId" clId="{47381711-A8C6-487F-B478-F1510AC8C65D}" dt="2026-06-26T22:54:54.418" v="586" actId="255"/>
          <ac:spMkLst>
            <pc:docMk/>
            <pc:sldMk cId="881934956" sldId="1264"/>
            <ac:spMk id="2" creationId="{87444930-4694-65C9-B053-2838E55157BA}"/>
          </ac:spMkLst>
        </pc:spChg>
        <pc:spChg chg="add mod">
          <ac:chgData name="John Oakes" userId="1a36f0057432ea1f" providerId="LiveId" clId="{47381711-A8C6-487F-B478-F1510AC8C65D}" dt="2026-06-26T22:55:03.643" v="588" actId="14100"/>
          <ac:spMkLst>
            <pc:docMk/>
            <pc:sldMk cId="881934956" sldId="1264"/>
            <ac:spMk id="5" creationId="{83D25194-6FB0-2225-8554-7E5E114D6B34}"/>
          </ac:spMkLst>
        </pc:spChg>
        <pc:picChg chg="add mod">
          <ac:chgData name="John Oakes" userId="1a36f0057432ea1f" providerId="LiveId" clId="{47381711-A8C6-487F-B478-F1510AC8C65D}" dt="2026-06-24T20:05:07.221" v="31" actId="1076"/>
          <ac:picMkLst>
            <pc:docMk/>
            <pc:sldMk cId="881934956" sldId="1264"/>
            <ac:picMk id="4" creationId="{62ACA3C9-094D-8E57-7F99-71A6628117E3}"/>
          </ac:picMkLst>
        </pc:picChg>
      </pc:sldChg>
      <pc:sldChg chg="addSp modSp new mod">
        <pc:chgData name="John Oakes" userId="1a36f0057432ea1f" providerId="LiveId" clId="{47381711-A8C6-487F-B478-F1510AC8C65D}" dt="2026-06-28T15:55:03.962" v="3238" actId="20577"/>
        <pc:sldMkLst>
          <pc:docMk/>
          <pc:sldMk cId="3583458234" sldId="1265"/>
        </pc:sldMkLst>
        <pc:spChg chg="mod">
          <ac:chgData name="John Oakes" userId="1a36f0057432ea1f" providerId="LiveId" clId="{47381711-A8C6-487F-B478-F1510AC8C65D}" dt="2026-06-28T15:55:03.962" v="3238" actId="20577"/>
          <ac:spMkLst>
            <pc:docMk/>
            <pc:sldMk cId="3583458234" sldId="1265"/>
            <ac:spMk id="3" creationId="{9BAAFE30-47B0-4099-1A18-503B2A0F0DCE}"/>
          </ac:spMkLst>
        </pc:spChg>
        <pc:picChg chg="add mod">
          <ac:chgData name="John Oakes" userId="1a36f0057432ea1f" providerId="LiveId" clId="{47381711-A8C6-487F-B478-F1510AC8C65D}" dt="2026-06-28T15:53:49.239" v="3176" actId="1076"/>
          <ac:picMkLst>
            <pc:docMk/>
            <pc:sldMk cId="3583458234" sldId="1265"/>
            <ac:picMk id="4" creationId="{38EB52CE-5BEF-9D30-C673-C9C6ABA66F44}"/>
          </ac:picMkLst>
        </pc:picChg>
      </pc:sldChg>
      <pc:sldChg chg="modSp new mod">
        <pc:chgData name="John Oakes" userId="1a36f0057432ea1f" providerId="LiveId" clId="{47381711-A8C6-487F-B478-F1510AC8C65D}" dt="2026-06-26T23:03:20.483" v="1236" actId="20577"/>
        <pc:sldMkLst>
          <pc:docMk/>
          <pc:sldMk cId="3551748896" sldId="1266"/>
        </pc:sldMkLst>
        <pc:spChg chg="mod">
          <ac:chgData name="John Oakes" userId="1a36f0057432ea1f" providerId="LiveId" clId="{47381711-A8C6-487F-B478-F1510AC8C65D}" dt="2026-06-26T22:58:22.073" v="858" actId="20577"/>
          <ac:spMkLst>
            <pc:docMk/>
            <pc:sldMk cId="3551748896" sldId="1266"/>
            <ac:spMk id="2" creationId="{96FA347D-2846-AD8C-80F6-F6EF268229E8}"/>
          </ac:spMkLst>
        </pc:spChg>
        <pc:spChg chg="mod">
          <ac:chgData name="John Oakes" userId="1a36f0057432ea1f" providerId="LiveId" clId="{47381711-A8C6-487F-B478-F1510AC8C65D}" dt="2026-06-26T23:03:20.483" v="1236" actId="20577"/>
          <ac:spMkLst>
            <pc:docMk/>
            <pc:sldMk cId="3551748896" sldId="1266"/>
            <ac:spMk id="3" creationId="{C4F42356-B91B-71E5-9B40-C62859B4AD19}"/>
          </ac:spMkLst>
        </pc:spChg>
      </pc:sldChg>
      <pc:sldChg chg="modSp new mod">
        <pc:chgData name="John Oakes" userId="1a36f0057432ea1f" providerId="LiveId" clId="{47381711-A8C6-487F-B478-F1510AC8C65D}" dt="2026-06-28T15:55:53.695" v="3239" actId="255"/>
        <pc:sldMkLst>
          <pc:docMk/>
          <pc:sldMk cId="1199019352" sldId="1267"/>
        </pc:sldMkLst>
        <pc:spChg chg="mod">
          <ac:chgData name="John Oakes" userId="1a36f0057432ea1f" providerId="LiveId" clId="{47381711-A8C6-487F-B478-F1510AC8C65D}" dt="2026-06-26T23:02:04.364" v="1169" actId="20577"/>
          <ac:spMkLst>
            <pc:docMk/>
            <pc:sldMk cId="1199019352" sldId="1267"/>
            <ac:spMk id="2" creationId="{5117D4DD-06A8-EBF8-E41B-A9E64C28F2EA}"/>
          </ac:spMkLst>
        </pc:spChg>
        <pc:spChg chg="mod">
          <ac:chgData name="John Oakes" userId="1a36f0057432ea1f" providerId="LiveId" clId="{47381711-A8C6-487F-B478-F1510AC8C65D}" dt="2026-06-28T15:55:53.695" v="3239" actId="255"/>
          <ac:spMkLst>
            <pc:docMk/>
            <pc:sldMk cId="1199019352" sldId="1267"/>
            <ac:spMk id="3" creationId="{91ED0CF9-616B-F1BA-CAD6-82079DFA473B}"/>
          </ac:spMkLst>
        </pc:spChg>
      </pc:sldChg>
      <pc:sldChg chg="modSp new mod">
        <pc:chgData name="John Oakes" userId="1a36f0057432ea1f" providerId="LiveId" clId="{47381711-A8C6-487F-B478-F1510AC8C65D}" dt="2026-06-26T23:14:31.897" v="2019" actId="20577"/>
        <pc:sldMkLst>
          <pc:docMk/>
          <pc:sldMk cId="1027710001" sldId="1268"/>
        </pc:sldMkLst>
        <pc:spChg chg="mod">
          <ac:chgData name="John Oakes" userId="1a36f0057432ea1f" providerId="LiveId" clId="{47381711-A8C6-487F-B478-F1510AC8C65D}" dt="2026-06-26T23:13:13.361" v="1779" actId="20577"/>
          <ac:spMkLst>
            <pc:docMk/>
            <pc:sldMk cId="1027710001" sldId="1268"/>
            <ac:spMk id="2" creationId="{F28BAA91-E5C8-DD80-4A5E-DDA91B104CE2}"/>
          </ac:spMkLst>
        </pc:spChg>
        <pc:spChg chg="mod">
          <ac:chgData name="John Oakes" userId="1a36f0057432ea1f" providerId="LiveId" clId="{47381711-A8C6-487F-B478-F1510AC8C65D}" dt="2026-06-26T23:14:31.897" v="2019" actId="20577"/>
          <ac:spMkLst>
            <pc:docMk/>
            <pc:sldMk cId="1027710001" sldId="1268"/>
            <ac:spMk id="3" creationId="{95F39BD0-921D-53A5-C689-D67E3B8E95DE}"/>
          </ac:spMkLst>
        </pc:spChg>
      </pc:sldChg>
      <pc:sldChg chg="modSp new mod ord">
        <pc:chgData name="John Oakes" userId="1a36f0057432ea1f" providerId="LiveId" clId="{47381711-A8C6-487F-B478-F1510AC8C65D}" dt="2026-06-28T15:56:47.761" v="3280" actId="255"/>
        <pc:sldMkLst>
          <pc:docMk/>
          <pc:sldMk cId="945998222" sldId="1269"/>
        </pc:sldMkLst>
        <pc:spChg chg="mod">
          <ac:chgData name="John Oakes" userId="1a36f0057432ea1f" providerId="LiveId" clId="{47381711-A8C6-487F-B478-F1510AC8C65D}" dt="2026-06-26T23:08:02.437" v="1671" actId="20577"/>
          <ac:spMkLst>
            <pc:docMk/>
            <pc:sldMk cId="945998222" sldId="1269"/>
            <ac:spMk id="2" creationId="{A5C3FCAF-CAF9-3726-57F0-E357EE28D582}"/>
          </ac:spMkLst>
        </pc:spChg>
        <pc:spChg chg="mod">
          <ac:chgData name="John Oakes" userId="1a36f0057432ea1f" providerId="LiveId" clId="{47381711-A8C6-487F-B478-F1510AC8C65D}" dt="2026-06-28T15:56:47.761" v="3280" actId="255"/>
          <ac:spMkLst>
            <pc:docMk/>
            <pc:sldMk cId="945998222" sldId="1269"/>
            <ac:spMk id="3" creationId="{9E83662B-8D97-95F0-C1C2-3743B43055ED}"/>
          </ac:spMkLst>
        </pc:spChg>
      </pc:sldChg>
      <pc:sldChg chg="modSp new mod">
        <pc:chgData name="John Oakes" userId="1a36f0057432ea1f" providerId="LiveId" clId="{47381711-A8C6-487F-B478-F1510AC8C65D}" dt="2026-06-26T23:17:41.680" v="2211" actId="255"/>
        <pc:sldMkLst>
          <pc:docMk/>
          <pc:sldMk cId="1524765225" sldId="1270"/>
        </pc:sldMkLst>
        <pc:spChg chg="mod">
          <ac:chgData name="John Oakes" userId="1a36f0057432ea1f" providerId="LiveId" clId="{47381711-A8C6-487F-B478-F1510AC8C65D}" dt="2026-06-26T23:16:03.794" v="2041" actId="20577"/>
          <ac:spMkLst>
            <pc:docMk/>
            <pc:sldMk cId="1524765225" sldId="1270"/>
            <ac:spMk id="2" creationId="{98B0BD50-7783-D0F9-7D07-7473D6C006B8}"/>
          </ac:spMkLst>
        </pc:spChg>
        <pc:spChg chg="mod">
          <ac:chgData name="John Oakes" userId="1a36f0057432ea1f" providerId="LiveId" clId="{47381711-A8C6-487F-B478-F1510AC8C65D}" dt="2026-06-26T23:17:41.680" v="2211" actId="255"/>
          <ac:spMkLst>
            <pc:docMk/>
            <pc:sldMk cId="1524765225" sldId="1270"/>
            <ac:spMk id="3" creationId="{CFE6BE5F-9FC9-85B3-7F9F-13FD8E9055F2}"/>
          </ac:spMkLst>
        </pc:spChg>
      </pc:sldChg>
      <pc:sldChg chg="modSp new mod">
        <pc:chgData name="John Oakes" userId="1a36f0057432ea1f" providerId="LiveId" clId="{47381711-A8C6-487F-B478-F1510AC8C65D}" dt="2026-06-26T23:22:42.251" v="2661" actId="27636"/>
        <pc:sldMkLst>
          <pc:docMk/>
          <pc:sldMk cId="4150367786" sldId="1271"/>
        </pc:sldMkLst>
        <pc:spChg chg="mod">
          <ac:chgData name="John Oakes" userId="1a36f0057432ea1f" providerId="LiveId" clId="{47381711-A8C6-487F-B478-F1510AC8C65D}" dt="2026-06-26T23:19:41.431" v="2223" actId="113"/>
          <ac:spMkLst>
            <pc:docMk/>
            <pc:sldMk cId="4150367786" sldId="1271"/>
            <ac:spMk id="2" creationId="{9594B1A3-3334-2CE0-C20F-45C44D7196E3}"/>
          </ac:spMkLst>
        </pc:spChg>
        <pc:spChg chg="mod">
          <ac:chgData name="John Oakes" userId="1a36f0057432ea1f" providerId="LiveId" clId="{47381711-A8C6-487F-B478-F1510AC8C65D}" dt="2026-06-26T23:22:42.251" v="2661" actId="27636"/>
          <ac:spMkLst>
            <pc:docMk/>
            <pc:sldMk cId="4150367786" sldId="1271"/>
            <ac:spMk id="3" creationId="{509B6685-32D2-E647-F681-DA64092B1E17}"/>
          </ac:spMkLst>
        </pc:spChg>
      </pc:sldChg>
      <pc:sldChg chg="addSp delSp modSp add del mod">
        <pc:chgData name="John Oakes" userId="1a36f0057432ea1f" providerId="LiveId" clId="{47381711-A8C6-487F-B478-F1510AC8C65D}" dt="2026-06-28T22:03:01.896" v="3281" actId="47"/>
        <pc:sldMkLst>
          <pc:docMk/>
          <pc:sldMk cId="0" sldId="1272"/>
        </pc:sldMkLst>
        <pc:spChg chg="mod">
          <ac:chgData name="John Oakes" userId="1a36f0057432ea1f" providerId="LiveId" clId="{47381711-A8C6-487F-B478-F1510AC8C65D}" dt="2026-06-28T01:54:08.785" v="2959" actId="14100"/>
          <ac:spMkLst>
            <pc:docMk/>
            <pc:sldMk cId="0" sldId="1272"/>
            <ac:spMk id="2" creationId="{F23A9937-0FDD-978F-5F3C-6324D279F31E}"/>
          </ac:spMkLst>
        </pc:spChg>
        <pc:spChg chg="mod">
          <ac:chgData name="John Oakes" userId="1a36f0057432ea1f" providerId="LiveId" clId="{47381711-A8C6-487F-B478-F1510AC8C65D}" dt="2026-06-28T01:54:36.983" v="2988" actId="20577"/>
          <ac:spMkLst>
            <pc:docMk/>
            <pc:sldMk cId="0" sldId="1272"/>
            <ac:spMk id="3" creationId="{5C1E8E8A-4DBF-9195-4C77-96891CB2660A}"/>
          </ac:spMkLst>
        </pc:spChg>
        <pc:picChg chg="add mod">
          <ac:chgData name="John Oakes" userId="1a36f0057432ea1f" providerId="LiveId" clId="{47381711-A8C6-487F-B478-F1510AC8C65D}" dt="2026-06-28T01:31:45.640" v="2792" actId="1076"/>
          <ac:picMkLst>
            <pc:docMk/>
            <pc:sldMk cId="0" sldId="1272"/>
            <ac:picMk id="4" creationId="{CD2E1AF9-C291-C9F5-F0B8-E7B484C8515B}"/>
          </ac:picMkLst>
        </pc:picChg>
        <pc:picChg chg="del">
          <ac:chgData name="John Oakes" userId="1a36f0057432ea1f" providerId="LiveId" clId="{47381711-A8C6-487F-B478-F1510AC8C65D}" dt="2026-06-28T01:28:44.359" v="2670" actId="478"/>
          <ac:picMkLst>
            <pc:docMk/>
            <pc:sldMk cId="0" sldId="1272"/>
            <ac:picMk id="5" creationId="{72961515-2681-9A71-F69A-DF5E6BFF3171}"/>
          </ac:picMkLst>
        </pc:picChg>
      </pc:sldChg>
      <pc:sldChg chg="modSp add del mod">
        <pc:chgData name="John Oakes" userId="1a36f0057432ea1f" providerId="LiveId" clId="{47381711-A8C6-487F-B478-F1510AC8C65D}" dt="2026-06-28T22:03:01.896" v="3281" actId="47"/>
        <pc:sldMkLst>
          <pc:docMk/>
          <pc:sldMk cId="0" sldId="1273"/>
        </pc:sldMkLst>
        <pc:spChg chg="mod">
          <ac:chgData name="John Oakes" userId="1a36f0057432ea1f" providerId="LiveId" clId="{47381711-A8C6-487F-B478-F1510AC8C65D}" dt="2026-06-28T01:55:46.206" v="3095" actId="255"/>
          <ac:spMkLst>
            <pc:docMk/>
            <pc:sldMk cId="0" sldId="1273"/>
            <ac:spMk id="3" creationId="{7B1D1B68-7B97-B921-FFA3-B0427FE38561}"/>
          </ac:spMkLst>
        </pc:spChg>
      </pc:sldChg>
      <pc:sldChg chg="modSp new del mod ord">
        <pc:chgData name="John Oakes" userId="1a36f0057432ea1f" providerId="LiveId" clId="{47381711-A8C6-487F-B478-F1510AC8C65D}" dt="2026-06-28T22:05:00.703" v="3282" actId="47"/>
        <pc:sldMkLst>
          <pc:docMk/>
          <pc:sldMk cId="3990438974" sldId="1274"/>
        </pc:sldMkLst>
        <pc:spChg chg="mod">
          <ac:chgData name="John Oakes" userId="1a36f0057432ea1f" providerId="LiveId" clId="{47381711-A8C6-487F-B478-F1510AC8C65D}" dt="2026-06-28T01:50:35.635" v="2920" actId="20577"/>
          <ac:spMkLst>
            <pc:docMk/>
            <pc:sldMk cId="3990438974" sldId="1274"/>
            <ac:spMk id="2" creationId="{4BAE6F75-B86D-7210-C148-593AC13707A5}"/>
          </ac:spMkLst>
        </pc:spChg>
        <pc:spChg chg="mod">
          <ac:chgData name="John Oakes" userId="1a36f0057432ea1f" providerId="LiveId" clId="{47381711-A8C6-487F-B478-F1510AC8C65D}" dt="2026-06-28T01:51:52.852" v="2956" actId="6549"/>
          <ac:spMkLst>
            <pc:docMk/>
            <pc:sldMk cId="3990438974" sldId="1274"/>
            <ac:spMk id="3" creationId="{E5208887-71D5-5EDA-9A0C-A974023A04A9}"/>
          </ac:spMkLst>
        </pc:spChg>
      </pc:sldChg>
      <pc:sldChg chg="addSp modSp new mod">
        <pc:chgData name="John Oakes" userId="1a36f0057432ea1f" providerId="LiveId" clId="{47381711-A8C6-487F-B478-F1510AC8C65D}" dt="2026-06-28T15:12:06.862" v="3149" actId="1076"/>
        <pc:sldMkLst>
          <pc:docMk/>
          <pc:sldMk cId="1090400564" sldId="1275"/>
        </pc:sldMkLst>
        <pc:spChg chg="mod">
          <ac:chgData name="John Oakes" userId="1a36f0057432ea1f" providerId="LiveId" clId="{47381711-A8C6-487F-B478-F1510AC8C65D}" dt="2026-06-28T15:11:14.933" v="3142" actId="14100"/>
          <ac:spMkLst>
            <pc:docMk/>
            <pc:sldMk cId="1090400564" sldId="1275"/>
            <ac:spMk id="2" creationId="{40829808-64FD-1EE9-1826-C7E8D7C843A9}"/>
          </ac:spMkLst>
        </pc:spChg>
        <pc:spChg chg="mod">
          <ac:chgData name="John Oakes" userId="1a36f0057432ea1f" providerId="LiveId" clId="{47381711-A8C6-487F-B478-F1510AC8C65D}" dt="2026-06-28T15:11:19.218" v="3143" actId="14100"/>
          <ac:spMkLst>
            <pc:docMk/>
            <pc:sldMk cId="1090400564" sldId="1275"/>
            <ac:spMk id="3" creationId="{2330236A-B348-81EB-80D2-531AE00965EE}"/>
          </ac:spMkLst>
        </pc:spChg>
        <pc:picChg chg="add mod">
          <ac:chgData name="John Oakes" userId="1a36f0057432ea1f" providerId="LiveId" clId="{47381711-A8C6-487F-B478-F1510AC8C65D}" dt="2026-06-28T15:12:06.862" v="3149" actId="1076"/>
          <ac:picMkLst>
            <pc:docMk/>
            <pc:sldMk cId="1090400564" sldId="1275"/>
            <ac:picMk id="4" creationId="{56312596-77C9-4105-AF5A-6343E772C159}"/>
          </ac:picMkLst>
        </pc:picChg>
      </pc:sldChg>
      <pc:sldChg chg="addSp delSp modSp new del mod ord">
        <pc:chgData name="John Oakes" userId="1a36f0057432ea1f" providerId="LiveId" clId="{47381711-A8C6-487F-B478-F1510AC8C65D}" dt="2026-06-28T15:52:13.206" v="3171" actId="47"/>
        <pc:sldMkLst>
          <pc:docMk/>
          <pc:sldMk cId="3341140502" sldId="1276"/>
        </pc:sldMkLst>
        <pc:spChg chg="del">
          <ac:chgData name="John Oakes" userId="1a36f0057432ea1f" providerId="LiveId" clId="{47381711-A8C6-487F-B478-F1510AC8C65D}" dt="2026-06-28T15:39:47.926" v="3163" actId="931"/>
          <ac:spMkLst>
            <pc:docMk/>
            <pc:sldMk cId="3341140502" sldId="1276"/>
            <ac:spMk id="3" creationId="{272256E0-F886-4F81-DDA4-FE163C690E95}"/>
          </ac:spMkLst>
        </pc:spChg>
        <pc:picChg chg="add mod ord">
          <ac:chgData name="John Oakes" userId="1a36f0057432ea1f" providerId="LiveId" clId="{47381711-A8C6-487F-B478-F1510AC8C65D}" dt="2026-06-28T15:39:47.926" v="3163" actId="931"/>
          <ac:picMkLst>
            <pc:docMk/>
            <pc:sldMk cId="3341140502" sldId="1276"/>
            <ac:picMk id="5" creationId="{A06A451A-3426-F7E6-F979-CD494DD0EFCE}"/>
          </ac:picMkLst>
        </pc:picChg>
      </pc:sldChg>
      <pc:sldChg chg="addSp modSp new del mod">
        <pc:chgData name="John Oakes" userId="1a36f0057432ea1f" providerId="LiveId" clId="{47381711-A8C6-487F-B478-F1510AC8C65D}" dt="2026-06-28T22:05:00.703" v="3282" actId="47"/>
        <pc:sldMkLst>
          <pc:docMk/>
          <pc:sldMk cId="678803546" sldId="1277"/>
        </pc:sldMkLst>
        <pc:spChg chg="mod">
          <ac:chgData name="John Oakes" userId="1a36f0057432ea1f" providerId="LiveId" clId="{47381711-A8C6-487F-B478-F1510AC8C65D}" dt="2026-06-28T15:51:20.348" v="3164" actId="14100"/>
          <ac:spMkLst>
            <pc:docMk/>
            <pc:sldMk cId="678803546" sldId="1277"/>
            <ac:spMk id="3" creationId="{596B1FB9-5B41-0279-39E4-815CBFAB70C4}"/>
          </ac:spMkLst>
        </pc:spChg>
        <pc:picChg chg="add">
          <ac:chgData name="John Oakes" userId="1a36f0057432ea1f" providerId="LiveId" clId="{47381711-A8C6-487F-B478-F1510AC8C65D}" dt="2026-06-28T15:51:23.158" v="3165" actId="22"/>
          <ac:picMkLst>
            <pc:docMk/>
            <pc:sldMk cId="678803546" sldId="1277"/>
            <ac:picMk id="5" creationId="{9D055DD3-6692-812A-ACAD-5ED4627D5C03}"/>
          </ac:picMkLst>
        </pc:picChg>
      </pc:sldChg>
      <pc:sldChg chg="addSp delSp modSp new del mod">
        <pc:chgData name="John Oakes" userId="1a36f0057432ea1f" providerId="LiveId" clId="{47381711-A8C6-487F-B478-F1510AC8C65D}" dt="2026-06-28T22:05:00.703" v="3282" actId="47"/>
        <pc:sldMkLst>
          <pc:docMk/>
          <pc:sldMk cId="3937117312" sldId="1278"/>
        </pc:sldMkLst>
        <pc:spChg chg="mod">
          <ac:chgData name="John Oakes" userId="1a36f0057432ea1f" providerId="LiveId" clId="{47381711-A8C6-487F-B478-F1510AC8C65D}" dt="2026-06-28T15:51:54.835" v="3166" actId="14100"/>
          <ac:spMkLst>
            <pc:docMk/>
            <pc:sldMk cId="3937117312" sldId="1278"/>
            <ac:spMk id="3" creationId="{A9857541-27B9-213B-39E4-EB3945F03A2E}"/>
          </ac:spMkLst>
        </pc:spChg>
        <pc:spChg chg="add del">
          <ac:chgData name="John Oakes" userId="1a36f0057432ea1f" providerId="LiveId" clId="{47381711-A8C6-487F-B478-F1510AC8C65D}" dt="2026-06-28T15:52:00.630" v="3169" actId="22"/>
          <ac:spMkLst>
            <pc:docMk/>
            <pc:sldMk cId="3937117312" sldId="1278"/>
            <ac:spMk id="5" creationId="{4BD2E58C-8D7D-9F4A-2F08-3673013AC44B}"/>
          </ac:spMkLst>
        </pc:spChg>
        <pc:picChg chg="add">
          <ac:chgData name="John Oakes" userId="1a36f0057432ea1f" providerId="LiveId" clId="{47381711-A8C6-487F-B478-F1510AC8C65D}" dt="2026-06-28T15:52:03.358" v="3170" actId="22"/>
          <ac:picMkLst>
            <pc:docMk/>
            <pc:sldMk cId="3937117312" sldId="1278"/>
            <ac:picMk id="7" creationId="{BE265614-15C3-4FB3-EB3F-74563C4D3A2D}"/>
          </ac:picMkLst>
        </pc:picChg>
      </pc:sldChg>
      <pc:sldChg chg="new del">
        <pc:chgData name="John Oakes" userId="1a36f0057432ea1f" providerId="LiveId" clId="{47381711-A8C6-487F-B478-F1510AC8C65D}" dt="2026-06-28T15:52:23.654" v="3172" actId="47"/>
        <pc:sldMkLst>
          <pc:docMk/>
          <pc:sldMk cId="1112353138" sldId="1279"/>
        </pc:sldMkLst>
      </pc:sldChg>
      <pc:sldChg chg="new del">
        <pc:chgData name="John Oakes" userId="1a36f0057432ea1f" providerId="LiveId" clId="{47381711-A8C6-487F-B478-F1510AC8C65D}" dt="2026-06-28T15:52:24.789" v="3173" actId="47"/>
        <pc:sldMkLst>
          <pc:docMk/>
          <pc:sldMk cId="3706971074" sldId="1280"/>
        </pc:sldMkLst>
      </pc:sldChg>
      <pc:sldChg chg="add del">
        <pc:chgData name="John Oakes" userId="1a36f0057432ea1f" providerId="LiveId" clId="{47381711-A8C6-487F-B478-F1510AC8C65D}" dt="2026-06-28T22:05:00.703" v="3282" actId="47"/>
        <pc:sldMkLst>
          <pc:docMk/>
          <pc:sldMk cId="0" sldId="1281"/>
        </pc:sldMkLst>
      </pc:sldChg>
      <pc:sldMasterChg chg="del delSldLayout">
        <pc:chgData name="John Oakes" userId="1a36f0057432ea1f" providerId="LiveId" clId="{47381711-A8C6-487F-B478-F1510AC8C65D}" dt="2026-06-28T22:05:00.703" v="3282" actId="47"/>
        <pc:sldMasterMkLst>
          <pc:docMk/>
          <pc:sldMasterMk cId="2880689207" sldId="2147483696"/>
        </pc:sldMasterMkLst>
        <pc:sldLayoutChg chg="del">
          <pc:chgData name="John Oakes" userId="1a36f0057432ea1f" providerId="LiveId" clId="{47381711-A8C6-487F-B478-F1510AC8C65D}" dt="2026-06-28T22:05:00.703" v="3282" actId="47"/>
          <pc:sldLayoutMkLst>
            <pc:docMk/>
            <pc:sldMasterMk cId="2880689207" sldId="2147483696"/>
            <pc:sldLayoutMk cId="94882138" sldId="2147483697"/>
          </pc:sldLayoutMkLst>
        </pc:sldLayoutChg>
        <pc:sldLayoutChg chg="del">
          <pc:chgData name="John Oakes" userId="1a36f0057432ea1f" providerId="LiveId" clId="{47381711-A8C6-487F-B478-F1510AC8C65D}" dt="2026-06-28T22:05:00.703" v="3282" actId="47"/>
          <pc:sldLayoutMkLst>
            <pc:docMk/>
            <pc:sldMasterMk cId="2880689207" sldId="2147483696"/>
            <pc:sldLayoutMk cId="1727616396" sldId="2147483698"/>
          </pc:sldLayoutMkLst>
        </pc:sldLayoutChg>
        <pc:sldLayoutChg chg="del">
          <pc:chgData name="John Oakes" userId="1a36f0057432ea1f" providerId="LiveId" clId="{47381711-A8C6-487F-B478-F1510AC8C65D}" dt="2026-06-28T22:05:00.703" v="3282" actId="47"/>
          <pc:sldLayoutMkLst>
            <pc:docMk/>
            <pc:sldMasterMk cId="2880689207" sldId="2147483696"/>
            <pc:sldLayoutMk cId="1473598597" sldId="2147483699"/>
          </pc:sldLayoutMkLst>
        </pc:sldLayoutChg>
        <pc:sldLayoutChg chg="del">
          <pc:chgData name="John Oakes" userId="1a36f0057432ea1f" providerId="LiveId" clId="{47381711-A8C6-487F-B478-F1510AC8C65D}" dt="2026-06-28T22:05:00.703" v="3282" actId="47"/>
          <pc:sldLayoutMkLst>
            <pc:docMk/>
            <pc:sldMasterMk cId="2880689207" sldId="2147483696"/>
            <pc:sldLayoutMk cId="954748261" sldId="2147483700"/>
          </pc:sldLayoutMkLst>
        </pc:sldLayoutChg>
        <pc:sldLayoutChg chg="del">
          <pc:chgData name="John Oakes" userId="1a36f0057432ea1f" providerId="LiveId" clId="{47381711-A8C6-487F-B478-F1510AC8C65D}" dt="2026-06-28T22:05:00.703" v="3282" actId="47"/>
          <pc:sldLayoutMkLst>
            <pc:docMk/>
            <pc:sldMasterMk cId="2880689207" sldId="2147483696"/>
            <pc:sldLayoutMk cId="1966500248" sldId="2147483701"/>
          </pc:sldLayoutMkLst>
        </pc:sldLayoutChg>
        <pc:sldLayoutChg chg="del">
          <pc:chgData name="John Oakes" userId="1a36f0057432ea1f" providerId="LiveId" clId="{47381711-A8C6-487F-B478-F1510AC8C65D}" dt="2026-06-28T22:05:00.703" v="3282" actId="47"/>
          <pc:sldLayoutMkLst>
            <pc:docMk/>
            <pc:sldMasterMk cId="2880689207" sldId="2147483696"/>
            <pc:sldLayoutMk cId="3833827063" sldId="2147483702"/>
          </pc:sldLayoutMkLst>
        </pc:sldLayoutChg>
        <pc:sldLayoutChg chg="del">
          <pc:chgData name="John Oakes" userId="1a36f0057432ea1f" providerId="LiveId" clId="{47381711-A8C6-487F-B478-F1510AC8C65D}" dt="2026-06-28T22:05:00.703" v="3282" actId="47"/>
          <pc:sldLayoutMkLst>
            <pc:docMk/>
            <pc:sldMasterMk cId="2880689207" sldId="2147483696"/>
            <pc:sldLayoutMk cId="1260517097" sldId="2147483703"/>
          </pc:sldLayoutMkLst>
        </pc:sldLayoutChg>
        <pc:sldLayoutChg chg="del">
          <pc:chgData name="John Oakes" userId="1a36f0057432ea1f" providerId="LiveId" clId="{47381711-A8C6-487F-B478-F1510AC8C65D}" dt="2026-06-28T22:05:00.703" v="3282" actId="47"/>
          <pc:sldLayoutMkLst>
            <pc:docMk/>
            <pc:sldMasterMk cId="2880689207" sldId="2147483696"/>
            <pc:sldLayoutMk cId="1660898734" sldId="2147483704"/>
          </pc:sldLayoutMkLst>
        </pc:sldLayoutChg>
        <pc:sldLayoutChg chg="del">
          <pc:chgData name="John Oakes" userId="1a36f0057432ea1f" providerId="LiveId" clId="{47381711-A8C6-487F-B478-F1510AC8C65D}" dt="2026-06-28T22:05:00.703" v="3282" actId="47"/>
          <pc:sldLayoutMkLst>
            <pc:docMk/>
            <pc:sldMasterMk cId="2880689207" sldId="2147483696"/>
            <pc:sldLayoutMk cId="3311203164" sldId="2147483705"/>
          </pc:sldLayoutMkLst>
        </pc:sldLayoutChg>
        <pc:sldLayoutChg chg="del">
          <pc:chgData name="John Oakes" userId="1a36f0057432ea1f" providerId="LiveId" clId="{47381711-A8C6-487F-B478-F1510AC8C65D}" dt="2026-06-28T22:05:00.703" v="3282" actId="47"/>
          <pc:sldLayoutMkLst>
            <pc:docMk/>
            <pc:sldMasterMk cId="2880689207" sldId="2147483696"/>
            <pc:sldLayoutMk cId="297484334" sldId="2147483706"/>
          </pc:sldLayoutMkLst>
        </pc:sldLayoutChg>
        <pc:sldLayoutChg chg="del">
          <pc:chgData name="John Oakes" userId="1a36f0057432ea1f" providerId="LiveId" clId="{47381711-A8C6-487F-B478-F1510AC8C65D}" dt="2026-06-28T22:05:00.703" v="3282" actId="47"/>
          <pc:sldLayoutMkLst>
            <pc:docMk/>
            <pc:sldMasterMk cId="2880689207" sldId="2147483696"/>
            <pc:sldLayoutMk cId="2744358785" sldId="2147483707"/>
          </pc:sldLayoutMkLst>
        </pc:sldLayoutChg>
      </pc:sldMasterChg>
      <pc:sldMasterChg chg="del delSldLayout">
        <pc:chgData name="John Oakes" userId="1a36f0057432ea1f" providerId="LiveId" clId="{47381711-A8C6-487F-B478-F1510AC8C65D}" dt="2026-06-28T01:27:15.846" v="2665" actId="47"/>
        <pc:sldMasterMkLst>
          <pc:docMk/>
          <pc:sldMasterMk cId="464297636" sldId="2147483708"/>
        </pc:sldMasterMkLst>
        <pc:sldLayoutChg chg="del">
          <pc:chgData name="John Oakes" userId="1a36f0057432ea1f" providerId="LiveId" clId="{47381711-A8C6-487F-B478-F1510AC8C65D}" dt="2026-06-28T01:27:15.846" v="2665" actId="47"/>
          <pc:sldLayoutMkLst>
            <pc:docMk/>
            <pc:sldMasterMk cId="464297636" sldId="2147483708"/>
            <pc:sldLayoutMk cId="1724540944" sldId="2147483709"/>
          </pc:sldLayoutMkLst>
        </pc:sldLayoutChg>
        <pc:sldLayoutChg chg="del">
          <pc:chgData name="John Oakes" userId="1a36f0057432ea1f" providerId="LiveId" clId="{47381711-A8C6-487F-B478-F1510AC8C65D}" dt="2026-06-28T01:27:15.846" v="2665" actId="47"/>
          <pc:sldLayoutMkLst>
            <pc:docMk/>
            <pc:sldMasterMk cId="464297636" sldId="2147483708"/>
            <pc:sldLayoutMk cId="1664670963" sldId="2147483710"/>
          </pc:sldLayoutMkLst>
        </pc:sldLayoutChg>
        <pc:sldLayoutChg chg="del">
          <pc:chgData name="John Oakes" userId="1a36f0057432ea1f" providerId="LiveId" clId="{47381711-A8C6-487F-B478-F1510AC8C65D}" dt="2026-06-28T01:27:15.846" v="2665" actId="47"/>
          <pc:sldLayoutMkLst>
            <pc:docMk/>
            <pc:sldMasterMk cId="464297636" sldId="2147483708"/>
            <pc:sldLayoutMk cId="1724745636" sldId="2147483711"/>
          </pc:sldLayoutMkLst>
        </pc:sldLayoutChg>
        <pc:sldLayoutChg chg="del">
          <pc:chgData name="John Oakes" userId="1a36f0057432ea1f" providerId="LiveId" clId="{47381711-A8C6-487F-B478-F1510AC8C65D}" dt="2026-06-28T01:27:15.846" v="2665" actId="47"/>
          <pc:sldLayoutMkLst>
            <pc:docMk/>
            <pc:sldMasterMk cId="464297636" sldId="2147483708"/>
            <pc:sldLayoutMk cId="3019210487" sldId="2147483712"/>
          </pc:sldLayoutMkLst>
        </pc:sldLayoutChg>
        <pc:sldLayoutChg chg="del">
          <pc:chgData name="John Oakes" userId="1a36f0057432ea1f" providerId="LiveId" clId="{47381711-A8C6-487F-B478-F1510AC8C65D}" dt="2026-06-28T01:27:15.846" v="2665" actId="47"/>
          <pc:sldLayoutMkLst>
            <pc:docMk/>
            <pc:sldMasterMk cId="464297636" sldId="2147483708"/>
            <pc:sldLayoutMk cId="2763156706" sldId="2147483713"/>
          </pc:sldLayoutMkLst>
        </pc:sldLayoutChg>
        <pc:sldLayoutChg chg="del">
          <pc:chgData name="John Oakes" userId="1a36f0057432ea1f" providerId="LiveId" clId="{47381711-A8C6-487F-B478-F1510AC8C65D}" dt="2026-06-28T01:27:15.846" v="2665" actId="47"/>
          <pc:sldLayoutMkLst>
            <pc:docMk/>
            <pc:sldMasterMk cId="464297636" sldId="2147483708"/>
            <pc:sldLayoutMk cId="3420475372" sldId="2147483714"/>
          </pc:sldLayoutMkLst>
        </pc:sldLayoutChg>
        <pc:sldLayoutChg chg="del">
          <pc:chgData name="John Oakes" userId="1a36f0057432ea1f" providerId="LiveId" clId="{47381711-A8C6-487F-B478-F1510AC8C65D}" dt="2026-06-28T01:27:15.846" v="2665" actId="47"/>
          <pc:sldLayoutMkLst>
            <pc:docMk/>
            <pc:sldMasterMk cId="464297636" sldId="2147483708"/>
            <pc:sldLayoutMk cId="1434183644" sldId="2147483715"/>
          </pc:sldLayoutMkLst>
        </pc:sldLayoutChg>
        <pc:sldLayoutChg chg="del">
          <pc:chgData name="John Oakes" userId="1a36f0057432ea1f" providerId="LiveId" clId="{47381711-A8C6-487F-B478-F1510AC8C65D}" dt="2026-06-28T01:27:15.846" v="2665" actId="47"/>
          <pc:sldLayoutMkLst>
            <pc:docMk/>
            <pc:sldMasterMk cId="464297636" sldId="2147483708"/>
            <pc:sldLayoutMk cId="52517608" sldId="2147483716"/>
          </pc:sldLayoutMkLst>
        </pc:sldLayoutChg>
        <pc:sldLayoutChg chg="del">
          <pc:chgData name="John Oakes" userId="1a36f0057432ea1f" providerId="LiveId" clId="{47381711-A8C6-487F-B478-F1510AC8C65D}" dt="2026-06-28T01:27:15.846" v="2665" actId="47"/>
          <pc:sldLayoutMkLst>
            <pc:docMk/>
            <pc:sldMasterMk cId="464297636" sldId="2147483708"/>
            <pc:sldLayoutMk cId="1419335582" sldId="2147483717"/>
          </pc:sldLayoutMkLst>
        </pc:sldLayoutChg>
        <pc:sldLayoutChg chg="del">
          <pc:chgData name="John Oakes" userId="1a36f0057432ea1f" providerId="LiveId" clId="{47381711-A8C6-487F-B478-F1510AC8C65D}" dt="2026-06-28T01:27:15.846" v="2665" actId="47"/>
          <pc:sldLayoutMkLst>
            <pc:docMk/>
            <pc:sldMasterMk cId="464297636" sldId="2147483708"/>
            <pc:sldLayoutMk cId="94409" sldId="2147483718"/>
          </pc:sldLayoutMkLst>
        </pc:sldLayoutChg>
        <pc:sldLayoutChg chg="del">
          <pc:chgData name="John Oakes" userId="1a36f0057432ea1f" providerId="LiveId" clId="{47381711-A8C6-487F-B478-F1510AC8C65D}" dt="2026-06-28T01:27:15.846" v="2665" actId="47"/>
          <pc:sldLayoutMkLst>
            <pc:docMk/>
            <pc:sldMasterMk cId="464297636" sldId="2147483708"/>
            <pc:sldLayoutMk cId="1541762147" sldId="2147483719"/>
          </pc:sldLayoutMkLst>
        </pc:sldLayoutChg>
      </pc:sldMasterChg>
      <pc:sldMasterChg chg="del delSldLayout">
        <pc:chgData name="John Oakes" userId="1a36f0057432ea1f" providerId="LiveId" clId="{47381711-A8C6-487F-B478-F1510AC8C65D}" dt="2026-06-28T22:05:00.703" v="3282" actId="47"/>
        <pc:sldMasterMkLst>
          <pc:docMk/>
          <pc:sldMasterMk cId="303428337" sldId="2147483720"/>
        </pc:sldMasterMkLst>
        <pc:sldLayoutChg chg="del">
          <pc:chgData name="John Oakes" userId="1a36f0057432ea1f" providerId="LiveId" clId="{47381711-A8C6-487F-B478-F1510AC8C65D}" dt="2026-06-28T22:05:00.703" v="3282" actId="47"/>
          <pc:sldLayoutMkLst>
            <pc:docMk/>
            <pc:sldMasterMk cId="303428337" sldId="2147483720"/>
            <pc:sldLayoutMk cId="3695337078" sldId="2147483721"/>
          </pc:sldLayoutMkLst>
        </pc:sldLayoutChg>
        <pc:sldLayoutChg chg="del">
          <pc:chgData name="John Oakes" userId="1a36f0057432ea1f" providerId="LiveId" clId="{47381711-A8C6-487F-B478-F1510AC8C65D}" dt="2026-06-28T22:05:00.703" v="3282" actId="47"/>
          <pc:sldLayoutMkLst>
            <pc:docMk/>
            <pc:sldMasterMk cId="303428337" sldId="2147483720"/>
            <pc:sldLayoutMk cId="1939600045" sldId="2147483722"/>
          </pc:sldLayoutMkLst>
        </pc:sldLayoutChg>
        <pc:sldLayoutChg chg="del">
          <pc:chgData name="John Oakes" userId="1a36f0057432ea1f" providerId="LiveId" clId="{47381711-A8C6-487F-B478-F1510AC8C65D}" dt="2026-06-28T22:05:00.703" v="3282" actId="47"/>
          <pc:sldLayoutMkLst>
            <pc:docMk/>
            <pc:sldMasterMk cId="303428337" sldId="2147483720"/>
            <pc:sldLayoutMk cId="2530758416" sldId="2147483723"/>
          </pc:sldLayoutMkLst>
        </pc:sldLayoutChg>
        <pc:sldLayoutChg chg="del">
          <pc:chgData name="John Oakes" userId="1a36f0057432ea1f" providerId="LiveId" clId="{47381711-A8C6-487F-B478-F1510AC8C65D}" dt="2026-06-28T22:05:00.703" v="3282" actId="47"/>
          <pc:sldLayoutMkLst>
            <pc:docMk/>
            <pc:sldMasterMk cId="303428337" sldId="2147483720"/>
            <pc:sldLayoutMk cId="1165334988" sldId="2147483724"/>
          </pc:sldLayoutMkLst>
        </pc:sldLayoutChg>
        <pc:sldLayoutChg chg="del">
          <pc:chgData name="John Oakes" userId="1a36f0057432ea1f" providerId="LiveId" clId="{47381711-A8C6-487F-B478-F1510AC8C65D}" dt="2026-06-28T22:05:00.703" v="3282" actId="47"/>
          <pc:sldLayoutMkLst>
            <pc:docMk/>
            <pc:sldMasterMk cId="303428337" sldId="2147483720"/>
            <pc:sldLayoutMk cId="3266976901" sldId="2147483725"/>
          </pc:sldLayoutMkLst>
        </pc:sldLayoutChg>
        <pc:sldLayoutChg chg="del">
          <pc:chgData name="John Oakes" userId="1a36f0057432ea1f" providerId="LiveId" clId="{47381711-A8C6-487F-B478-F1510AC8C65D}" dt="2026-06-28T22:05:00.703" v="3282" actId="47"/>
          <pc:sldLayoutMkLst>
            <pc:docMk/>
            <pc:sldMasterMk cId="303428337" sldId="2147483720"/>
            <pc:sldLayoutMk cId="1623899047" sldId="2147483726"/>
          </pc:sldLayoutMkLst>
        </pc:sldLayoutChg>
        <pc:sldLayoutChg chg="del">
          <pc:chgData name="John Oakes" userId="1a36f0057432ea1f" providerId="LiveId" clId="{47381711-A8C6-487F-B478-F1510AC8C65D}" dt="2026-06-28T22:05:00.703" v="3282" actId="47"/>
          <pc:sldLayoutMkLst>
            <pc:docMk/>
            <pc:sldMasterMk cId="303428337" sldId="2147483720"/>
            <pc:sldLayoutMk cId="1785758351" sldId="2147483727"/>
          </pc:sldLayoutMkLst>
        </pc:sldLayoutChg>
        <pc:sldLayoutChg chg="del">
          <pc:chgData name="John Oakes" userId="1a36f0057432ea1f" providerId="LiveId" clId="{47381711-A8C6-487F-B478-F1510AC8C65D}" dt="2026-06-28T22:05:00.703" v="3282" actId="47"/>
          <pc:sldLayoutMkLst>
            <pc:docMk/>
            <pc:sldMasterMk cId="303428337" sldId="2147483720"/>
            <pc:sldLayoutMk cId="2208580138" sldId="2147483728"/>
          </pc:sldLayoutMkLst>
        </pc:sldLayoutChg>
        <pc:sldLayoutChg chg="del">
          <pc:chgData name="John Oakes" userId="1a36f0057432ea1f" providerId="LiveId" clId="{47381711-A8C6-487F-B478-F1510AC8C65D}" dt="2026-06-28T22:05:00.703" v="3282" actId="47"/>
          <pc:sldLayoutMkLst>
            <pc:docMk/>
            <pc:sldMasterMk cId="303428337" sldId="2147483720"/>
            <pc:sldLayoutMk cId="323210881" sldId="2147483729"/>
          </pc:sldLayoutMkLst>
        </pc:sldLayoutChg>
        <pc:sldLayoutChg chg="del">
          <pc:chgData name="John Oakes" userId="1a36f0057432ea1f" providerId="LiveId" clId="{47381711-A8C6-487F-B478-F1510AC8C65D}" dt="2026-06-28T22:05:00.703" v="3282" actId="47"/>
          <pc:sldLayoutMkLst>
            <pc:docMk/>
            <pc:sldMasterMk cId="303428337" sldId="2147483720"/>
            <pc:sldLayoutMk cId="3370115677" sldId="2147483730"/>
          </pc:sldLayoutMkLst>
        </pc:sldLayoutChg>
        <pc:sldLayoutChg chg="del">
          <pc:chgData name="John Oakes" userId="1a36f0057432ea1f" providerId="LiveId" clId="{47381711-A8C6-487F-B478-F1510AC8C65D}" dt="2026-06-28T22:05:00.703" v="3282" actId="47"/>
          <pc:sldLayoutMkLst>
            <pc:docMk/>
            <pc:sldMasterMk cId="303428337" sldId="2147483720"/>
            <pc:sldLayoutMk cId="3889792147" sldId="2147483731"/>
          </pc:sldLayoutMkLst>
        </pc:sldLayoutChg>
      </pc:sldMasterChg>
      <pc:sldMasterChg chg="del delSldLayout">
        <pc:chgData name="John Oakes" userId="1a36f0057432ea1f" providerId="LiveId" clId="{47381711-A8C6-487F-B478-F1510AC8C65D}" dt="2026-06-28T22:05:00.703" v="3282" actId="47"/>
        <pc:sldMasterMkLst>
          <pc:docMk/>
          <pc:sldMasterMk cId="1134022092" sldId="2147483732"/>
        </pc:sldMasterMkLst>
        <pc:sldLayoutChg chg="del">
          <pc:chgData name="John Oakes" userId="1a36f0057432ea1f" providerId="LiveId" clId="{47381711-A8C6-487F-B478-F1510AC8C65D}" dt="2026-06-28T22:05:00.703" v="3282" actId="47"/>
          <pc:sldLayoutMkLst>
            <pc:docMk/>
            <pc:sldMasterMk cId="1134022092" sldId="2147483732"/>
            <pc:sldLayoutMk cId="1853223898" sldId="2147483733"/>
          </pc:sldLayoutMkLst>
        </pc:sldLayoutChg>
        <pc:sldLayoutChg chg="del">
          <pc:chgData name="John Oakes" userId="1a36f0057432ea1f" providerId="LiveId" clId="{47381711-A8C6-487F-B478-F1510AC8C65D}" dt="2026-06-28T22:05:00.703" v="3282" actId="47"/>
          <pc:sldLayoutMkLst>
            <pc:docMk/>
            <pc:sldMasterMk cId="1134022092" sldId="2147483732"/>
            <pc:sldLayoutMk cId="2622837478" sldId="2147483734"/>
          </pc:sldLayoutMkLst>
        </pc:sldLayoutChg>
        <pc:sldLayoutChg chg="del">
          <pc:chgData name="John Oakes" userId="1a36f0057432ea1f" providerId="LiveId" clId="{47381711-A8C6-487F-B478-F1510AC8C65D}" dt="2026-06-28T22:05:00.703" v="3282" actId="47"/>
          <pc:sldLayoutMkLst>
            <pc:docMk/>
            <pc:sldMasterMk cId="1134022092" sldId="2147483732"/>
            <pc:sldLayoutMk cId="739562745" sldId="2147483735"/>
          </pc:sldLayoutMkLst>
        </pc:sldLayoutChg>
        <pc:sldLayoutChg chg="del">
          <pc:chgData name="John Oakes" userId="1a36f0057432ea1f" providerId="LiveId" clId="{47381711-A8C6-487F-B478-F1510AC8C65D}" dt="2026-06-28T22:05:00.703" v="3282" actId="47"/>
          <pc:sldLayoutMkLst>
            <pc:docMk/>
            <pc:sldMasterMk cId="1134022092" sldId="2147483732"/>
            <pc:sldLayoutMk cId="532217280" sldId="2147483736"/>
          </pc:sldLayoutMkLst>
        </pc:sldLayoutChg>
        <pc:sldLayoutChg chg="del">
          <pc:chgData name="John Oakes" userId="1a36f0057432ea1f" providerId="LiveId" clId="{47381711-A8C6-487F-B478-F1510AC8C65D}" dt="2026-06-28T22:05:00.703" v="3282" actId="47"/>
          <pc:sldLayoutMkLst>
            <pc:docMk/>
            <pc:sldMasterMk cId="1134022092" sldId="2147483732"/>
            <pc:sldLayoutMk cId="4135904434" sldId="2147483737"/>
          </pc:sldLayoutMkLst>
        </pc:sldLayoutChg>
        <pc:sldLayoutChg chg="del">
          <pc:chgData name="John Oakes" userId="1a36f0057432ea1f" providerId="LiveId" clId="{47381711-A8C6-487F-B478-F1510AC8C65D}" dt="2026-06-28T22:05:00.703" v="3282" actId="47"/>
          <pc:sldLayoutMkLst>
            <pc:docMk/>
            <pc:sldMasterMk cId="1134022092" sldId="2147483732"/>
            <pc:sldLayoutMk cId="3652710440" sldId="2147483738"/>
          </pc:sldLayoutMkLst>
        </pc:sldLayoutChg>
        <pc:sldLayoutChg chg="del">
          <pc:chgData name="John Oakes" userId="1a36f0057432ea1f" providerId="LiveId" clId="{47381711-A8C6-487F-B478-F1510AC8C65D}" dt="2026-06-28T22:05:00.703" v="3282" actId="47"/>
          <pc:sldLayoutMkLst>
            <pc:docMk/>
            <pc:sldMasterMk cId="1134022092" sldId="2147483732"/>
            <pc:sldLayoutMk cId="2949600573" sldId="2147483739"/>
          </pc:sldLayoutMkLst>
        </pc:sldLayoutChg>
        <pc:sldLayoutChg chg="del">
          <pc:chgData name="John Oakes" userId="1a36f0057432ea1f" providerId="LiveId" clId="{47381711-A8C6-487F-B478-F1510AC8C65D}" dt="2026-06-28T22:05:00.703" v="3282" actId="47"/>
          <pc:sldLayoutMkLst>
            <pc:docMk/>
            <pc:sldMasterMk cId="1134022092" sldId="2147483732"/>
            <pc:sldLayoutMk cId="327202305" sldId="2147483740"/>
          </pc:sldLayoutMkLst>
        </pc:sldLayoutChg>
        <pc:sldLayoutChg chg="del">
          <pc:chgData name="John Oakes" userId="1a36f0057432ea1f" providerId="LiveId" clId="{47381711-A8C6-487F-B478-F1510AC8C65D}" dt="2026-06-28T22:05:00.703" v="3282" actId="47"/>
          <pc:sldLayoutMkLst>
            <pc:docMk/>
            <pc:sldMasterMk cId="1134022092" sldId="2147483732"/>
            <pc:sldLayoutMk cId="2668494481" sldId="2147483741"/>
          </pc:sldLayoutMkLst>
        </pc:sldLayoutChg>
        <pc:sldLayoutChg chg="del">
          <pc:chgData name="John Oakes" userId="1a36f0057432ea1f" providerId="LiveId" clId="{47381711-A8C6-487F-B478-F1510AC8C65D}" dt="2026-06-28T22:05:00.703" v="3282" actId="47"/>
          <pc:sldLayoutMkLst>
            <pc:docMk/>
            <pc:sldMasterMk cId="1134022092" sldId="2147483732"/>
            <pc:sldLayoutMk cId="4000856130" sldId="2147483742"/>
          </pc:sldLayoutMkLst>
        </pc:sldLayoutChg>
        <pc:sldLayoutChg chg="del">
          <pc:chgData name="John Oakes" userId="1a36f0057432ea1f" providerId="LiveId" clId="{47381711-A8C6-487F-B478-F1510AC8C65D}" dt="2026-06-28T22:05:00.703" v="3282" actId="47"/>
          <pc:sldLayoutMkLst>
            <pc:docMk/>
            <pc:sldMasterMk cId="1134022092" sldId="2147483732"/>
            <pc:sldLayoutMk cId="2714729235" sldId="2147483743"/>
          </pc:sldLayoutMkLst>
        </pc:sldLayoutChg>
      </pc:sldMasterChg>
      <pc:sldMasterChg chg="del delSldLayout">
        <pc:chgData name="John Oakes" userId="1a36f0057432ea1f" providerId="LiveId" clId="{47381711-A8C6-487F-B478-F1510AC8C65D}" dt="2026-06-28T22:03:01.896" v="3281" actId="47"/>
        <pc:sldMasterMkLst>
          <pc:docMk/>
          <pc:sldMasterMk cId="2153101968" sldId="2147483744"/>
        </pc:sldMasterMkLst>
        <pc:sldLayoutChg chg="del">
          <pc:chgData name="John Oakes" userId="1a36f0057432ea1f" providerId="LiveId" clId="{47381711-A8C6-487F-B478-F1510AC8C65D}" dt="2026-06-28T22:03:01.896" v="3281" actId="47"/>
          <pc:sldLayoutMkLst>
            <pc:docMk/>
            <pc:sldMasterMk cId="2153101968" sldId="2147483744"/>
            <pc:sldLayoutMk cId="2849140361" sldId="2147483745"/>
          </pc:sldLayoutMkLst>
        </pc:sldLayoutChg>
        <pc:sldLayoutChg chg="del">
          <pc:chgData name="John Oakes" userId="1a36f0057432ea1f" providerId="LiveId" clId="{47381711-A8C6-487F-B478-F1510AC8C65D}" dt="2026-06-28T22:03:01.896" v="3281" actId="47"/>
          <pc:sldLayoutMkLst>
            <pc:docMk/>
            <pc:sldMasterMk cId="2153101968" sldId="2147483744"/>
            <pc:sldLayoutMk cId="2915560901" sldId="2147483746"/>
          </pc:sldLayoutMkLst>
        </pc:sldLayoutChg>
        <pc:sldLayoutChg chg="del">
          <pc:chgData name="John Oakes" userId="1a36f0057432ea1f" providerId="LiveId" clId="{47381711-A8C6-487F-B478-F1510AC8C65D}" dt="2026-06-28T22:03:01.896" v="3281" actId="47"/>
          <pc:sldLayoutMkLst>
            <pc:docMk/>
            <pc:sldMasterMk cId="2153101968" sldId="2147483744"/>
            <pc:sldLayoutMk cId="35043378" sldId="2147483747"/>
          </pc:sldLayoutMkLst>
        </pc:sldLayoutChg>
        <pc:sldLayoutChg chg="del">
          <pc:chgData name="John Oakes" userId="1a36f0057432ea1f" providerId="LiveId" clId="{47381711-A8C6-487F-B478-F1510AC8C65D}" dt="2026-06-28T22:03:01.896" v="3281" actId="47"/>
          <pc:sldLayoutMkLst>
            <pc:docMk/>
            <pc:sldMasterMk cId="2153101968" sldId="2147483744"/>
            <pc:sldLayoutMk cId="3358970799" sldId="2147483748"/>
          </pc:sldLayoutMkLst>
        </pc:sldLayoutChg>
        <pc:sldLayoutChg chg="del">
          <pc:chgData name="John Oakes" userId="1a36f0057432ea1f" providerId="LiveId" clId="{47381711-A8C6-487F-B478-F1510AC8C65D}" dt="2026-06-28T22:03:01.896" v="3281" actId="47"/>
          <pc:sldLayoutMkLst>
            <pc:docMk/>
            <pc:sldMasterMk cId="2153101968" sldId="2147483744"/>
            <pc:sldLayoutMk cId="1016032817" sldId="2147483749"/>
          </pc:sldLayoutMkLst>
        </pc:sldLayoutChg>
        <pc:sldLayoutChg chg="del">
          <pc:chgData name="John Oakes" userId="1a36f0057432ea1f" providerId="LiveId" clId="{47381711-A8C6-487F-B478-F1510AC8C65D}" dt="2026-06-28T22:03:01.896" v="3281" actId="47"/>
          <pc:sldLayoutMkLst>
            <pc:docMk/>
            <pc:sldMasterMk cId="2153101968" sldId="2147483744"/>
            <pc:sldLayoutMk cId="2360517076" sldId="2147483750"/>
          </pc:sldLayoutMkLst>
        </pc:sldLayoutChg>
        <pc:sldLayoutChg chg="del">
          <pc:chgData name="John Oakes" userId="1a36f0057432ea1f" providerId="LiveId" clId="{47381711-A8C6-487F-B478-F1510AC8C65D}" dt="2026-06-28T22:03:01.896" v="3281" actId="47"/>
          <pc:sldLayoutMkLst>
            <pc:docMk/>
            <pc:sldMasterMk cId="2153101968" sldId="2147483744"/>
            <pc:sldLayoutMk cId="2348323488" sldId="2147483751"/>
          </pc:sldLayoutMkLst>
        </pc:sldLayoutChg>
        <pc:sldLayoutChg chg="del">
          <pc:chgData name="John Oakes" userId="1a36f0057432ea1f" providerId="LiveId" clId="{47381711-A8C6-487F-B478-F1510AC8C65D}" dt="2026-06-28T22:03:01.896" v="3281" actId="47"/>
          <pc:sldLayoutMkLst>
            <pc:docMk/>
            <pc:sldMasterMk cId="2153101968" sldId="2147483744"/>
            <pc:sldLayoutMk cId="458895424" sldId="2147483752"/>
          </pc:sldLayoutMkLst>
        </pc:sldLayoutChg>
        <pc:sldLayoutChg chg="del">
          <pc:chgData name="John Oakes" userId="1a36f0057432ea1f" providerId="LiveId" clId="{47381711-A8C6-487F-B478-F1510AC8C65D}" dt="2026-06-28T22:03:01.896" v="3281" actId="47"/>
          <pc:sldLayoutMkLst>
            <pc:docMk/>
            <pc:sldMasterMk cId="2153101968" sldId="2147483744"/>
            <pc:sldLayoutMk cId="2269601854" sldId="2147483753"/>
          </pc:sldLayoutMkLst>
        </pc:sldLayoutChg>
        <pc:sldLayoutChg chg="del">
          <pc:chgData name="John Oakes" userId="1a36f0057432ea1f" providerId="LiveId" clId="{47381711-A8C6-487F-B478-F1510AC8C65D}" dt="2026-06-28T22:03:01.896" v="3281" actId="47"/>
          <pc:sldLayoutMkLst>
            <pc:docMk/>
            <pc:sldMasterMk cId="2153101968" sldId="2147483744"/>
            <pc:sldLayoutMk cId="4194161199" sldId="2147483754"/>
          </pc:sldLayoutMkLst>
        </pc:sldLayoutChg>
        <pc:sldLayoutChg chg="del">
          <pc:chgData name="John Oakes" userId="1a36f0057432ea1f" providerId="LiveId" clId="{47381711-A8C6-487F-B478-F1510AC8C65D}" dt="2026-06-28T22:03:01.896" v="3281" actId="47"/>
          <pc:sldLayoutMkLst>
            <pc:docMk/>
            <pc:sldMasterMk cId="2153101968" sldId="2147483744"/>
            <pc:sldLayoutMk cId="2779261695" sldId="2147483755"/>
          </pc:sldLayoutMkLst>
        </pc:sldLayoutChg>
      </pc:sldMasterChg>
      <pc:sldMasterChg chg="del delSldLayout">
        <pc:chgData name="John Oakes" userId="1a36f0057432ea1f" providerId="LiveId" clId="{47381711-A8C6-487F-B478-F1510AC8C65D}" dt="2026-06-28T22:03:01.896" v="3281" actId="47"/>
        <pc:sldMasterMkLst>
          <pc:docMk/>
          <pc:sldMasterMk cId="1966227782" sldId="2147483756"/>
        </pc:sldMasterMkLst>
        <pc:sldLayoutChg chg="del">
          <pc:chgData name="John Oakes" userId="1a36f0057432ea1f" providerId="LiveId" clId="{47381711-A8C6-487F-B478-F1510AC8C65D}" dt="2026-06-28T22:03:01.896" v="3281" actId="47"/>
          <pc:sldLayoutMkLst>
            <pc:docMk/>
            <pc:sldMasterMk cId="1966227782" sldId="2147483756"/>
            <pc:sldLayoutMk cId="3678372081" sldId="2147483757"/>
          </pc:sldLayoutMkLst>
        </pc:sldLayoutChg>
        <pc:sldLayoutChg chg="del">
          <pc:chgData name="John Oakes" userId="1a36f0057432ea1f" providerId="LiveId" clId="{47381711-A8C6-487F-B478-F1510AC8C65D}" dt="2026-06-28T22:03:01.896" v="3281" actId="47"/>
          <pc:sldLayoutMkLst>
            <pc:docMk/>
            <pc:sldMasterMk cId="1966227782" sldId="2147483756"/>
            <pc:sldLayoutMk cId="258342303" sldId="2147483758"/>
          </pc:sldLayoutMkLst>
        </pc:sldLayoutChg>
        <pc:sldLayoutChg chg="del">
          <pc:chgData name="John Oakes" userId="1a36f0057432ea1f" providerId="LiveId" clId="{47381711-A8C6-487F-B478-F1510AC8C65D}" dt="2026-06-28T22:03:01.896" v="3281" actId="47"/>
          <pc:sldLayoutMkLst>
            <pc:docMk/>
            <pc:sldMasterMk cId="1966227782" sldId="2147483756"/>
            <pc:sldLayoutMk cId="1514754232" sldId="2147483759"/>
          </pc:sldLayoutMkLst>
        </pc:sldLayoutChg>
        <pc:sldLayoutChg chg="del">
          <pc:chgData name="John Oakes" userId="1a36f0057432ea1f" providerId="LiveId" clId="{47381711-A8C6-487F-B478-F1510AC8C65D}" dt="2026-06-28T22:03:01.896" v="3281" actId="47"/>
          <pc:sldLayoutMkLst>
            <pc:docMk/>
            <pc:sldMasterMk cId="1966227782" sldId="2147483756"/>
            <pc:sldLayoutMk cId="4186782464" sldId="2147483760"/>
          </pc:sldLayoutMkLst>
        </pc:sldLayoutChg>
        <pc:sldLayoutChg chg="del">
          <pc:chgData name="John Oakes" userId="1a36f0057432ea1f" providerId="LiveId" clId="{47381711-A8C6-487F-B478-F1510AC8C65D}" dt="2026-06-28T22:03:01.896" v="3281" actId="47"/>
          <pc:sldLayoutMkLst>
            <pc:docMk/>
            <pc:sldMasterMk cId="1966227782" sldId="2147483756"/>
            <pc:sldLayoutMk cId="2325647355" sldId="2147483761"/>
          </pc:sldLayoutMkLst>
        </pc:sldLayoutChg>
        <pc:sldLayoutChg chg="del">
          <pc:chgData name="John Oakes" userId="1a36f0057432ea1f" providerId="LiveId" clId="{47381711-A8C6-487F-B478-F1510AC8C65D}" dt="2026-06-28T22:03:01.896" v="3281" actId="47"/>
          <pc:sldLayoutMkLst>
            <pc:docMk/>
            <pc:sldMasterMk cId="1966227782" sldId="2147483756"/>
            <pc:sldLayoutMk cId="4125833363" sldId="2147483762"/>
          </pc:sldLayoutMkLst>
        </pc:sldLayoutChg>
        <pc:sldLayoutChg chg="del">
          <pc:chgData name="John Oakes" userId="1a36f0057432ea1f" providerId="LiveId" clId="{47381711-A8C6-487F-B478-F1510AC8C65D}" dt="2026-06-28T22:03:01.896" v="3281" actId="47"/>
          <pc:sldLayoutMkLst>
            <pc:docMk/>
            <pc:sldMasterMk cId="1966227782" sldId="2147483756"/>
            <pc:sldLayoutMk cId="2034533847" sldId="2147483763"/>
          </pc:sldLayoutMkLst>
        </pc:sldLayoutChg>
        <pc:sldLayoutChg chg="del">
          <pc:chgData name="John Oakes" userId="1a36f0057432ea1f" providerId="LiveId" clId="{47381711-A8C6-487F-B478-F1510AC8C65D}" dt="2026-06-28T22:03:01.896" v="3281" actId="47"/>
          <pc:sldLayoutMkLst>
            <pc:docMk/>
            <pc:sldMasterMk cId="1966227782" sldId="2147483756"/>
            <pc:sldLayoutMk cId="1393466750" sldId="2147483764"/>
          </pc:sldLayoutMkLst>
        </pc:sldLayoutChg>
        <pc:sldLayoutChg chg="del">
          <pc:chgData name="John Oakes" userId="1a36f0057432ea1f" providerId="LiveId" clId="{47381711-A8C6-487F-B478-F1510AC8C65D}" dt="2026-06-28T22:03:01.896" v="3281" actId="47"/>
          <pc:sldLayoutMkLst>
            <pc:docMk/>
            <pc:sldMasterMk cId="1966227782" sldId="2147483756"/>
            <pc:sldLayoutMk cId="3523194051" sldId="2147483765"/>
          </pc:sldLayoutMkLst>
        </pc:sldLayoutChg>
        <pc:sldLayoutChg chg="del">
          <pc:chgData name="John Oakes" userId="1a36f0057432ea1f" providerId="LiveId" clId="{47381711-A8C6-487F-B478-F1510AC8C65D}" dt="2026-06-28T22:03:01.896" v="3281" actId="47"/>
          <pc:sldLayoutMkLst>
            <pc:docMk/>
            <pc:sldMasterMk cId="1966227782" sldId="2147483756"/>
            <pc:sldLayoutMk cId="3986219642" sldId="2147483766"/>
          </pc:sldLayoutMkLst>
        </pc:sldLayoutChg>
        <pc:sldLayoutChg chg="del">
          <pc:chgData name="John Oakes" userId="1a36f0057432ea1f" providerId="LiveId" clId="{47381711-A8C6-487F-B478-F1510AC8C65D}" dt="2026-06-28T22:03:01.896" v="3281" actId="47"/>
          <pc:sldLayoutMkLst>
            <pc:docMk/>
            <pc:sldMasterMk cId="1966227782" sldId="2147483756"/>
            <pc:sldLayoutMk cId="4140081999" sldId="2147483767"/>
          </pc:sldLayoutMkLst>
        </pc:sldLayoutChg>
      </pc:sldMasterChg>
      <pc:sldMasterChg chg="del delSldLayout">
        <pc:chgData name="John Oakes" userId="1a36f0057432ea1f" providerId="LiveId" clId="{47381711-A8C6-487F-B478-F1510AC8C65D}" dt="2026-06-28T22:05:00.703" v="3282" actId="47"/>
        <pc:sldMasterMkLst>
          <pc:docMk/>
          <pc:sldMasterMk cId="3903758644" sldId="2147483768"/>
        </pc:sldMasterMkLst>
        <pc:sldLayoutChg chg="del">
          <pc:chgData name="John Oakes" userId="1a36f0057432ea1f" providerId="LiveId" clId="{47381711-A8C6-487F-B478-F1510AC8C65D}" dt="2026-06-28T22:05:00.703" v="3282" actId="47"/>
          <pc:sldLayoutMkLst>
            <pc:docMk/>
            <pc:sldMasterMk cId="3903758644" sldId="2147483768"/>
            <pc:sldLayoutMk cId="3586370680" sldId="2147483769"/>
          </pc:sldLayoutMkLst>
        </pc:sldLayoutChg>
        <pc:sldLayoutChg chg="del">
          <pc:chgData name="John Oakes" userId="1a36f0057432ea1f" providerId="LiveId" clId="{47381711-A8C6-487F-B478-F1510AC8C65D}" dt="2026-06-28T22:05:00.703" v="3282" actId="47"/>
          <pc:sldLayoutMkLst>
            <pc:docMk/>
            <pc:sldMasterMk cId="3903758644" sldId="2147483768"/>
            <pc:sldLayoutMk cId="2426331470" sldId="2147483770"/>
          </pc:sldLayoutMkLst>
        </pc:sldLayoutChg>
        <pc:sldLayoutChg chg="del">
          <pc:chgData name="John Oakes" userId="1a36f0057432ea1f" providerId="LiveId" clId="{47381711-A8C6-487F-B478-F1510AC8C65D}" dt="2026-06-28T22:05:00.703" v="3282" actId="47"/>
          <pc:sldLayoutMkLst>
            <pc:docMk/>
            <pc:sldMasterMk cId="3903758644" sldId="2147483768"/>
            <pc:sldLayoutMk cId="2113373924" sldId="2147483771"/>
          </pc:sldLayoutMkLst>
        </pc:sldLayoutChg>
        <pc:sldLayoutChg chg="del">
          <pc:chgData name="John Oakes" userId="1a36f0057432ea1f" providerId="LiveId" clId="{47381711-A8C6-487F-B478-F1510AC8C65D}" dt="2026-06-28T22:05:00.703" v="3282" actId="47"/>
          <pc:sldLayoutMkLst>
            <pc:docMk/>
            <pc:sldMasterMk cId="3903758644" sldId="2147483768"/>
            <pc:sldLayoutMk cId="2552373725" sldId="2147483772"/>
          </pc:sldLayoutMkLst>
        </pc:sldLayoutChg>
        <pc:sldLayoutChg chg="del">
          <pc:chgData name="John Oakes" userId="1a36f0057432ea1f" providerId="LiveId" clId="{47381711-A8C6-487F-B478-F1510AC8C65D}" dt="2026-06-28T22:05:00.703" v="3282" actId="47"/>
          <pc:sldLayoutMkLst>
            <pc:docMk/>
            <pc:sldMasterMk cId="3903758644" sldId="2147483768"/>
            <pc:sldLayoutMk cId="1141180707" sldId="2147483773"/>
          </pc:sldLayoutMkLst>
        </pc:sldLayoutChg>
        <pc:sldLayoutChg chg="del">
          <pc:chgData name="John Oakes" userId="1a36f0057432ea1f" providerId="LiveId" clId="{47381711-A8C6-487F-B478-F1510AC8C65D}" dt="2026-06-28T22:05:00.703" v="3282" actId="47"/>
          <pc:sldLayoutMkLst>
            <pc:docMk/>
            <pc:sldMasterMk cId="3903758644" sldId="2147483768"/>
            <pc:sldLayoutMk cId="2302193611" sldId="2147483774"/>
          </pc:sldLayoutMkLst>
        </pc:sldLayoutChg>
        <pc:sldLayoutChg chg="del">
          <pc:chgData name="John Oakes" userId="1a36f0057432ea1f" providerId="LiveId" clId="{47381711-A8C6-487F-B478-F1510AC8C65D}" dt="2026-06-28T22:05:00.703" v="3282" actId="47"/>
          <pc:sldLayoutMkLst>
            <pc:docMk/>
            <pc:sldMasterMk cId="3903758644" sldId="2147483768"/>
            <pc:sldLayoutMk cId="1260413360" sldId="2147483775"/>
          </pc:sldLayoutMkLst>
        </pc:sldLayoutChg>
        <pc:sldLayoutChg chg="del">
          <pc:chgData name="John Oakes" userId="1a36f0057432ea1f" providerId="LiveId" clId="{47381711-A8C6-487F-B478-F1510AC8C65D}" dt="2026-06-28T22:05:00.703" v="3282" actId="47"/>
          <pc:sldLayoutMkLst>
            <pc:docMk/>
            <pc:sldMasterMk cId="3903758644" sldId="2147483768"/>
            <pc:sldLayoutMk cId="1828374836" sldId="2147483776"/>
          </pc:sldLayoutMkLst>
        </pc:sldLayoutChg>
        <pc:sldLayoutChg chg="del">
          <pc:chgData name="John Oakes" userId="1a36f0057432ea1f" providerId="LiveId" clId="{47381711-A8C6-487F-B478-F1510AC8C65D}" dt="2026-06-28T22:05:00.703" v="3282" actId="47"/>
          <pc:sldLayoutMkLst>
            <pc:docMk/>
            <pc:sldMasterMk cId="3903758644" sldId="2147483768"/>
            <pc:sldLayoutMk cId="1398148718" sldId="2147483777"/>
          </pc:sldLayoutMkLst>
        </pc:sldLayoutChg>
        <pc:sldLayoutChg chg="del">
          <pc:chgData name="John Oakes" userId="1a36f0057432ea1f" providerId="LiveId" clId="{47381711-A8C6-487F-B478-F1510AC8C65D}" dt="2026-06-28T22:05:00.703" v="3282" actId="47"/>
          <pc:sldLayoutMkLst>
            <pc:docMk/>
            <pc:sldMasterMk cId="3903758644" sldId="2147483768"/>
            <pc:sldLayoutMk cId="2125740099" sldId="2147483778"/>
          </pc:sldLayoutMkLst>
        </pc:sldLayoutChg>
        <pc:sldLayoutChg chg="del">
          <pc:chgData name="John Oakes" userId="1a36f0057432ea1f" providerId="LiveId" clId="{47381711-A8C6-487F-B478-F1510AC8C65D}" dt="2026-06-28T22:05:00.703" v="3282" actId="47"/>
          <pc:sldLayoutMkLst>
            <pc:docMk/>
            <pc:sldMasterMk cId="3903758644" sldId="2147483768"/>
            <pc:sldLayoutMk cId="1876364332" sldId="2147483779"/>
          </pc:sldLayoutMkLst>
        </pc:sldLayoutChg>
      </pc:sldMasterChg>
      <pc:sldMasterChg chg="del delSldLayout">
        <pc:chgData name="John Oakes" userId="1a36f0057432ea1f" providerId="LiveId" clId="{47381711-A8C6-487F-B478-F1510AC8C65D}" dt="2026-06-28T22:05:00.703" v="3282" actId="47"/>
        <pc:sldMasterMkLst>
          <pc:docMk/>
          <pc:sldMasterMk cId="2512112370" sldId="2147483780"/>
        </pc:sldMasterMkLst>
        <pc:sldLayoutChg chg="del">
          <pc:chgData name="John Oakes" userId="1a36f0057432ea1f" providerId="LiveId" clId="{47381711-A8C6-487F-B478-F1510AC8C65D}" dt="2026-06-28T22:05:00.703" v="3282" actId="47"/>
          <pc:sldLayoutMkLst>
            <pc:docMk/>
            <pc:sldMasterMk cId="2512112370" sldId="2147483780"/>
            <pc:sldLayoutMk cId="1814341967" sldId="2147483781"/>
          </pc:sldLayoutMkLst>
        </pc:sldLayoutChg>
        <pc:sldLayoutChg chg="del">
          <pc:chgData name="John Oakes" userId="1a36f0057432ea1f" providerId="LiveId" clId="{47381711-A8C6-487F-B478-F1510AC8C65D}" dt="2026-06-28T22:05:00.703" v="3282" actId="47"/>
          <pc:sldLayoutMkLst>
            <pc:docMk/>
            <pc:sldMasterMk cId="2512112370" sldId="2147483780"/>
            <pc:sldLayoutMk cId="2866905539" sldId="2147483782"/>
          </pc:sldLayoutMkLst>
        </pc:sldLayoutChg>
        <pc:sldLayoutChg chg="del">
          <pc:chgData name="John Oakes" userId="1a36f0057432ea1f" providerId="LiveId" clId="{47381711-A8C6-487F-B478-F1510AC8C65D}" dt="2026-06-28T22:05:00.703" v="3282" actId="47"/>
          <pc:sldLayoutMkLst>
            <pc:docMk/>
            <pc:sldMasterMk cId="2512112370" sldId="2147483780"/>
            <pc:sldLayoutMk cId="3361655518" sldId="2147483783"/>
          </pc:sldLayoutMkLst>
        </pc:sldLayoutChg>
        <pc:sldLayoutChg chg="del">
          <pc:chgData name="John Oakes" userId="1a36f0057432ea1f" providerId="LiveId" clId="{47381711-A8C6-487F-B478-F1510AC8C65D}" dt="2026-06-28T22:05:00.703" v="3282" actId="47"/>
          <pc:sldLayoutMkLst>
            <pc:docMk/>
            <pc:sldMasterMk cId="2512112370" sldId="2147483780"/>
            <pc:sldLayoutMk cId="491890139" sldId="2147483784"/>
          </pc:sldLayoutMkLst>
        </pc:sldLayoutChg>
        <pc:sldLayoutChg chg="del">
          <pc:chgData name="John Oakes" userId="1a36f0057432ea1f" providerId="LiveId" clId="{47381711-A8C6-487F-B478-F1510AC8C65D}" dt="2026-06-28T22:05:00.703" v="3282" actId="47"/>
          <pc:sldLayoutMkLst>
            <pc:docMk/>
            <pc:sldMasterMk cId="2512112370" sldId="2147483780"/>
            <pc:sldLayoutMk cId="3674971975" sldId="2147483785"/>
          </pc:sldLayoutMkLst>
        </pc:sldLayoutChg>
        <pc:sldLayoutChg chg="del">
          <pc:chgData name="John Oakes" userId="1a36f0057432ea1f" providerId="LiveId" clId="{47381711-A8C6-487F-B478-F1510AC8C65D}" dt="2026-06-28T22:05:00.703" v="3282" actId="47"/>
          <pc:sldLayoutMkLst>
            <pc:docMk/>
            <pc:sldMasterMk cId="2512112370" sldId="2147483780"/>
            <pc:sldLayoutMk cId="582021879" sldId="2147483786"/>
          </pc:sldLayoutMkLst>
        </pc:sldLayoutChg>
        <pc:sldLayoutChg chg="del">
          <pc:chgData name="John Oakes" userId="1a36f0057432ea1f" providerId="LiveId" clId="{47381711-A8C6-487F-B478-F1510AC8C65D}" dt="2026-06-28T22:05:00.703" v="3282" actId="47"/>
          <pc:sldLayoutMkLst>
            <pc:docMk/>
            <pc:sldMasterMk cId="2512112370" sldId="2147483780"/>
            <pc:sldLayoutMk cId="2122445972" sldId="2147483787"/>
          </pc:sldLayoutMkLst>
        </pc:sldLayoutChg>
        <pc:sldLayoutChg chg="del">
          <pc:chgData name="John Oakes" userId="1a36f0057432ea1f" providerId="LiveId" clId="{47381711-A8C6-487F-B478-F1510AC8C65D}" dt="2026-06-28T22:05:00.703" v="3282" actId="47"/>
          <pc:sldLayoutMkLst>
            <pc:docMk/>
            <pc:sldMasterMk cId="2512112370" sldId="2147483780"/>
            <pc:sldLayoutMk cId="3410668927" sldId="2147483788"/>
          </pc:sldLayoutMkLst>
        </pc:sldLayoutChg>
        <pc:sldLayoutChg chg="del">
          <pc:chgData name="John Oakes" userId="1a36f0057432ea1f" providerId="LiveId" clId="{47381711-A8C6-487F-B478-F1510AC8C65D}" dt="2026-06-28T22:05:00.703" v="3282" actId="47"/>
          <pc:sldLayoutMkLst>
            <pc:docMk/>
            <pc:sldMasterMk cId="2512112370" sldId="2147483780"/>
            <pc:sldLayoutMk cId="4228956581" sldId="2147483789"/>
          </pc:sldLayoutMkLst>
        </pc:sldLayoutChg>
        <pc:sldLayoutChg chg="del">
          <pc:chgData name="John Oakes" userId="1a36f0057432ea1f" providerId="LiveId" clId="{47381711-A8C6-487F-B478-F1510AC8C65D}" dt="2026-06-28T22:05:00.703" v="3282" actId="47"/>
          <pc:sldLayoutMkLst>
            <pc:docMk/>
            <pc:sldMasterMk cId="2512112370" sldId="2147483780"/>
            <pc:sldLayoutMk cId="4225456003" sldId="2147483790"/>
          </pc:sldLayoutMkLst>
        </pc:sldLayoutChg>
        <pc:sldLayoutChg chg="del">
          <pc:chgData name="John Oakes" userId="1a36f0057432ea1f" providerId="LiveId" clId="{47381711-A8C6-487F-B478-F1510AC8C65D}" dt="2026-06-28T22:05:00.703" v="3282" actId="47"/>
          <pc:sldLayoutMkLst>
            <pc:docMk/>
            <pc:sldMasterMk cId="2512112370" sldId="2147483780"/>
            <pc:sldLayoutMk cId="3821669024" sldId="2147483791"/>
          </pc:sldLayoutMkLst>
        </pc:sldLayoutChg>
      </pc:sldMasterChg>
      <pc:sldMasterChg chg="del delSldLayout">
        <pc:chgData name="John Oakes" userId="1a36f0057432ea1f" providerId="LiveId" clId="{47381711-A8C6-487F-B478-F1510AC8C65D}" dt="2026-06-28T22:03:01.896" v="3281" actId="47"/>
        <pc:sldMasterMkLst>
          <pc:docMk/>
          <pc:sldMasterMk cId="706129819" sldId="2147483792"/>
        </pc:sldMasterMkLst>
        <pc:sldLayoutChg chg="del">
          <pc:chgData name="John Oakes" userId="1a36f0057432ea1f" providerId="LiveId" clId="{47381711-A8C6-487F-B478-F1510AC8C65D}" dt="2026-06-28T22:03:01.896" v="3281" actId="47"/>
          <pc:sldLayoutMkLst>
            <pc:docMk/>
            <pc:sldMasterMk cId="706129819" sldId="2147483792"/>
            <pc:sldLayoutMk cId="1317659453" sldId="2147483793"/>
          </pc:sldLayoutMkLst>
        </pc:sldLayoutChg>
        <pc:sldLayoutChg chg="del">
          <pc:chgData name="John Oakes" userId="1a36f0057432ea1f" providerId="LiveId" clId="{47381711-A8C6-487F-B478-F1510AC8C65D}" dt="2026-06-28T22:03:01.896" v="3281" actId="47"/>
          <pc:sldLayoutMkLst>
            <pc:docMk/>
            <pc:sldMasterMk cId="706129819" sldId="2147483792"/>
            <pc:sldLayoutMk cId="1870819340" sldId="2147483794"/>
          </pc:sldLayoutMkLst>
        </pc:sldLayoutChg>
        <pc:sldLayoutChg chg="del">
          <pc:chgData name="John Oakes" userId="1a36f0057432ea1f" providerId="LiveId" clId="{47381711-A8C6-487F-B478-F1510AC8C65D}" dt="2026-06-28T22:03:01.896" v="3281" actId="47"/>
          <pc:sldLayoutMkLst>
            <pc:docMk/>
            <pc:sldMasterMk cId="706129819" sldId="2147483792"/>
            <pc:sldLayoutMk cId="2358939774" sldId="2147483795"/>
          </pc:sldLayoutMkLst>
        </pc:sldLayoutChg>
        <pc:sldLayoutChg chg="del">
          <pc:chgData name="John Oakes" userId="1a36f0057432ea1f" providerId="LiveId" clId="{47381711-A8C6-487F-B478-F1510AC8C65D}" dt="2026-06-28T22:03:01.896" v="3281" actId="47"/>
          <pc:sldLayoutMkLst>
            <pc:docMk/>
            <pc:sldMasterMk cId="706129819" sldId="2147483792"/>
            <pc:sldLayoutMk cId="1257533025" sldId="2147483796"/>
          </pc:sldLayoutMkLst>
        </pc:sldLayoutChg>
        <pc:sldLayoutChg chg="del">
          <pc:chgData name="John Oakes" userId="1a36f0057432ea1f" providerId="LiveId" clId="{47381711-A8C6-487F-B478-F1510AC8C65D}" dt="2026-06-28T22:03:01.896" v="3281" actId="47"/>
          <pc:sldLayoutMkLst>
            <pc:docMk/>
            <pc:sldMasterMk cId="706129819" sldId="2147483792"/>
            <pc:sldLayoutMk cId="970231796" sldId="2147483797"/>
          </pc:sldLayoutMkLst>
        </pc:sldLayoutChg>
        <pc:sldLayoutChg chg="del">
          <pc:chgData name="John Oakes" userId="1a36f0057432ea1f" providerId="LiveId" clId="{47381711-A8C6-487F-B478-F1510AC8C65D}" dt="2026-06-28T22:03:01.896" v="3281" actId="47"/>
          <pc:sldLayoutMkLst>
            <pc:docMk/>
            <pc:sldMasterMk cId="706129819" sldId="2147483792"/>
            <pc:sldLayoutMk cId="3732001674" sldId="2147483798"/>
          </pc:sldLayoutMkLst>
        </pc:sldLayoutChg>
        <pc:sldLayoutChg chg="del">
          <pc:chgData name="John Oakes" userId="1a36f0057432ea1f" providerId="LiveId" clId="{47381711-A8C6-487F-B478-F1510AC8C65D}" dt="2026-06-28T22:03:01.896" v="3281" actId="47"/>
          <pc:sldLayoutMkLst>
            <pc:docMk/>
            <pc:sldMasterMk cId="706129819" sldId="2147483792"/>
            <pc:sldLayoutMk cId="2374830888" sldId="2147483799"/>
          </pc:sldLayoutMkLst>
        </pc:sldLayoutChg>
        <pc:sldLayoutChg chg="del">
          <pc:chgData name="John Oakes" userId="1a36f0057432ea1f" providerId="LiveId" clId="{47381711-A8C6-487F-B478-F1510AC8C65D}" dt="2026-06-28T22:03:01.896" v="3281" actId="47"/>
          <pc:sldLayoutMkLst>
            <pc:docMk/>
            <pc:sldMasterMk cId="706129819" sldId="2147483792"/>
            <pc:sldLayoutMk cId="894132290" sldId="2147483800"/>
          </pc:sldLayoutMkLst>
        </pc:sldLayoutChg>
        <pc:sldLayoutChg chg="del">
          <pc:chgData name="John Oakes" userId="1a36f0057432ea1f" providerId="LiveId" clId="{47381711-A8C6-487F-B478-F1510AC8C65D}" dt="2026-06-28T22:03:01.896" v="3281" actId="47"/>
          <pc:sldLayoutMkLst>
            <pc:docMk/>
            <pc:sldMasterMk cId="706129819" sldId="2147483792"/>
            <pc:sldLayoutMk cId="1252434476" sldId="2147483801"/>
          </pc:sldLayoutMkLst>
        </pc:sldLayoutChg>
        <pc:sldLayoutChg chg="del">
          <pc:chgData name="John Oakes" userId="1a36f0057432ea1f" providerId="LiveId" clId="{47381711-A8C6-487F-B478-F1510AC8C65D}" dt="2026-06-28T22:03:01.896" v="3281" actId="47"/>
          <pc:sldLayoutMkLst>
            <pc:docMk/>
            <pc:sldMasterMk cId="706129819" sldId="2147483792"/>
            <pc:sldLayoutMk cId="791419402" sldId="2147483802"/>
          </pc:sldLayoutMkLst>
        </pc:sldLayoutChg>
        <pc:sldLayoutChg chg="del">
          <pc:chgData name="John Oakes" userId="1a36f0057432ea1f" providerId="LiveId" clId="{47381711-A8C6-487F-B478-F1510AC8C65D}" dt="2026-06-28T22:03:01.896" v="3281" actId="47"/>
          <pc:sldLayoutMkLst>
            <pc:docMk/>
            <pc:sldMasterMk cId="706129819" sldId="2147483792"/>
            <pc:sldLayoutMk cId="2113307499" sldId="21474838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FA6CE-B578-46A6-81B7-A3833E68505F}" type="datetimeFigureOut">
              <a:rPr lang="en-US" smtClean="0"/>
              <a:t>6/28/2026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BF368-660D-4C8D-AE62-F7E6A64D7A8A}" type="slidenum">
              <a:rPr lang="en-US" smtClean="0"/>
              <a:t>‹#›</a:t>
            </a:fld>
            <a:endParaRPr lang="en-US"/>
          </a:p>
        </p:txBody>
      </p:sp>
    </p:spTree>
    <p:extLst>
      <p:ext uri="{BB962C8B-B14F-4D97-AF65-F5344CB8AC3E}">
        <p14:creationId xmlns:p14="http://schemas.microsoft.com/office/powerpoint/2010/main" val="168104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33985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174971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11054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14916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D1932-1E79-460E-8EA9-7EC16BE07A7A}"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92007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D1932-1E79-460E-8EA9-7EC16BE07A7A}"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87286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BD1932-1E79-460E-8EA9-7EC16BE07A7A}" type="datetimeFigureOut">
              <a:rPr lang="en-US" smtClean="0"/>
              <a:t>6/28/2026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5758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BD1932-1E79-460E-8EA9-7EC16BE07A7A}" type="datetimeFigureOut">
              <a:rPr lang="en-US" smtClean="0"/>
              <a:t>6/28/2026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86536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D1932-1E79-460E-8EA9-7EC16BE07A7A}" type="datetimeFigureOut">
              <a:rPr lang="en-US" smtClean="0"/>
              <a:t>6/28/2026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07735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D1932-1E79-460E-8EA9-7EC16BE07A7A}"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95757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D1932-1E79-460E-8EA9-7EC16BE07A7A}"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04317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4BD1932-1E79-460E-8EA9-7EC16BE07A7A}" type="datetimeFigureOut">
              <a:rPr lang="en-US" smtClean="0"/>
              <a:t>6/28/2026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36D3371-5753-467E-8589-EFDACB993CEF}" type="slidenum">
              <a:rPr lang="en-US" smtClean="0"/>
              <a:t>‹#›</a:t>
            </a:fld>
            <a:endParaRPr lang="en-US"/>
          </a:p>
        </p:txBody>
      </p:sp>
    </p:spTree>
    <p:extLst>
      <p:ext uri="{BB962C8B-B14F-4D97-AF65-F5344CB8AC3E}">
        <p14:creationId xmlns:p14="http://schemas.microsoft.com/office/powerpoint/2010/main" val="286943751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881D-5800-1703-2B40-DC102CF7D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1702F-F7F3-E2B9-D89B-F5C308CA40BB}"/>
              </a:ext>
            </a:extLst>
          </p:cNvPr>
          <p:cNvSpPr>
            <a:spLocks noGrp="1"/>
          </p:cNvSpPr>
          <p:nvPr>
            <p:ph type="ctrTitle"/>
          </p:nvPr>
        </p:nvSpPr>
        <p:spPr>
          <a:xfrm>
            <a:off x="228600" y="1828800"/>
            <a:ext cx="4114800" cy="3200400"/>
          </a:xfrm>
        </p:spPr>
        <p:txBody>
          <a:bodyPr>
            <a:normAutofit fontScale="90000"/>
          </a:bodyPr>
          <a:lstStyle/>
          <a:p>
            <a:r>
              <a:rPr lang="en-US" sz="5300" b="1" dirty="0"/>
              <a:t>The Book of Judges VI</a:t>
            </a:r>
            <a:br>
              <a:rPr lang="en-US" sz="5300" b="1" dirty="0"/>
            </a:br>
            <a:r>
              <a:rPr lang="en-US" sz="5300" b="1" dirty="0"/>
              <a:t>Jephthah: Savior of Israel</a:t>
            </a:r>
            <a:endParaRPr lang="en-US" sz="4800" b="1" dirty="0"/>
          </a:p>
        </p:txBody>
      </p:sp>
      <p:sp>
        <p:nvSpPr>
          <p:cNvPr id="3" name="Subtitle 2">
            <a:extLst>
              <a:ext uri="{FF2B5EF4-FFF2-40B4-BE49-F238E27FC236}">
                <a16:creationId xmlns:a16="http://schemas.microsoft.com/office/drawing/2014/main" id="{5E7D2AC5-8DDC-3929-7C31-FDA1B195C37B}"/>
              </a:ext>
            </a:extLst>
          </p:cNvPr>
          <p:cNvSpPr>
            <a:spLocks noGrp="1"/>
          </p:cNvSpPr>
          <p:nvPr>
            <p:ph type="subTitle" idx="1"/>
          </p:nvPr>
        </p:nvSpPr>
        <p:spPr>
          <a:xfrm flipV="1">
            <a:off x="1060704" y="4965192"/>
            <a:ext cx="3072384" cy="950976"/>
          </a:xfrm>
        </p:spPr>
        <p:txBody>
          <a:bodyPr>
            <a:normAutofit/>
          </a:bodyPr>
          <a:lstStyle/>
          <a:p>
            <a:endParaRPr lang="en-US" sz="4000" b="1" dirty="0"/>
          </a:p>
        </p:txBody>
      </p:sp>
      <p:pic>
        <p:nvPicPr>
          <p:cNvPr id="5" name="Picture 4" descr="The Book Of Judges">
            <a:extLst>
              <a:ext uri="{FF2B5EF4-FFF2-40B4-BE49-F238E27FC236}">
                <a16:creationId xmlns:a16="http://schemas.microsoft.com/office/drawing/2014/main" id="{B8DDA0A1-B265-9232-A0D4-904AAF355850}"/>
              </a:ext>
            </a:extLst>
          </p:cNvPr>
          <p:cNvPicPr>
            <a:picLocks noChangeAspect="1"/>
          </p:cNvPicPr>
          <p:nvPr/>
        </p:nvPicPr>
        <p:blipFill>
          <a:blip r:embed="rId2"/>
          <a:stretch>
            <a:fillRect/>
          </a:stretch>
        </p:blipFill>
        <p:spPr>
          <a:xfrm>
            <a:off x="4343400" y="857250"/>
            <a:ext cx="7696200" cy="5143500"/>
          </a:xfrm>
          <a:prstGeom prst="rect">
            <a:avLst/>
          </a:prstGeom>
        </p:spPr>
      </p:pic>
    </p:spTree>
    <p:extLst>
      <p:ext uri="{BB962C8B-B14F-4D97-AF65-F5344CB8AC3E}">
        <p14:creationId xmlns:p14="http://schemas.microsoft.com/office/powerpoint/2010/main" val="197387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1C4-F2A1-19ED-04F2-B40B76500FF9}"/>
              </a:ext>
            </a:extLst>
          </p:cNvPr>
          <p:cNvSpPr>
            <a:spLocks noGrp="1"/>
          </p:cNvSpPr>
          <p:nvPr>
            <p:ph type="title"/>
          </p:nvPr>
        </p:nvSpPr>
        <p:spPr/>
        <p:txBody>
          <a:bodyPr/>
          <a:lstStyle/>
          <a:p>
            <a:pPr algn="ctr"/>
            <a:r>
              <a:rPr lang="en-US" b="1" dirty="0"/>
              <a:t>Judges 7:16-24   A Crazy Battle Plan!</a:t>
            </a:r>
          </a:p>
        </p:txBody>
      </p:sp>
      <p:sp>
        <p:nvSpPr>
          <p:cNvPr id="3" name="Content Placeholder 2">
            <a:extLst>
              <a:ext uri="{FF2B5EF4-FFF2-40B4-BE49-F238E27FC236}">
                <a16:creationId xmlns:a16="http://schemas.microsoft.com/office/drawing/2014/main" id="{65F38F30-4772-F0BE-676A-813F0964AE4D}"/>
              </a:ext>
            </a:extLst>
          </p:cNvPr>
          <p:cNvSpPr>
            <a:spLocks noGrp="1"/>
          </p:cNvSpPr>
          <p:nvPr>
            <p:ph idx="1"/>
          </p:nvPr>
        </p:nvSpPr>
        <p:spPr>
          <a:xfrm>
            <a:off x="838200" y="1825625"/>
            <a:ext cx="5867400" cy="4351338"/>
          </a:xfrm>
        </p:spPr>
        <p:txBody>
          <a:bodyPr>
            <a:normAutofit/>
          </a:bodyPr>
          <a:lstStyle/>
          <a:p>
            <a:pPr marL="0" indent="0">
              <a:buNone/>
            </a:pPr>
            <a:r>
              <a:rPr lang="en-US" sz="3200" b="1" dirty="0"/>
              <a:t>Gideon: Do exactly as I do.</a:t>
            </a:r>
          </a:p>
          <a:p>
            <a:pPr marL="0" indent="0">
              <a:buNone/>
            </a:pPr>
            <a:endParaRPr lang="en-US" sz="3200" b="1" dirty="0"/>
          </a:p>
          <a:p>
            <a:pPr marL="0" indent="0">
              <a:buNone/>
            </a:pPr>
            <a:r>
              <a:rPr lang="en-US" sz="3200" b="1" dirty="0"/>
              <a:t>Blow your trumpets, smash your jars and raise your torches.</a:t>
            </a:r>
          </a:p>
          <a:p>
            <a:pPr marL="0" indent="0">
              <a:buNone/>
            </a:pPr>
            <a:endParaRPr lang="en-US" sz="3200" b="1" dirty="0"/>
          </a:p>
          <a:p>
            <a:pPr marL="0" indent="0">
              <a:buNone/>
            </a:pPr>
            <a:r>
              <a:rPr lang="en-US" sz="3200" b="1" dirty="0"/>
              <a:t>“A sword for the Lord and for Gideon!”</a:t>
            </a:r>
          </a:p>
        </p:txBody>
      </p:sp>
      <p:pic>
        <p:nvPicPr>
          <p:cNvPr id="4" name="Picture 3" descr="The three companies blew the trumpets and smashed the jars. Grasping the torches in their left hands and holding in their right hands the trumpets they were to blow, they shouted, “A">
            <a:extLst>
              <a:ext uri="{FF2B5EF4-FFF2-40B4-BE49-F238E27FC236}">
                <a16:creationId xmlns:a16="http://schemas.microsoft.com/office/drawing/2014/main" id="{CA959B6C-E947-9435-0CC0-AA981E0CA107}"/>
              </a:ext>
            </a:extLst>
          </p:cNvPr>
          <p:cNvPicPr>
            <a:picLocks noChangeAspect="1"/>
          </p:cNvPicPr>
          <p:nvPr/>
        </p:nvPicPr>
        <p:blipFill>
          <a:blip r:embed="rId2"/>
          <a:stretch>
            <a:fillRect/>
          </a:stretch>
        </p:blipFill>
        <p:spPr>
          <a:xfrm>
            <a:off x="7010400" y="1553276"/>
            <a:ext cx="4648200" cy="6434087"/>
          </a:xfrm>
          <a:prstGeom prst="rect">
            <a:avLst/>
          </a:prstGeom>
        </p:spPr>
      </p:pic>
    </p:spTree>
    <p:extLst>
      <p:ext uri="{BB962C8B-B14F-4D97-AF65-F5344CB8AC3E}">
        <p14:creationId xmlns:p14="http://schemas.microsoft.com/office/powerpoint/2010/main" val="141109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3470-B4B9-2A2B-3D15-39920D84ADFE}"/>
              </a:ext>
            </a:extLst>
          </p:cNvPr>
          <p:cNvSpPr>
            <a:spLocks noGrp="1"/>
          </p:cNvSpPr>
          <p:nvPr>
            <p:ph type="title"/>
          </p:nvPr>
        </p:nvSpPr>
        <p:spPr/>
        <p:txBody>
          <a:bodyPr/>
          <a:lstStyle/>
          <a:p>
            <a:pPr algn="ctr"/>
            <a:r>
              <a:rPr lang="en-US" b="1" dirty="0"/>
              <a:t>Jephthah: Savior of Israel</a:t>
            </a:r>
          </a:p>
        </p:txBody>
      </p:sp>
      <p:sp>
        <p:nvSpPr>
          <p:cNvPr id="3" name="Content Placeholder 2">
            <a:extLst>
              <a:ext uri="{FF2B5EF4-FFF2-40B4-BE49-F238E27FC236}">
                <a16:creationId xmlns:a16="http://schemas.microsoft.com/office/drawing/2014/main" id="{651AED85-6420-ABC0-CCBE-04D97B787E95}"/>
              </a:ext>
            </a:extLst>
          </p:cNvPr>
          <p:cNvSpPr>
            <a:spLocks noGrp="1"/>
          </p:cNvSpPr>
          <p:nvPr>
            <p:ph idx="1"/>
          </p:nvPr>
        </p:nvSpPr>
        <p:spPr/>
        <p:txBody>
          <a:bodyPr>
            <a:normAutofit/>
          </a:bodyPr>
          <a:lstStyle/>
          <a:p>
            <a:pPr marL="0" indent="0">
              <a:buNone/>
            </a:pPr>
            <a:r>
              <a:rPr lang="en-US" sz="3200" b="1" dirty="0"/>
              <a:t>Judges 9    A bad legacy for Gideon.</a:t>
            </a:r>
          </a:p>
          <a:p>
            <a:pPr marL="0" indent="0">
              <a:buNone/>
            </a:pPr>
            <a:endParaRPr lang="en-US" sz="3200" b="1" dirty="0"/>
          </a:p>
          <a:p>
            <a:pPr marL="0" indent="0">
              <a:buNone/>
            </a:pPr>
            <a:r>
              <a:rPr lang="en-US" sz="3200" b="1" dirty="0"/>
              <a:t>Gideon:  A great warrior but a bad husband and father.</a:t>
            </a:r>
          </a:p>
          <a:p>
            <a:pPr marL="0" indent="0">
              <a:buNone/>
            </a:pPr>
            <a:r>
              <a:rPr lang="en-US" sz="3200" b="1" dirty="0"/>
              <a:t>For us: Remember, spirituality begins, not on the battlefield, but at home.</a:t>
            </a:r>
          </a:p>
          <a:p>
            <a:pPr marL="0" indent="0">
              <a:buNone/>
            </a:pPr>
            <a:endParaRPr lang="en-US" sz="3200" b="1" dirty="0"/>
          </a:p>
          <a:p>
            <a:pPr marL="0" indent="0">
              <a:buNone/>
            </a:pPr>
            <a:r>
              <a:rPr lang="en-US" sz="3200" b="1" dirty="0" err="1"/>
              <a:t>Abimelek</a:t>
            </a:r>
            <a:r>
              <a:rPr lang="en-US" sz="3200" b="1" dirty="0"/>
              <a:t> murders the 70 sons of Gideon.</a:t>
            </a:r>
          </a:p>
        </p:txBody>
      </p:sp>
    </p:spTree>
    <p:extLst>
      <p:ext uri="{BB962C8B-B14F-4D97-AF65-F5344CB8AC3E}">
        <p14:creationId xmlns:p14="http://schemas.microsoft.com/office/powerpoint/2010/main" val="413772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4930-4694-65C9-B053-2838E55157BA}"/>
              </a:ext>
            </a:extLst>
          </p:cNvPr>
          <p:cNvSpPr>
            <a:spLocks noGrp="1"/>
          </p:cNvSpPr>
          <p:nvPr>
            <p:ph type="title"/>
          </p:nvPr>
        </p:nvSpPr>
        <p:spPr>
          <a:xfrm>
            <a:off x="838200" y="365125"/>
            <a:ext cx="10744200" cy="1325563"/>
          </a:xfrm>
        </p:spPr>
        <p:txBody>
          <a:bodyPr>
            <a:normAutofit/>
          </a:bodyPr>
          <a:lstStyle/>
          <a:p>
            <a:r>
              <a:rPr lang="en-US" sz="4000" b="1" dirty="0"/>
              <a:t>Judges 10:6-14   Israel goes from bad to worse</a:t>
            </a:r>
          </a:p>
        </p:txBody>
      </p:sp>
      <p:pic>
        <p:nvPicPr>
          <p:cNvPr id="4" name="Content Placeholder 3" descr="In A Downward Spiral? Most Certainly ...">
            <a:extLst>
              <a:ext uri="{FF2B5EF4-FFF2-40B4-BE49-F238E27FC236}">
                <a16:creationId xmlns:a16="http://schemas.microsoft.com/office/drawing/2014/main" id="{62ACA3C9-094D-8E57-7F99-71A6628117E3}"/>
              </a:ext>
            </a:extLst>
          </p:cNvPr>
          <p:cNvPicPr>
            <a:picLocks noGrp="1" noChangeAspect="1"/>
          </p:cNvPicPr>
          <p:nvPr>
            <p:ph idx="1"/>
          </p:nvPr>
        </p:nvPicPr>
        <p:blipFill>
          <a:blip r:embed="rId2"/>
          <a:stretch>
            <a:fillRect/>
          </a:stretch>
        </p:blipFill>
        <p:spPr>
          <a:xfrm>
            <a:off x="228600" y="1690688"/>
            <a:ext cx="7239000" cy="4817225"/>
          </a:xfrm>
          <a:prstGeom prst="rect">
            <a:avLst/>
          </a:prstGeom>
        </p:spPr>
      </p:pic>
      <p:sp>
        <p:nvSpPr>
          <p:cNvPr id="5" name="TextBox 4">
            <a:extLst>
              <a:ext uri="{FF2B5EF4-FFF2-40B4-BE49-F238E27FC236}">
                <a16:creationId xmlns:a16="http://schemas.microsoft.com/office/drawing/2014/main" id="{83D25194-6FB0-2225-8554-7E5E114D6B34}"/>
              </a:ext>
            </a:extLst>
          </p:cNvPr>
          <p:cNvSpPr txBox="1"/>
          <p:nvPr/>
        </p:nvSpPr>
        <p:spPr>
          <a:xfrm>
            <a:off x="7924800" y="2438400"/>
            <a:ext cx="3886200" cy="1077218"/>
          </a:xfrm>
          <a:prstGeom prst="rect">
            <a:avLst/>
          </a:prstGeom>
          <a:noFill/>
        </p:spPr>
        <p:txBody>
          <a:bodyPr wrap="square" rtlCol="0">
            <a:spAutoFit/>
          </a:bodyPr>
          <a:lstStyle/>
          <a:p>
            <a:r>
              <a:rPr lang="en-US" sz="3200" b="1" dirty="0"/>
              <a:t>Idolatry produces a downward spiral</a:t>
            </a:r>
          </a:p>
        </p:txBody>
      </p:sp>
    </p:spTree>
    <p:extLst>
      <p:ext uri="{BB962C8B-B14F-4D97-AF65-F5344CB8AC3E}">
        <p14:creationId xmlns:p14="http://schemas.microsoft.com/office/powerpoint/2010/main" val="88193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9CAB-9335-0CC7-26DF-582E37713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AFE30-47B0-4099-1A18-503B2A0F0DCE}"/>
              </a:ext>
            </a:extLst>
          </p:cNvPr>
          <p:cNvSpPr>
            <a:spLocks noGrp="1"/>
          </p:cNvSpPr>
          <p:nvPr>
            <p:ph idx="1"/>
          </p:nvPr>
        </p:nvSpPr>
        <p:spPr>
          <a:xfrm>
            <a:off x="4572000" y="1219200"/>
            <a:ext cx="7620000" cy="5333999"/>
          </a:xfrm>
        </p:spPr>
        <p:txBody>
          <a:bodyPr>
            <a:normAutofit/>
          </a:bodyPr>
          <a:lstStyle/>
          <a:p>
            <a:pPr marL="0" indent="0">
              <a:buNone/>
            </a:pPr>
            <a:r>
              <a:rPr lang="en-US" b="1" dirty="0"/>
              <a:t>Canaanites worshipped Baal and Asherah</a:t>
            </a:r>
          </a:p>
          <a:p>
            <a:pPr marL="0" indent="0">
              <a:buNone/>
            </a:pPr>
            <a:r>
              <a:rPr lang="en-US" b="1" dirty="0"/>
              <a:t>Aram worshipped Haddad</a:t>
            </a:r>
          </a:p>
          <a:p>
            <a:pPr marL="0" indent="0">
              <a:buNone/>
            </a:pPr>
            <a:r>
              <a:rPr lang="en-US" b="1" dirty="0"/>
              <a:t>Sidon worshipped Eshmun</a:t>
            </a:r>
          </a:p>
          <a:p>
            <a:pPr marL="0" indent="0">
              <a:buNone/>
            </a:pPr>
            <a:r>
              <a:rPr lang="en-US" b="1" dirty="0"/>
              <a:t>Moab worshipped Chemosh and Ashtart</a:t>
            </a:r>
          </a:p>
          <a:p>
            <a:pPr marL="0" indent="0">
              <a:buNone/>
            </a:pPr>
            <a:r>
              <a:rPr lang="en-US" b="1" dirty="0"/>
              <a:t>Ammon worshipped Milcom and Chemosh</a:t>
            </a:r>
          </a:p>
          <a:p>
            <a:pPr marL="0" indent="0">
              <a:buNone/>
            </a:pPr>
            <a:r>
              <a:rPr lang="en-US" b="1" dirty="0"/>
              <a:t>Philistia worshipped Dagon and Molech.</a:t>
            </a:r>
          </a:p>
          <a:p>
            <a:pPr marL="0" indent="0">
              <a:buNone/>
            </a:pPr>
            <a:endParaRPr lang="en-US" sz="1200" b="1" dirty="0"/>
          </a:p>
          <a:p>
            <a:pPr marL="0" indent="0">
              <a:buNone/>
            </a:pPr>
            <a:r>
              <a:rPr lang="en-US" sz="3600" b="1" dirty="0"/>
              <a:t>Baal, Ashtaroth, Haddad, Eshmun, Chemosh, Ashtart, Milcom, Dagon and Molech, Oh My!</a:t>
            </a:r>
          </a:p>
        </p:txBody>
      </p:sp>
      <p:pic>
        <p:nvPicPr>
          <p:cNvPr id="4" name="Picture 3" descr="Wizard of Oz Lions Tigers &amp; Bears Oh My! Magnet">
            <a:extLst>
              <a:ext uri="{FF2B5EF4-FFF2-40B4-BE49-F238E27FC236}">
                <a16:creationId xmlns:a16="http://schemas.microsoft.com/office/drawing/2014/main" id="{38EB52CE-5BEF-9D30-C673-C9C6ABA66F44}"/>
              </a:ext>
            </a:extLst>
          </p:cNvPr>
          <p:cNvPicPr>
            <a:picLocks noChangeAspect="1"/>
          </p:cNvPicPr>
          <p:nvPr/>
        </p:nvPicPr>
        <p:blipFill>
          <a:blip r:embed="rId2"/>
          <a:stretch>
            <a:fillRect/>
          </a:stretch>
        </p:blipFill>
        <p:spPr>
          <a:xfrm>
            <a:off x="0" y="552449"/>
            <a:ext cx="4379747" cy="6134100"/>
          </a:xfrm>
          <a:prstGeom prst="rect">
            <a:avLst/>
          </a:prstGeom>
        </p:spPr>
      </p:pic>
    </p:spTree>
    <p:extLst>
      <p:ext uri="{BB962C8B-B14F-4D97-AF65-F5344CB8AC3E}">
        <p14:creationId xmlns:p14="http://schemas.microsoft.com/office/powerpoint/2010/main" val="358345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347D-2846-AD8C-80F6-F6EF268229E8}"/>
              </a:ext>
            </a:extLst>
          </p:cNvPr>
          <p:cNvSpPr>
            <a:spLocks noGrp="1"/>
          </p:cNvSpPr>
          <p:nvPr>
            <p:ph type="title"/>
          </p:nvPr>
        </p:nvSpPr>
        <p:spPr/>
        <p:txBody>
          <a:bodyPr/>
          <a:lstStyle/>
          <a:p>
            <a:pPr algn="ctr"/>
            <a:r>
              <a:rPr lang="en-US" b="1" dirty="0"/>
              <a:t>Judges 10:7</a:t>
            </a:r>
          </a:p>
        </p:txBody>
      </p:sp>
      <p:sp>
        <p:nvSpPr>
          <p:cNvPr id="3" name="Content Placeholder 2">
            <a:extLst>
              <a:ext uri="{FF2B5EF4-FFF2-40B4-BE49-F238E27FC236}">
                <a16:creationId xmlns:a16="http://schemas.microsoft.com/office/drawing/2014/main" id="{C4F42356-B91B-71E5-9B40-C62859B4AD19}"/>
              </a:ext>
            </a:extLst>
          </p:cNvPr>
          <p:cNvSpPr>
            <a:spLocks noGrp="1"/>
          </p:cNvSpPr>
          <p:nvPr>
            <p:ph idx="1"/>
          </p:nvPr>
        </p:nvSpPr>
        <p:spPr>
          <a:xfrm>
            <a:off x="990600" y="1828800"/>
            <a:ext cx="10363200" cy="4724399"/>
          </a:xfrm>
        </p:spPr>
        <p:txBody>
          <a:bodyPr>
            <a:normAutofit/>
          </a:bodyPr>
          <a:lstStyle/>
          <a:p>
            <a:pPr marL="0" indent="0">
              <a:buNone/>
            </a:pPr>
            <a:r>
              <a:rPr lang="en-US" sz="3200" b="1" dirty="0"/>
              <a:t>God sold Israel into the hands of the Philistines and the Ammonites.</a:t>
            </a:r>
          </a:p>
          <a:p>
            <a:pPr marL="0" indent="0">
              <a:buNone/>
            </a:pPr>
            <a:r>
              <a:rPr lang="en-US" sz="3200" b="1" dirty="0"/>
              <a:t>For us:  Into the hands of Satan  John 12:31, 2 Cor 4:4</a:t>
            </a:r>
          </a:p>
          <a:p>
            <a:pPr marL="0" indent="0">
              <a:buNone/>
            </a:pPr>
            <a:endParaRPr lang="en-US" sz="1400" b="1" dirty="0"/>
          </a:p>
          <a:p>
            <a:pPr marL="0" indent="0">
              <a:buNone/>
            </a:pPr>
            <a:r>
              <a:rPr lang="en-US" sz="3200" b="1" dirty="0"/>
              <a:t>Would God do that?</a:t>
            </a:r>
          </a:p>
          <a:p>
            <a:pPr marL="0" indent="0">
              <a:buNone/>
            </a:pPr>
            <a:r>
              <a:rPr lang="en-US" sz="3200" b="1" dirty="0"/>
              <a:t>1 Corinthians 5:5</a:t>
            </a:r>
          </a:p>
          <a:p>
            <a:pPr marL="0" indent="0">
              <a:buNone/>
            </a:pPr>
            <a:endParaRPr lang="en-US" sz="1400" b="1" dirty="0"/>
          </a:p>
          <a:p>
            <a:pPr marL="0" indent="0">
              <a:buNone/>
            </a:pPr>
            <a:r>
              <a:rPr lang="en-US" sz="3200" b="1" dirty="0"/>
              <a:t>v. 10  After 18 years, finally,  Israel cried out to the Lord</a:t>
            </a:r>
          </a:p>
          <a:p>
            <a:pPr marL="0" indent="0">
              <a:buNone/>
            </a:pPr>
            <a:r>
              <a:rPr lang="en-US" sz="3200" b="1" dirty="0"/>
              <a:t>v. 11-14  God:  I am done with you.  Judgment time.</a:t>
            </a:r>
          </a:p>
        </p:txBody>
      </p:sp>
    </p:spTree>
    <p:extLst>
      <p:ext uri="{BB962C8B-B14F-4D97-AF65-F5344CB8AC3E}">
        <p14:creationId xmlns:p14="http://schemas.microsoft.com/office/powerpoint/2010/main" val="355174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9808-64FD-1EE9-1826-C7E8D7C843A9}"/>
              </a:ext>
            </a:extLst>
          </p:cNvPr>
          <p:cNvSpPr>
            <a:spLocks noGrp="1"/>
          </p:cNvSpPr>
          <p:nvPr>
            <p:ph type="title"/>
          </p:nvPr>
        </p:nvSpPr>
        <p:spPr>
          <a:xfrm>
            <a:off x="838200" y="365125"/>
            <a:ext cx="2743200" cy="6264275"/>
          </a:xfrm>
        </p:spPr>
        <p:txBody>
          <a:bodyPr>
            <a:normAutofit/>
          </a:bodyPr>
          <a:lstStyle/>
          <a:p>
            <a:r>
              <a:rPr lang="en-US" sz="4000" b="1" dirty="0"/>
              <a:t>Ammonites and Philistines</a:t>
            </a:r>
          </a:p>
        </p:txBody>
      </p:sp>
      <p:sp>
        <p:nvSpPr>
          <p:cNvPr id="3" name="Content Placeholder 2">
            <a:extLst>
              <a:ext uri="{FF2B5EF4-FFF2-40B4-BE49-F238E27FC236}">
                <a16:creationId xmlns:a16="http://schemas.microsoft.com/office/drawing/2014/main" id="{2330236A-B348-81EB-80D2-531AE00965EE}"/>
              </a:ext>
            </a:extLst>
          </p:cNvPr>
          <p:cNvSpPr>
            <a:spLocks noGrp="1"/>
          </p:cNvSpPr>
          <p:nvPr>
            <p:ph idx="1"/>
          </p:nvPr>
        </p:nvSpPr>
        <p:spPr>
          <a:xfrm>
            <a:off x="838200" y="1524000"/>
            <a:ext cx="5181600" cy="4652963"/>
          </a:xfrm>
        </p:spPr>
        <p:txBody>
          <a:bodyPr/>
          <a:lstStyle/>
          <a:p>
            <a:endParaRPr lang="en-US" dirty="0"/>
          </a:p>
        </p:txBody>
      </p:sp>
      <p:pic>
        <p:nvPicPr>
          <p:cNvPr id="4" name="Picture 3" descr="The Book of Judges: The Rejected Hero!">
            <a:extLst>
              <a:ext uri="{FF2B5EF4-FFF2-40B4-BE49-F238E27FC236}">
                <a16:creationId xmlns:a16="http://schemas.microsoft.com/office/drawing/2014/main" id="{56312596-77C9-4105-AF5A-6343E772C159}"/>
              </a:ext>
            </a:extLst>
          </p:cNvPr>
          <p:cNvPicPr>
            <a:picLocks noChangeAspect="1"/>
          </p:cNvPicPr>
          <p:nvPr/>
        </p:nvPicPr>
        <p:blipFill>
          <a:blip r:embed="rId2"/>
          <a:stretch>
            <a:fillRect/>
          </a:stretch>
        </p:blipFill>
        <p:spPr>
          <a:xfrm>
            <a:off x="4191000" y="0"/>
            <a:ext cx="7467600" cy="7950493"/>
          </a:xfrm>
          <a:prstGeom prst="rect">
            <a:avLst/>
          </a:prstGeom>
        </p:spPr>
      </p:pic>
    </p:spTree>
    <p:extLst>
      <p:ext uri="{BB962C8B-B14F-4D97-AF65-F5344CB8AC3E}">
        <p14:creationId xmlns:p14="http://schemas.microsoft.com/office/powerpoint/2010/main" val="109040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D4DD-06A8-EBF8-E41B-A9E64C28F2EA}"/>
              </a:ext>
            </a:extLst>
          </p:cNvPr>
          <p:cNvSpPr>
            <a:spLocks noGrp="1"/>
          </p:cNvSpPr>
          <p:nvPr>
            <p:ph type="title"/>
          </p:nvPr>
        </p:nvSpPr>
        <p:spPr/>
        <p:txBody>
          <a:bodyPr/>
          <a:lstStyle/>
          <a:p>
            <a:pPr algn="ctr"/>
            <a:r>
              <a:rPr lang="en-US" b="1" dirty="0"/>
              <a:t>Judges 10:15-18   Repentance?</a:t>
            </a:r>
          </a:p>
        </p:txBody>
      </p:sp>
      <p:sp>
        <p:nvSpPr>
          <p:cNvPr id="3" name="Content Placeholder 2">
            <a:extLst>
              <a:ext uri="{FF2B5EF4-FFF2-40B4-BE49-F238E27FC236}">
                <a16:creationId xmlns:a16="http://schemas.microsoft.com/office/drawing/2014/main" id="{91ED0CF9-616B-F1BA-CAD6-82079DFA473B}"/>
              </a:ext>
            </a:extLst>
          </p:cNvPr>
          <p:cNvSpPr>
            <a:spLocks noGrp="1"/>
          </p:cNvSpPr>
          <p:nvPr>
            <p:ph idx="1"/>
          </p:nvPr>
        </p:nvSpPr>
        <p:spPr/>
        <p:txBody>
          <a:bodyPr>
            <a:normAutofit/>
          </a:bodyPr>
          <a:lstStyle/>
          <a:p>
            <a:pPr marL="0" indent="0">
              <a:buNone/>
            </a:pPr>
            <a:r>
              <a:rPr lang="en-US" sz="3200" b="1" dirty="0"/>
              <a:t>Israel to God:  Do as you please with us.</a:t>
            </a:r>
          </a:p>
          <a:p>
            <a:pPr marL="0" indent="0">
              <a:buNone/>
            </a:pPr>
            <a:endParaRPr lang="en-US" sz="3200" b="1" dirty="0"/>
          </a:p>
          <a:p>
            <a:pPr marL="0" indent="0">
              <a:buNone/>
            </a:pPr>
            <a:r>
              <a:rPr lang="en-US" sz="3200" b="1" dirty="0"/>
              <a:t>On their own initiative, Israel turns away from the idols.</a:t>
            </a:r>
          </a:p>
          <a:p>
            <a:pPr marL="0" indent="0">
              <a:buNone/>
            </a:pPr>
            <a:endParaRPr lang="en-US" sz="3200" b="1" dirty="0"/>
          </a:p>
          <a:p>
            <a:pPr marL="0" indent="0">
              <a:buNone/>
            </a:pPr>
            <a:r>
              <a:rPr lang="en-US" sz="3200" b="1" dirty="0"/>
              <a:t>A VERY patient an merciful God:   OK.  One more time!</a:t>
            </a:r>
          </a:p>
          <a:p>
            <a:pPr marL="0" indent="0">
              <a:buNone/>
            </a:pPr>
            <a:endParaRPr lang="en-US" sz="3200" b="1" dirty="0"/>
          </a:p>
          <a:p>
            <a:pPr marL="0" indent="0">
              <a:buNone/>
            </a:pPr>
            <a:r>
              <a:rPr lang="en-US" sz="3200" b="1" dirty="0"/>
              <a:t>Phew!</a:t>
            </a:r>
          </a:p>
        </p:txBody>
      </p:sp>
    </p:spTree>
    <p:extLst>
      <p:ext uri="{BB962C8B-B14F-4D97-AF65-F5344CB8AC3E}">
        <p14:creationId xmlns:p14="http://schemas.microsoft.com/office/powerpoint/2010/main" val="119901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FCAF-CAF9-3726-57F0-E357EE28D582}"/>
              </a:ext>
            </a:extLst>
          </p:cNvPr>
          <p:cNvSpPr>
            <a:spLocks noGrp="1"/>
          </p:cNvSpPr>
          <p:nvPr>
            <p:ph type="title"/>
          </p:nvPr>
        </p:nvSpPr>
        <p:spPr/>
        <p:txBody>
          <a:bodyPr/>
          <a:lstStyle/>
          <a:p>
            <a:pPr algn="ctr"/>
            <a:r>
              <a:rPr lang="en-US" b="1" dirty="0"/>
              <a:t>Judges 11  Jephthah: Savior of Israel</a:t>
            </a:r>
          </a:p>
        </p:txBody>
      </p:sp>
      <p:sp>
        <p:nvSpPr>
          <p:cNvPr id="3" name="Content Placeholder 2">
            <a:extLst>
              <a:ext uri="{FF2B5EF4-FFF2-40B4-BE49-F238E27FC236}">
                <a16:creationId xmlns:a16="http://schemas.microsoft.com/office/drawing/2014/main" id="{9E83662B-8D97-95F0-C1C2-3743B43055ED}"/>
              </a:ext>
            </a:extLst>
          </p:cNvPr>
          <p:cNvSpPr>
            <a:spLocks noGrp="1"/>
          </p:cNvSpPr>
          <p:nvPr>
            <p:ph idx="1"/>
          </p:nvPr>
        </p:nvSpPr>
        <p:spPr/>
        <p:txBody>
          <a:bodyPr>
            <a:normAutofit/>
          </a:bodyPr>
          <a:lstStyle/>
          <a:p>
            <a:pPr marL="0" indent="0">
              <a:buNone/>
            </a:pPr>
            <a:r>
              <a:rPr lang="en-US" sz="3200" b="1" dirty="0"/>
              <a:t>Unlike Gideon, Jephthah is a natural military leader, but jealous Israel drives him away to Tob.</a:t>
            </a:r>
          </a:p>
          <a:p>
            <a:pPr marL="0" indent="0">
              <a:buNone/>
            </a:pPr>
            <a:endParaRPr lang="en-US" sz="1400" b="1" dirty="0"/>
          </a:p>
          <a:p>
            <a:pPr marL="0" indent="0">
              <a:buNone/>
            </a:pPr>
            <a:r>
              <a:rPr lang="en-US" sz="3200" b="1" dirty="0"/>
              <a:t>Ammonites attack, and Israel turns to Jephthah.</a:t>
            </a:r>
          </a:p>
          <a:p>
            <a:pPr marL="0" indent="0">
              <a:buNone/>
            </a:pPr>
            <a:endParaRPr lang="en-US" sz="1400" b="1" dirty="0"/>
          </a:p>
          <a:p>
            <a:pPr marL="0" indent="0">
              <a:buNone/>
            </a:pPr>
            <a:r>
              <a:rPr lang="en-US" sz="3200" b="1" dirty="0"/>
              <a:t>Save us and we will make you king.</a:t>
            </a:r>
          </a:p>
          <a:p>
            <a:pPr marL="0" indent="0">
              <a:buNone/>
            </a:pPr>
            <a:endParaRPr lang="en-US" sz="1400" b="1" dirty="0"/>
          </a:p>
          <a:p>
            <a:pPr marL="0" indent="0">
              <a:buNone/>
            </a:pPr>
            <a:r>
              <a:rPr lang="en-US" sz="3200" b="1" dirty="0"/>
              <a:t>Are you like that?</a:t>
            </a:r>
          </a:p>
        </p:txBody>
      </p:sp>
    </p:spTree>
    <p:extLst>
      <p:ext uri="{BB962C8B-B14F-4D97-AF65-F5344CB8AC3E}">
        <p14:creationId xmlns:p14="http://schemas.microsoft.com/office/powerpoint/2010/main" val="94599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AA91-E5C8-DD80-4A5E-DDA91B104CE2}"/>
              </a:ext>
            </a:extLst>
          </p:cNvPr>
          <p:cNvSpPr>
            <a:spLocks noGrp="1"/>
          </p:cNvSpPr>
          <p:nvPr>
            <p:ph type="title"/>
          </p:nvPr>
        </p:nvSpPr>
        <p:spPr/>
        <p:txBody>
          <a:bodyPr/>
          <a:lstStyle/>
          <a:p>
            <a:pPr algn="ctr"/>
            <a:r>
              <a:rPr lang="en-US" b="1" dirty="0"/>
              <a:t>Judges 11:29-35</a:t>
            </a:r>
          </a:p>
        </p:txBody>
      </p:sp>
      <p:sp>
        <p:nvSpPr>
          <p:cNvPr id="3" name="Content Placeholder 2">
            <a:extLst>
              <a:ext uri="{FF2B5EF4-FFF2-40B4-BE49-F238E27FC236}">
                <a16:creationId xmlns:a16="http://schemas.microsoft.com/office/drawing/2014/main" id="{95F39BD0-921D-53A5-C689-D67E3B8E95DE}"/>
              </a:ext>
            </a:extLst>
          </p:cNvPr>
          <p:cNvSpPr>
            <a:spLocks noGrp="1"/>
          </p:cNvSpPr>
          <p:nvPr>
            <p:ph idx="1"/>
          </p:nvPr>
        </p:nvSpPr>
        <p:spPr/>
        <p:txBody>
          <a:bodyPr>
            <a:normAutofit/>
          </a:bodyPr>
          <a:lstStyle/>
          <a:p>
            <a:pPr marL="0" indent="0">
              <a:buNone/>
            </a:pPr>
            <a:r>
              <a:rPr lang="en-US" sz="3200" b="1" dirty="0"/>
              <a:t>Jephthah makes a foolish vow.</a:t>
            </a:r>
          </a:p>
          <a:p>
            <a:pPr marL="0" indent="0">
              <a:buNone/>
            </a:pPr>
            <a:endParaRPr lang="en-US" sz="3200" b="1" dirty="0"/>
          </a:p>
          <a:p>
            <a:pPr marL="0" indent="0">
              <a:buNone/>
            </a:pPr>
            <a:r>
              <a:rPr lang="en-US" sz="3200" b="1" dirty="0"/>
              <a:t>YHWH:  If you will give me and Israel victory over the Ammonites, whatever comes out of my house when I return will be given as a burnt offering.</a:t>
            </a:r>
          </a:p>
          <a:p>
            <a:pPr marL="0" indent="0">
              <a:buNone/>
            </a:pPr>
            <a:endParaRPr lang="en-US" sz="3200" b="1" dirty="0"/>
          </a:p>
          <a:p>
            <a:pPr marL="0" indent="0">
              <a:buNone/>
            </a:pPr>
            <a:r>
              <a:rPr lang="en-US" sz="3200" b="1" dirty="0"/>
              <a:t>Us to God:  If you will do ABC, I will do XYZ</a:t>
            </a:r>
          </a:p>
        </p:txBody>
      </p:sp>
    </p:spTree>
    <p:extLst>
      <p:ext uri="{BB962C8B-B14F-4D97-AF65-F5344CB8AC3E}">
        <p14:creationId xmlns:p14="http://schemas.microsoft.com/office/powerpoint/2010/main" val="102771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97BD-0037-991F-1E5D-7C094FE2917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3C6F6CC-3316-FE12-EF53-B37A3250A77E}"/>
              </a:ext>
            </a:extLst>
          </p:cNvPr>
          <p:cNvSpPr>
            <a:spLocks noGrp="1"/>
          </p:cNvSpPr>
          <p:nvPr>
            <p:ph idx="1"/>
          </p:nvPr>
        </p:nvSpPr>
        <p:spPr>
          <a:xfrm>
            <a:off x="381000" y="2338387"/>
            <a:ext cx="4648200" cy="3838576"/>
          </a:xfrm>
        </p:spPr>
        <p:txBody>
          <a:bodyPr>
            <a:normAutofit/>
          </a:bodyPr>
          <a:lstStyle/>
          <a:p>
            <a:pPr marL="0" indent="0">
              <a:buNone/>
            </a:pPr>
            <a:r>
              <a:rPr lang="en-US" sz="4000" b="1" dirty="0"/>
              <a:t>Advice:  If you know the right thing to do:</a:t>
            </a:r>
          </a:p>
        </p:txBody>
      </p:sp>
      <p:pic>
        <p:nvPicPr>
          <p:cNvPr id="4" name="Picture 3" descr="As Nike Tweaks Its Tagline, a Look Back at the Dark Origins of 'Just Do It'">
            <a:extLst>
              <a:ext uri="{FF2B5EF4-FFF2-40B4-BE49-F238E27FC236}">
                <a16:creationId xmlns:a16="http://schemas.microsoft.com/office/drawing/2014/main" id="{B3B6C937-F2F8-F9B2-3AD3-7FEF85C9701A}"/>
              </a:ext>
            </a:extLst>
          </p:cNvPr>
          <p:cNvPicPr>
            <a:picLocks noChangeAspect="1"/>
          </p:cNvPicPr>
          <p:nvPr/>
        </p:nvPicPr>
        <p:blipFill>
          <a:blip r:embed="rId2"/>
          <a:stretch>
            <a:fillRect/>
          </a:stretch>
        </p:blipFill>
        <p:spPr>
          <a:xfrm>
            <a:off x="3959322" y="1219201"/>
            <a:ext cx="8152849" cy="4280246"/>
          </a:xfrm>
          <a:prstGeom prst="rect">
            <a:avLst/>
          </a:prstGeom>
        </p:spPr>
      </p:pic>
    </p:spTree>
    <p:extLst>
      <p:ext uri="{BB962C8B-B14F-4D97-AF65-F5344CB8AC3E}">
        <p14:creationId xmlns:p14="http://schemas.microsoft.com/office/powerpoint/2010/main" val="262800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FFBA6-50CB-84DA-EA8F-04DD1B187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2C210-F015-CF3C-5352-8024613B1A42}"/>
              </a:ext>
            </a:extLst>
          </p:cNvPr>
          <p:cNvSpPr>
            <a:spLocks noGrp="1"/>
          </p:cNvSpPr>
          <p:nvPr>
            <p:ph type="title"/>
          </p:nvPr>
        </p:nvSpPr>
        <p:spPr/>
        <p:txBody>
          <a:bodyPr/>
          <a:lstStyle/>
          <a:p>
            <a:pPr algn="ctr"/>
            <a:r>
              <a:rPr lang="en-US" b="1" dirty="0"/>
              <a:t>Themes of Judges</a:t>
            </a:r>
          </a:p>
        </p:txBody>
      </p:sp>
      <p:sp>
        <p:nvSpPr>
          <p:cNvPr id="3" name="Content Placeholder 2">
            <a:extLst>
              <a:ext uri="{FF2B5EF4-FFF2-40B4-BE49-F238E27FC236}">
                <a16:creationId xmlns:a16="http://schemas.microsoft.com/office/drawing/2014/main" id="{E1CC5966-C045-C829-7EA2-A6077D4941A1}"/>
              </a:ext>
            </a:extLst>
          </p:cNvPr>
          <p:cNvSpPr>
            <a:spLocks noGrp="1"/>
          </p:cNvSpPr>
          <p:nvPr>
            <p:ph idx="1"/>
          </p:nvPr>
        </p:nvSpPr>
        <p:spPr>
          <a:xfrm>
            <a:off x="1524000" y="2286000"/>
            <a:ext cx="10210800" cy="3890962"/>
          </a:xfrm>
        </p:spPr>
        <p:txBody>
          <a:bodyPr>
            <a:normAutofit/>
          </a:bodyPr>
          <a:lstStyle/>
          <a:p>
            <a:pPr marL="0" indent="0">
              <a:buNone/>
            </a:pPr>
            <a:r>
              <a:rPr lang="en-US" sz="3200" b="1" dirty="0"/>
              <a:t>God’s Discipline</a:t>
            </a:r>
          </a:p>
          <a:p>
            <a:pPr marL="0" indent="0">
              <a:buNone/>
            </a:pPr>
            <a:endParaRPr lang="en-US" sz="1100" b="1" dirty="0"/>
          </a:p>
          <a:p>
            <a:pPr marL="0" indent="0">
              <a:buNone/>
            </a:pPr>
            <a:r>
              <a:rPr lang="en-US" sz="3200" b="1" dirty="0"/>
              <a:t>God’s Patience and Mercy</a:t>
            </a:r>
          </a:p>
          <a:p>
            <a:pPr marL="0" indent="0">
              <a:buNone/>
            </a:pPr>
            <a:endParaRPr lang="en-US" sz="1100" b="1" dirty="0"/>
          </a:p>
          <a:p>
            <a:pPr marL="0" indent="0">
              <a:buNone/>
            </a:pPr>
            <a:r>
              <a:rPr lang="en-US" sz="3200" b="1" dirty="0"/>
              <a:t>Our Need For a Savior/God’s Salvation</a:t>
            </a:r>
          </a:p>
          <a:p>
            <a:pPr marL="0" indent="0">
              <a:buNone/>
            </a:pPr>
            <a:endParaRPr lang="en-US" sz="800" b="1" dirty="0"/>
          </a:p>
          <a:p>
            <a:pPr marL="0" indent="0">
              <a:buNone/>
            </a:pPr>
            <a:r>
              <a:rPr lang="en-US" sz="3200" b="1" dirty="0"/>
              <a:t>Our Need for Godly Leadership</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403872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BD50-7783-D0F9-7D07-7473D6C006B8}"/>
              </a:ext>
            </a:extLst>
          </p:cNvPr>
          <p:cNvSpPr>
            <a:spLocks noGrp="1"/>
          </p:cNvSpPr>
          <p:nvPr>
            <p:ph type="title"/>
          </p:nvPr>
        </p:nvSpPr>
        <p:spPr/>
        <p:txBody>
          <a:bodyPr/>
          <a:lstStyle/>
          <a:p>
            <a:pPr algn="ctr"/>
            <a:r>
              <a:rPr lang="en-US" b="1" dirty="0"/>
              <a:t>Judges 11:36-40</a:t>
            </a:r>
          </a:p>
        </p:txBody>
      </p:sp>
      <p:sp>
        <p:nvSpPr>
          <p:cNvPr id="3" name="Content Placeholder 2">
            <a:extLst>
              <a:ext uri="{FF2B5EF4-FFF2-40B4-BE49-F238E27FC236}">
                <a16:creationId xmlns:a16="http://schemas.microsoft.com/office/drawing/2014/main" id="{CFE6BE5F-9FC9-85B3-7F9F-13FD8E9055F2}"/>
              </a:ext>
            </a:extLst>
          </p:cNvPr>
          <p:cNvSpPr>
            <a:spLocks noGrp="1"/>
          </p:cNvSpPr>
          <p:nvPr>
            <p:ph idx="1"/>
          </p:nvPr>
        </p:nvSpPr>
        <p:spPr/>
        <p:txBody>
          <a:bodyPr>
            <a:normAutofit/>
          </a:bodyPr>
          <a:lstStyle/>
          <a:p>
            <a:pPr marL="0" indent="0">
              <a:buNone/>
            </a:pPr>
            <a:r>
              <a:rPr lang="en-US" sz="3600" b="1" dirty="0"/>
              <a:t>Did Jephthah offer his daughter as a human sacrifice?</a:t>
            </a:r>
          </a:p>
          <a:p>
            <a:pPr marL="0" indent="0">
              <a:buNone/>
            </a:pPr>
            <a:endParaRPr lang="en-US" sz="1200" b="1" dirty="0"/>
          </a:p>
          <a:p>
            <a:pPr marL="0" indent="0">
              <a:buNone/>
            </a:pPr>
            <a:r>
              <a:rPr lang="en-US" sz="3600" b="1" dirty="0"/>
              <a:t>v. 37  I will never marry (not I will die).</a:t>
            </a:r>
          </a:p>
          <a:p>
            <a:pPr marL="0" indent="0">
              <a:buNone/>
            </a:pPr>
            <a:endParaRPr lang="en-US" sz="1200" b="1" dirty="0"/>
          </a:p>
          <a:p>
            <a:pPr marL="0" indent="0">
              <a:buNone/>
            </a:pPr>
            <a:r>
              <a:rPr lang="en-US" sz="3600" b="1" dirty="0"/>
              <a:t>v. 39  And she was a virgin (not and she was his only child).</a:t>
            </a:r>
          </a:p>
        </p:txBody>
      </p:sp>
    </p:spTree>
    <p:extLst>
      <p:ext uri="{BB962C8B-B14F-4D97-AF65-F5344CB8AC3E}">
        <p14:creationId xmlns:p14="http://schemas.microsoft.com/office/powerpoint/2010/main" val="152476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B1A3-3334-2CE0-C20F-45C44D7196E3}"/>
              </a:ext>
            </a:extLst>
          </p:cNvPr>
          <p:cNvSpPr>
            <a:spLocks noGrp="1"/>
          </p:cNvSpPr>
          <p:nvPr>
            <p:ph type="title"/>
          </p:nvPr>
        </p:nvSpPr>
        <p:spPr/>
        <p:txBody>
          <a:bodyPr/>
          <a:lstStyle/>
          <a:p>
            <a:pPr algn="ctr"/>
            <a:r>
              <a:rPr lang="en-US" b="1" dirty="0"/>
              <a:t>Summary</a:t>
            </a:r>
          </a:p>
        </p:txBody>
      </p:sp>
      <p:sp>
        <p:nvSpPr>
          <p:cNvPr id="3" name="Content Placeholder 2">
            <a:extLst>
              <a:ext uri="{FF2B5EF4-FFF2-40B4-BE49-F238E27FC236}">
                <a16:creationId xmlns:a16="http://schemas.microsoft.com/office/drawing/2014/main" id="{509B6685-32D2-E647-F681-DA64092B1E17}"/>
              </a:ext>
            </a:extLst>
          </p:cNvPr>
          <p:cNvSpPr>
            <a:spLocks noGrp="1"/>
          </p:cNvSpPr>
          <p:nvPr>
            <p:ph idx="1"/>
          </p:nvPr>
        </p:nvSpPr>
        <p:spPr/>
        <p:txBody>
          <a:bodyPr>
            <a:normAutofit lnSpcReduction="10000"/>
          </a:bodyPr>
          <a:lstStyle/>
          <a:p>
            <a:pPr marL="0" indent="0">
              <a:buNone/>
            </a:pPr>
            <a:r>
              <a:rPr lang="en-US" sz="3200" b="1" dirty="0"/>
              <a:t>Turning to idolatry puts us into a downward spiral.</a:t>
            </a:r>
          </a:p>
          <a:p>
            <a:pPr marL="0" indent="0">
              <a:buNone/>
            </a:pPr>
            <a:endParaRPr lang="en-US" sz="1300" b="1" dirty="0"/>
          </a:p>
          <a:p>
            <a:pPr marL="0" indent="0">
              <a:buNone/>
            </a:pPr>
            <a:r>
              <a:rPr lang="en-US" sz="3200" b="1" dirty="0"/>
              <a:t>At the bottom of that spiral, God may hand us over to Satan.  Do not let that happen!!!!</a:t>
            </a:r>
          </a:p>
          <a:p>
            <a:pPr marL="0" indent="0">
              <a:buNone/>
            </a:pPr>
            <a:endParaRPr lang="en-US" sz="1300" b="1" dirty="0"/>
          </a:p>
          <a:p>
            <a:pPr marL="0" indent="0">
              <a:buNone/>
            </a:pPr>
            <a:r>
              <a:rPr lang="en-US" sz="3200" b="1" dirty="0"/>
              <a:t>If we will repent, God will send Jephthah/Jesus to us to redeem us and deliver us from slavery to Satan.</a:t>
            </a:r>
          </a:p>
          <a:p>
            <a:pPr marL="0" indent="0">
              <a:buNone/>
            </a:pPr>
            <a:endParaRPr lang="en-US" sz="1300" b="1" dirty="0"/>
          </a:p>
          <a:p>
            <a:pPr marL="0" indent="0">
              <a:buNone/>
            </a:pPr>
            <a:r>
              <a:rPr lang="en-US" sz="3200" b="1" dirty="0"/>
              <a:t>Do not ever bargain with God.  If you know the right thing to do, just do it!</a:t>
            </a:r>
          </a:p>
        </p:txBody>
      </p:sp>
    </p:spTree>
    <p:extLst>
      <p:ext uri="{BB962C8B-B14F-4D97-AF65-F5344CB8AC3E}">
        <p14:creationId xmlns:p14="http://schemas.microsoft.com/office/powerpoint/2010/main" val="415036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A30A-091D-5546-F7F8-1CB5B90E98D8}"/>
              </a:ext>
            </a:extLst>
          </p:cNvPr>
          <p:cNvSpPr>
            <a:spLocks noGrp="1"/>
          </p:cNvSpPr>
          <p:nvPr>
            <p:ph type="title"/>
          </p:nvPr>
        </p:nvSpPr>
        <p:spPr/>
        <p:txBody>
          <a:bodyPr/>
          <a:lstStyle/>
          <a:p>
            <a:pPr algn="ctr"/>
            <a:r>
              <a:rPr lang="en-US" b="1" dirty="0"/>
              <a:t>Theme Passages From Judges</a:t>
            </a:r>
          </a:p>
        </p:txBody>
      </p:sp>
      <p:sp>
        <p:nvSpPr>
          <p:cNvPr id="3" name="Content Placeholder 2">
            <a:extLst>
              <a:ext uri="{FF2B5EF4-FFF2-40B4-BE49-F238E27FC236}">
                <a16:creationId xmlns:a16="http://schemas.microsoft.com/office/drawing/2014/main" id="{B6015FF2-C8DE-7A6D-F698-802BE5161B8A}"/>
              </a:ext>
            </a:extLst>
          </p:cNvPr>
          <p:cNvSpPr>
            <a:spLocks noGrp="1"/>
          </p:cNvSpPr>
          <p:nvPr>
            <p:ph idx="1"/>
          </p:nvPr>
        </p:nvSpPr>
        <p:spPr>
          <a:xfrm>
            <a:off x="838200" y="2057400"/>
            <a:ext cx="10515600" cy="4119563"/>
          </a:xfrm>
        </p:spPr>
        <p:txBody>
          <a:bodyPr>
            <a:normAutofit/>
          </a:bodyPr>
          <a:lstStyle/>
          <a:p>
            <a:pPr marL="0" indent="0">
              <a:buNone/>
            </a:pPr>
            <a:r>
              <a:rPr lang="en-US" sz="3200" b="1" dirty="0"/>
              <a:t>Judges 17:6, 21:25  “In those days Israel had no king.  Everyone did as he saw fit.”</a:t>
            </a:r>
          </a:p>
          <a:p>
            <a:pPr marL="0" indent="0">
              <a:buNone/>
            </a:pPr>
            <a:endParaRPr lang="en-US" sz="1400" b="1" dirty="0"/>
          </a:p>
          <a:p>
            <a:pPr marL="0" indent="0">
              <a:buNone/>
            </a:pPr>
            <a:r>
              <a:rPr lang="en-US" sz="3200" b="1" dirty="0"/>
              <a:t>Or</a:t>
            </a:r>
          </a:p>
          <a:p>
            <a:pPr marL="0" indent="0">
              <a:buNone/>
            </a:pPr>
            <a:endParaRPr lang="en-US" sz="1400" b="1" dirty="0"/>
          </a:p>
          <a:p>
            <a:pPr marL="0" indent="0">
              <a:buNone/>
            </a:pPr>
            <a:r>
              <a:rPr lang="en-US" sz="3200" b="1" dirty="0"/>
              <a:t>Judges 5:2  When the princes of Israel take the lead, when the people willingly offer themselves—praise the Lord!</a:t>
            </a:r>
          </a:p>
        </p:txBody>
      </p:sp>
    </p:spTree>
    <p:extLst>
      <p:ext uri="{BB962C8B-B14F-4D97-AF65-F5344CB8AC3E}">
        <p14:creationId xmlns:p14="http://schemas.microsoft.com/office/powerpoint/2010/main" val="344777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DB10-F0C3-7601-8265-A13A8B18E77A}"/>
              </a:ext>
            </a:extLst>
          </p:cNvPr>
          <p:cNvSpPr>
            <a:spLocks noGrp="1"/>
          </p:cNvSpPr>
          <p:nvPr>
            <p:ph type="title"/>
          </p:nvPr>
        </p:nvSpPr>
        <p:spPr/>
        <p:txBody>
          <a:bodyPr/>
          <a:lstStyle/>
          <a:p>
            <a:pPr algn="ctr"/>
            <a:r>
              <a:rPr lang="en-US" b="1" dirty="0"/>
              <a:t>The Pattern In Judges</a:t>
            </a:r>
          </a:p>
        </p:txBody>
      </p:sp>
      <p:sp>
        <p:nvSpPr>
          <p:cNvPr id="3" name="Content Placeholder 2">
            <a:extLst>
              <a:ext uri="{FF2B5EF4-FFF2-40B4-BE49-F238E27FC236}">
                <a16:creationId xmlns:a16="http://schemas.microsoft.com/office/drawing/2014/main" id="{B6604EDA-45DD-47D3-5445-7ABED9698F86}"/>
              </a:ext>
            </a:extLst>
          </p:cNvPr>
          <p:cNvSpPr>
            <a:spLocks noGrp="1"/>
          </p:cNvSpPr>
          <p:nvPr>
            <p:ph idx="1"/>
          </p:nvPr>
        </p:nvSpPr>
        <p:spPr>
          <a:xfrm>
            <a:off x="1219200" y="2285999"/>
            <a:ext cx="10134600" cy="3890963"/>
          </a:xfrm>
        </p:spPr>
        <p:txBody>
          <a:bodyPr>
            <a:normAutofit/>
          </a:bodyPr>
          <a:lstStyle/>
          <a:p>
            <a:pPr marL="0" indent="0">
              <a:buNone/>
            </a:pPr>
            <a:r>
              <a:rPr lang="en-US" sz="3200" b="1" dirty="0"/>
              <a:t>God’s people rebel and sin.</a:t>
            </a:r>
          </a:p>
          <a:p>
            <a:pPr marL="0" indent="0">
              <a:buNone/>
            </a:pPr>
            <a:r>
              <a:rPr lang="en-US" sz="3200" b="1" dirty="0"/>
              <a:t>Out of love, God disciplines them.</a:t>
            </a:r>
          </a:p>
          <a:p>
            <a:pPr marL="0" indent="0">
              <a:buNone/>
            </a:pPr>
            <a:r>
              <a:rPr lang="en-US" sz="3200" b="1" dirty="0"/>
              <a:t>The people cry for mercy.</a:t>
            </a:r>
          </a:p>
          <a:p>
            <a:pPr marL="0" indent="0">
              <a:buNone/>
            </a:pPr>
            <a:r>
              <a:rPr lang="en-US" sz="3200" b="1" dirty="0"/>
              <a:t>God sends a messianic prefigure/Judge to save them.</a:t>
            </a:r>
          </a:p>
          <a:p>
            <a:pPr marL="0" indent="0">
              <a:buNone/>
            </a:pPr>
            <a:r>
              <a:rPr lang="en-US" sz="3200" b="1" dirty="0"/>
              <a:t>Rinse and Repeat</a:t>
            </a:r>
          </a:p>
          <a:p>
            <a:pPr marL="0" indent="0">
              <a:buNone/>
            </a:pPr>
            <a:endParaRPr lang="en-US" sz="3200" b="1" dirty="0"/>
          </a:p>
        </p:txBody>
      </p:sp>
    </p:spTree>
    <p:extLst>
      <p:ext uri="{BB962C8B-B14F-4D97-AF65-F5344CB8AC3E}">
        <p14:creationId xmlns:p14="http://schemas.microsoft.com/office/powerpoint/2010/main" val="384612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2D91-FC76-B823-E6A8-391D1B663BD5}"/>
              </a:ext>
            </a:extLst>
          </p:cNvPr>
          <p:cNvSpPr>
            <a:spLocks noGrp="1"/>
          </p:cNvSpPr>
          <p:nvPr>
            <p:ph type="title"/>
          </p:nvPr>
        </p:nvSpPr>
        <p:spPr/>
        <p:txBody>
          <a:bodyPr/>
          <a:lstStyle/>
          <a:p>
            <a:pPr algn="ctr"/>
            <a:r>
              <a:rPr lang="en-US" b="1" dirty="0"/>
              <a:t>Judges 6  Gideon: God’s Warrior Part I</a:t>
            </a:r>
          </a:p>
        </p:txBody>
      </p:sp>
      <p:sp>
        <p:nvSpPr>
          <p:cNvPr id="3" name="Content Placeholder 2">
            <a:extLst>
              <a:ext uri="{FF2B5EF4-FFF2-40B4-BE49-F238E27FC236}">
                <a16:creationId xmlns:a16="http://schemas.microsoft.com/office/drawing/2014/main" id="{99394EEA-FBB0-3755-EC04-CDBEA210C169}"/>
              </a:ext>
            </a:extLst>
          </p:cNvPr>
          <p:cNvSpPr>
            <a:spLocks noGrp="1"/>
          </p:cNvSpPr>
          <p:nvPr>
            <p:ph idx="1"/>
          </p:nvPr>
        </p:nvSpPr>
        <p:spPr>
          <a:xfrm>
            <a:off x="838200" y="2209799"/>
            <a:ext cx="4724400" cy="3967163"/>
          </a:xfrm>
        </p:spPr>
        <p:txBody>
          <a:bodyPr>
            <a:normAutofit/>
          </a:bodyPr>
          <a:lstStyle/>
          <a:p>
            <a:pPr marL="0" indent="0">
              <a:buNone/>
            </a:pPr>
            <a:r>
              <a:rPr lang="en-US" sz="3200" b="1" dirty="0"/>
              <a:t>Judges 6:1-6  Rinse and Repeat      Moabites, Canaanites, now the Midianites  “like swarms of locusts.”</a:t>
            </a:r>
          </a:p>
        </p:txBody>
      </p:sp>
      <p:pic>
        <p:nvPicPr>
          <p:cNvPr id="4" name="Picture 3" descr="Judges 1–12: The Reign of the Judges ...">
            <a:extLst>
              <a:ext uri="{FF2B5EF4-FFF2-40B4-BE49-F238E27FC236}">
                <a16:creationId xmlns:a16="http://schemas.microsoft.com/office/drawing/2014/main" id="{762C1CFE-AF7A-8C58-3D21-BE30D4C1F252}"/>
              </a:ext>
            </a:extLst>
          </p:cNvPr>
          <p:cNvPicPr>
            <a:picLocks noChangeAspect="1"/>
          </p:cNvPicPr>
          <p:nvPr/>
        </p:nvPicPr>
        <p:blipFill>
          <a:blip r:embed="rId2"/>
          <a:stretch>
            <a:fillRect/>
          </a:stretch>
        </p:blipFill>
        <p:spPr>
          <a:xfrm>
            <a:off x="6629402" y="1657278"/>
            <a:ext cx="4114799" cy="5072203"/>
          </a:xfrm>
          <a:prstGeom prst="rect">
            <a:avLst/>
          </a:prstGeom>
        </p:spPr>
      </p:pic>
    </p:spTree>
    <p:extLst>
      <p:ext uri="{BB962C8B-B14F-4D97-AF65-F5344CB8AC3E}">
        <p14:creationId xmlns:p14="http://schemas.microsoft.com/office/powerpoint/2010/main" val="253125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91DB-9E09-D59F-EE5C-1493DA683569}"/>
              </a:ext>
            </a:extLst>
          </p:cNvPr>
          <p:cNvSpPr>
            <a:spLocks noGrp="1"/>
          </p:cNvSpPr>
          <p:nvPr>
            <p:ph type="title"/>
          </p:nvPr>
        </p:nvSpPr>
        <p:spPr/>
        <p:txBody>
          <a:bodyPr>
            <a:normAutofit/>
          </a:bodyPr>
          <a:lstStyle/>
          <a:p>
            <a:pPr algn="ctr"/>
            <a:r>
              <a:rPr lang="en-US" sz="4000" b="1" dirty="0"/>
              <a:t>Judges 6:11-18  Gideon: A Very Unlikely Savior</a:t>
            </a:r>
          </a:p>
        </p:txBody>
      </p:sp>
      <p:sp>
        <p:nvSpPr>
          <p:cNvPr id="3" name="Content Placeholder 2">
            <a:extLst>
              <a:ext uri="{FF2B5EF4-FFF2-40B4-BE49-F238E27FC236}">
                <a16:creationId xmlns:a16="http://schemas.microsoft.com/office/drawing/2014/main" id="{48111A42-7BC8-05DC-C330-7F8B6B2001E6}"/>
              </a:ext>
            </a:extLst>
          </p:cNvPr>
          <p:cNvSpPr>
            <a:spLocks noGrp="1"/>
          </p:cNvSpPr>
          <p:nvPr>
            <p:ph idx="1"/>
          </p:nvPr>
        </p:nvSpPr>
        <p:spPr/>
        <p:txBody>
          <a:bodyPr>
            <a:normAutofit/>
          </a:bodyPr>
          <a:lstStyle/>
          <a:p>
            <a:pPr marL="0" indent="0">
              <a:buNone/>
            </a:pPr>
            <a:r>
              <a:rPr lang="en-US" sz="3200" b="1" dirty="0"/>
              <a:t>v. 12  God is with you, mighty warrior.</a:t>
            </a:r>
          </a:p>
          <a:p>
            <a:pPr marL="0" indent="0">
              <a:buNone/>
            </a:pPr>
            <a:endParaRPr lang="en-US" sz="800" b="1" dirty="0"/>
          </a:p>
          <a:p>
            <a:pPr marL="0" indent="0">
              <a:buNone/>
            </a:pPr>
            <a:r>
              <a:rPr lang="en-US" sz="3200" b="1" dirty="0"/>
              <a:t>Gideon:  Who, me?</a:t>
            </a:r>
          </a:p>
          <a:p>
            <a:pPr marL="0" indent="0">
              <a:buNone/>
            </a:pPr>
            <a:endParaRPr lang="en-US" sz="3200" b="1" dirty="0"/>
          </a:p>
          <a:p>
            <a:pPr marL="0" indent="0">
              <a:buNone/>
            </a:pPr>
            <a:r>
              <a:rPr lang="en-US" sz="3200" b="1" dirty="0"/>
              <a:t>God’s message to Gideon: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1. v. 14  You may not be strong, but go in the strength you have.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2. v. 16  Besides, I will be with you!</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383108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DB25-2BFD-D7EC-2B8D-5A67687B5F58}"/>
              </a:ext>
            </a:extLst>
          </p:cNvPr>
          <p:cNvSpPr>
            <a:spLocks noGrp="1"/>
          </p:cNvSpPr>
          <p:nvPr>
            <p:ph type="title"/>
          </p:nvPr>
        </p:nvSpPr>
        <p:spPr>
          <a:xfrm>
            <a:off x="838200" y="365125"/>
            <a:ext cx="11125200" cy="1325563"/>
          </a:xfrm>
        </p:spPr>
        <p:txBody>
          <a:bodyPr>
            <a:normAutofit/>
          </a:bodyPr>
          <a:lstStyle/>
          <a:p>
            <a:pPr algn="ctr"/>
            <a:r>
              <a:rPr lang="en-US" sz="4000" b="1" dirty="0"/>
              <a:t>God’s Patience and Mercy to Gideon (and to you)</a:t>
            </a:r>
          </a:p>
        </p:txBody>
      </p:sp>
      <p:sp>
        <p:nvSpPr>
          <p:cNvPr id="3" name="Content Placeholder 2">
            <a:extLst>
              <a:ext uri="{FF2B5EF4-FFF2-40B4-BE49-F238E27FC236}">
                <a16:creationId xmlns:a16="http://schemas.microsoft.com/office/drawing/2014/main" id="{907D8715-B284-B80E-725F-07D2601211E1}"/>
              </a:ext>
            </a:extLst>
          </p:cNvPr>
          <p:cNvSpPr>
            <a:spLocks noGrp="1"/>
          </p:cNvSpPr>
          <p:nvPr>
            <p:ph idx="1"/>
          </p:nvPr>
        </p:nvSpPr>
        <p:spPr>
          <a:xfrm>
            <a:off x="6781800" y="2590800"/>
            <a:ext cx="4572000" cy="3586162"/>
          </a:xfrm>
        </p:spPr>
        <p:txBody>
          <a:bodyPr>
            <a:normAutofit/>
          </a:bodyPr>
          <a:lstStyle/>
          <a:p>
            <a:pPr marL="0" indent="0">
              <a:buNone/>
            </a:pPr>
            <a:r>
              <a:rPr lang="en-US" sz="3200" b="1" dirty="0"/>
              <a:t>Unfaithful Gideon:  God, give me a sign!</a:t>
            </a:r>
          </a:p>
          <a:p>
            <a:pPr marL="0" indent="0">
              <a:buNone/>
            </a:pPr>
            <a:endParaRPr lang="en-US" sz="3200" b="1" dirty="0"/>
          </a:p>
          <a:p>
            <a:pPr marL="0" indent="0">
              <a:buNone/>
            </a:pPr>
            <a:r>
              <a:rPr lang="en-US" sz="3200" b="1" dirty="0"/>
              <a:t>Merciful and patient God:  OK!</a:t>
            </a:r>
          </a:p>
        </p:txBody>
      </p:sp>
      <p:pic>
        <p:nvPicPr>
          <p:cNvPr id="4" name="Picture 3" descr="food Gideon brought to the angel ...">
            <a:extLst>
              <a:ext uri="{FF2B5EF4-FFF2-40B4-BE49-F238E27FC236}">
                <a16:creationId xmlns:a16="http://schemas.microsoft.com/office/drawing/2014/main" id="{2B0384FF-2CC5-6CB1-E7E3-98408A265036}"/>
              </a:ext>
            </a:extLst>
          </p:cNvPr>
          <p:cNvPicPr>
            <a:picLocks noChangeAspect="1"/>
          </p:cNvPicPr>
          <p:nvPr/>
        </p:nvPicPr>
        <p:blipFill>
          <a:blip r:embed="rId2"/>
          <a:stretch>
            <a:fillRect/>
          </a:stretch>
        </p:blipFill>
        <p:spPr>
          <a:xfrm>
            <a:off x="685800" y="2088355"/>
            <a:ext cx="5233840" cy="3905250"/>
          </a:xfrm>
          <a:prstGeom prst="rect">
            <a:avLst/>
          </a:prstGeom>
        </p:spPr>
      </p:pic>
    </p:spTree>
    <p:extLst>
      <p:ext uri="{BB962C8B-B14F-4D97-AF65-F5344CB8AC3E}">
        <p14:creationId xmlns:p14="http://schemas.microsoft.com/office/powerpoint/2010/main" val="14116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8569-1871-DEB1-A6A6-6C878667900A}"/>
              </a:ext>
            </a:extLst>
          </p:cNvPr>
          <p:cNvSpPr>
            <a:spLocks noGrp="1"/>
          </p:cNvSpPr>
          <p:nvPr>
            <p:ph type="title"/>
          </p:nvPr>
        </p:nvSpPr>
        <p:spPr>
          <a:xfrm>
            <a:off x="457200" y="152400"/>
            <a:ext cx="6324600" cy="2286000"/>
          </a:xfrm>
        </p:spPr>
        <p:txBody>
          <a:bodyPr>
            <a:normAutofit/>
          </a:bodyPr>
          <a:lstStyle/>
          <a:p>
            <a:pPr algn="ctr"/>
            <a:r>
              <a:rPr lang="en-US" b="1" dirty="0"/>
              <a:t>Judges 6:25-29 Gideon Finally Takes Action</a:t>
            </a:r>
          </a:p>
        </p:txBody>
      </p:sp>
      <p:sp>
        <p:nvSpPr>
          <p:cNvPr id="3" name="Content Placeholder 2">
            <a:extLst>
              <a:ext uri="{FF2B5EF4-FFF2-40B4-BE49-F238E27FC236}">
                <a16:creationId xmlns:a16="http://schemas.microsoft.com/office/drawing/2014/main" id="{43A9EA4D-85E2-22C6-C853-F1FA059AE741}"/>
              </a:ext>
            </a:extLst>
          </p:cNvPr>
          <p:cNvSpPr>
            <a:spLocks noGrp="1"/>
          </p:cNvSpPr>
          <p:nvPr>
            <p:ph idx="1"/>
          </p:nvPr>
        </p:nvSpPr>
        <p:spPr>
          <a:xfrm>
            <a:off x="6210300" y="3124200"/>
            <a:ext cx="1866900" cy="3052762"/>
          </a:xfrm>
        </p:spPr>
        <p:txBody>
          <a:bodyPr>
            <a:normAutofit/>
          </a:bodyPr>
          <a:lstStyle/>
          <a:p>
            <a:pPr marL="0" indent="0">
              <a:buNone/>
            </a:pPr>
            <a:r>
              <a:rPr lang="en-US" sz="3200" b="1" dirty="0"/>
              <a:t>Asherah</a:t>
            </a:r>
          </a:p>
        </p:txBody>
      </p:sp>
      <p:pic>
        <p:nvPicPr>
          <p:cNvPr id="5" name="Picture 4">
            <a:extLst>
              <a:ext uri="{FF2B5EF4-FFF2-40B4-BE49-F238E27FC236}">
                <a16:creationId xmlns:a16="http://schemas.microsoft.com/office/drawing/2014/main" id="{5A04C159-0161-729B-83C0-F04FA035FE14}"/>
              </a:ext>
            </a:extLst>
          </p:cNvPr>
          <p:cNvPicPr>
            <a:picLocks noChangeAspect="1"/>
          </p:cNvPicPr>
          <p:nvPr/>
        </p:nvPicPr>
        <p:blipFill>
          <a:blip r:embed="rId2"/>
          <a:stretch>
            <a:fillRect/>
          </a:stretch>
        </p:blipFill>
        <p:spPr>
          <a:xfrm>
            <a:off x="8077200" y="1046845"/>
            <a:ext cx="10163302" cy="5837928"/>
          </a:xfrm>
          <a:prstGeom prst="rect">
            <a:avLst/>
          </a:prstGeom>
        </p:spPr>
      </p:pic>
      <p:pic>
        <p:nvPicPr>
          <p:cNvPr id="6" name="Picture 5">
            <a:extLst>
              <a:ext uri="{FF2B5EF4-FFF2-40B4-BE49-F238E27FC236}">
                <a16:creationId xmlns:a16="http://schemas.microsoft.com/office/drawing/2014/main" id="{57B55F28-6F96-9122-A570-844955D00675}"/>
              </a:ext>
            </a:extLst>
          </p:cNvPr>
          <p:cNvPicPr>
            <a:picLocks noChangeAspect="1"/>
          </p:cNvPicPr>
          <p:nvPr/>
        </p:nvPicPr>
        <p:blipFill>
          <a:blip r:embed="rId3"/>
          <a:stretch>
            <a:fillRect/>
          </a:stretch>
        </p:blipFill>
        <p:spPr>
          <a:xfrm>
            <a:off x="114300" y="2423984"/>
            <a:ext cx="6096000" cy="4572000"/>
          </a:xfrm>
          <a:prstGeom prst="rect">
            <a:avLst/>
          </a:prstGeom>
        </p:spPr>
      </p:pic>
      <p:sp>
        <p:nvSpPr>
          <p:cNvPr id="7" name="TextBox 6">
            <a:extLst>
              <a:ext uri="{FF2B5EF4-FFF2-40B4-BE49-F238E27FC236}">
                <a16:creationId xmlns:a16="http://schemas.microsoft.com/office/drawing/2014/main" id="{D11B4BA6-EAE9-E05F-4A32-93FC1CC4E031}"/>
              </a:ext>
            </a:extLst>
          </p:cNvPr>
          <p:cNvSpPr txBox="1"/>
          <p:nvPr/>
        </p:nvSpPr>
        <p:spPr>
          <a:xfrm>
            <a:off x="9677400" y="304800"/>
            <a:ext cx="1905000" cy="646331"/>
          </a:xfrm>
          <a:prstGeom prst="rect">
            <a:avLst/>
          </a:prstGeom>
          <a:noFill/>
        </p:spPr>
        <p:txBody>
          <a:bodyPr wrap="square" rtlCol="0">
            <a:spAutoFit/>
          </a:bodyPr>
          <a:lstStyle/>
          <a:p>
            <a:r>
              <a:rPr lang="en-US" sz="3600" b="1" dirty="0"/>
              <a:t>Baal</a:t>
            </a:r>
          </a:p>
        </p:txBody>
      </p:sp>
    </p:spTree>
    <p:extLst>
      <p:ext uri="{BB962C8B-B14F-4D97-AF65-F5344CB8AC3E}">
        <p14:creationId xmlns:p14="http://schemas.microsoft.com/office/powerpoint/2010/main" val="15606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845F-2E26-25BF-723B-D24E0393EA39}"/>
              </a:ext>
            </a:extLst>
          </p:cNvPr>
          <p:cNvSpPr>
            <a:spLocks noGrp="1"/>
          </p:cNvSpPr>
          <p:nvPr>
            <p:ph type="title"/>
          </p:nvPr>
        </p:nvSpPr>
        <p:spPr/>
        <p:txBody>
          <a:bodyPr/>
          <a:lstStyle/>
          <a:p>
            <a:pPr algn="ctr"/>
            <a:r>
              <a:rPr lang="en-US" b="1" dirty="0"/>
              <a:t>Judges 7  Gideon: God’s Warrior</a:t>
            </a:r>
          </a:p>
        </p:txBody>
      </p:sp>
      <p:sp>
        <p:nvSpPr>
          <p:cNvPr id="3" name="Content Placeholder 2">
            <a:extLst>
              <a:ext uri="{FF2B5EF4-FFF2-40B4-BE49-F238E27FC236}">
                <a16:creationId xmlns:a16="http://schemas.microsoft.com/office/drawing/2014/main" id="{27318757-D480-3A1A-8F76-8FF0C2BB02F6}"/>
              </a:ext>
            </a:extLst>
          </p:cNvPr>
          <p:cNvSpPr>
            <a:spLocks noGrp="1"/>
          </p:cNvSpPr>
          <p:nvPr>
            <p:ph idx="1"/>
          </p:nvPr>
        </p:nvSpPr>
        <p:spPr>
          <a:xfrm>
            <a:off x="685800" y="1600200"/>
            <a:ext cx="6781800" cy="5105400"/>
          </a:xfrm>
        </p:spPr>
        <p:txBody>
          <a:bodyPr>
            <a:normAutofit/>
          </a:bodyPr>
          <a:lstStyle/>
          <a:p>
            <a:pPr marL="0" indent="0">
              <a:buNone/>
            </a:pPr>
            <a:r>
              <a:rPr lang="en-US" sz="3200" b="1" dirty="0"/>
              <a:t>Midian: “like swarms of locusts”  135,000 soldiers   </a:t>
            </a:r>
          </a:p>
          <a:p>
            <a:pPr marL="0" indent="0">
              <a:buNone/>
            </a:pPr>
            <a:r>
              <a:rPr lang="en-US" sz="3200" b="1" dirty="0"/>
              <a:t>Israel: 32,000 soldiers     Not good odds!</a:t>
            </a:r>
          </a:p>
          <a:p>
            <a:pPr marL="0" indent="0">
              <a:buNone/>
            </a:pPr>
            <a:endParaRPr lang="en-US" sz="1200" b="1" dirty="0"/>
          </a:p>
          <a:p>
            <a:pPr marL="0" indent="0">
              <a:buNone/>
            </a:pPr>
            <a:r>
              <a:rPr lang="en-US" sz="3200" b="1" dirty="0"/>
              <a:t>God: You have too many soldiers!</a:t>
            </a:r>
          </a:p>
          <a:p>
            <a:pPr marL="0" indent="0">
              <a:buNone/>
            </a:pPr>
            <a:endParaRPr lang="en-US" sz="1200" b="1" dirty="0"/>
          </a:p>
          <a:p>
            <a:pPr marL="0" indent="0">
              <a:buNone/>
            </a:pPr>
            <a:r>
              <a:rPr lang="en-US" sz="3200" b="1" dirty="0"/>
              <a:t>10,000 soldiers:  Too many!</a:t>
            </a:r>
          </a:p>
          <a:p>
            <a:pPr marL="0" indent="0">
              <a:buNone/>
            </a:pPr>
            <a:endParaRPr lang="en-US" sz="1200" b="1" dirty="0"/>
          </a:p>
          <a:p>
            <a:pPr marL="0" indent="0">
              <a:buNone/>
            </a:pPr>
            <a:r>
              <a:rPr lang="en-US" sz="3200" b="1" dirty="0"/>
              <a:t>300 soldiers:  Just right!</a:t>
            </a:r>
          </a:p>
        </p:txBody>
      </p:sp>
      <p:pic>
        <p:nvPicPr>
          <p:cNvPr id="5" name="Picture 4">
            <a:extLst>
              <a:ext uri="{FF2B5EF4-FFF2-40B4-BE49-F238E27FC236}">
                <a16:creationId xmlns:a16="http://schemas.microsoft.com/office/drawing/2014/main" id="{D65411B5-075C-0D0F-84D8-D13435AA0E82}"/>
              </a:ext>
            </a:extLst>
          </p:cNvPr>
          <p:cNvPicPr>
            <a:picLocks noChangeAspect="1"/>
          </p:cNvPicPr>
          <p:nvPr/>
        </p:nvPicPr>
        <p:blipFill>
          <a:blip r:embed="rId2"/>
          <a:stretch>
            <a:fillRect/>
          </a:stretch>
        </p:blipFill>
        <p:spPr>
          <a:xfrm>
            <a:off x="7290001" y="2438400"/>
            <a:ext cx="4901999" cy="3602969"/>
          </a:xfrm>
          <a:prstGeom prst="rect">
            <a:avLst/>
          </a:prstGeom>
        </p:spPr>
      </p:pic>
    </p:spTree>
    <p:extLst>
      <p:ext uri="{BB962C8B-B14F-4D97-AF65-F5344CB8AC3E}">
        <p14:creationId xmlns:p14="http://schemas.microsoft.com/office/powerpoint/2010/main" val="320431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27228</TotalTime>
  <Words>776</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The Book of Judges VI Jephthah: Savior of Israel</vt:lpstr>
      <vt:lpstr>Themes of Judges</vt:lpstr>
      <vt:lpstr>Theme Passages From Judges</vt:lpstr>
      <vt:lpstr>The Pattern In Judges</vt:lpstr>
      <vt:lpstr>Judges 6  Gideon: God’s Warrior Part I</vt:lpstr>
      <vt:lpstr>Judges 6:11-18  Gideon: A Very Unlikely Savior</vt:lpstr>
      <vt:lpstr>God’s Patience and Mercy to Gideon (and to you)</vt:lpstr>
      <vt:lpstr>Judges 6:25-29 Gideon Finally Takes Action</vt:lpstr>
      <vt:lpstr>Judges 7  Gideon: God’s Warrior</vt:lpstr>
      <vt:lpstr>Judges 7:16-24   A Crazy Battle Plan!</vt:lpstr>
      <vt:lpstr>Jephthah: Savior of Israel</vt:lpstr>
      <vt:lpstr>Judges 10:6-14   Israel goes from bad to worse</vt:lpstr>
      <vt:lpstr>PowerPoint Presentation</vt:lpstr>
      <vt:lpstr>Judges 10:7</vt:lpstr>
      <vt:lpstr>Ammonites and Philistines</vt:lpstr>
      <vt:lpstr>Judges 10:15-18   Repentance?</vt:lpstr>
      <vt:lpstr>Judges 11  Jephthah: Savior of Israel</vt:lpstr>
      <vt:lpstr>Judges 11:29-35</vt:lpstr>
      <vt:lpstr>PowerPoint Presentation</vt:lpstr>
      <vt:lpstr>Judges 11:36-40</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36</cp:revision>
  <dcterms:created xsi:type="dcterms:W3CDTF">2013-09-15T03:09:25Z</dcterms:created>
  <dcterms:modified xsi:type="dcterms:W3CDTF">2026-06-28T22:05:08Z</dcterms:modified>
</cp:coreProperties>
</file>