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6" r:id="rId2"/>
    <p:sldId id="1032" r:id="rId3"/>
    <p:sldId id="1034" r:id="rId4"/>
    <p:sldId id="1264" r:id="rId5"/>
    <p:sldId id="1266" r:id="rId6"/>
    <p:sldId id="1267" r:id="rId7"/>
    <p:sldId id="1268" r:id="rId8"/>
    <p:sldId id="1263" r:id="rId9"/>
    <p:sldId id="1271" r:id="rId10"/>
    <p:sldId id="1272" r:id="rId11"/>
    <p:sldId id="1273" r:id="rId12"/>
    <p:sldId id="1283" r:id="rId13"/>
    <p:sldId id="1275" r:id="rId14"/>
    <p:sldId id="1274" r:id="rId15"/>
    <p:sldId id="1276" r:id="rId16"/>
    <p:sldId id="1277" r:id="rId17"/>
    <p:sldId id="1278" r:id="rId18"/>
    <p:sldId id="1279" r:id="rId19"/>
    <p:sldId id="1280" r:id="rId20"/>
    <p:sldId id="1285" r:id="rId21"/>
    <p:sldId id="1284" r:id="rId22"/>
    <p:sldId id="1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56874-ACC9-4448-876F-83F5CB536889}" v="9" dt="2026-07-05T15:28:31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511" autoAdjust="0"/>
    <p:restoredTop sz="86410"/>
  </p:normalViewPr>
  <p:slideViewPr>
    <p:cSldViewPr>
      <p:cViewPr varScale="1">
        <p:scale>
          <a:sx n="64" d="100"/>
          <a:sy n="64" d="100"/>
        </p:scale>
        <p:origin x="42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47381711-A8C6-487F-B478-F1510AC8C65D}"/>
    <pc:docChg chg="undo custSel addSld delSld modSld sldOrd delMainMaster">
      <pc:chgData name="John Oakes" userId="1a36f0057432ea1f" providerId="LiveId" clId="{47381711-A8C6-487F-B478-F1510AC8C65D}" dt="2026-07-05T23:34:14.501" v="3832" actId="47"/>
      <pc:docMkLst>
        <pc:docMk/>
      </pc:docMkLst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57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58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59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60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61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62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63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64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65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66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67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68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69"/>
        </pc:sldMkLst>
      </pc:sldChg>
      <pc:sldChg chg="modSp add del mod">
        <pc:chgData name="John Oakes" userId="1a36f0057432ea1f" providerId="LiveId" clId="{47381711-A8C6-487F-B478-F1510AC8C65D}" dt="2026-07-05T23:33:09.998" v="3830" actId="47"/>
        <pc:sldMkLst>
          <pc:docMk/>
          <pc:sldMk cId="0" sldId="270"/>
        </pc:sldMkLst>
        <pc:spChg chg="mod">
          <ac:chgData name="John Oakes" userId="1a36f0057432ea1f" providerId="LiveId" clId="{47381711-A8C6-487F-B478-F1510AC8C65D}" dt="2026-07-05T15:27:02.827" v="3400" actId="27636"/>
          <ac:spMkLst>
            <pc:docMk/>
            <pc:sldMk cId="0" sldId="270"/>
            <ac:spMk id="125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71"/>
        </pc:sldMkLst>
      </pc:sldChg>
      <pc:sldChg chg="modSp add del mod">
        <pc:chgData name="John Oakes" userId="1a36f0057432ea1f" providerId="LiveId" clId="{47381711-A8C6-487F-B478-F1510AC8C65D}" dt="2026-07-05T23:33:09.998" v="3830" actId="47"/>
        <pc:sldMkLst>
          <pc:docMk/>
          <pc:sldMk cId="0" sldId="272"/>
        </pc:sldMkLst>
        <pc:spChg chg="mod">
          <ac:chgData name="John Oakes" userId="1a36f0057432ea1f" providerId="LiveId" clId="{47381711-A8C6-487F-B478-F1510AC8C65D}" dt="2026-07-05T15:27:02.827" v="3401" actId="27636"/>
          <ac:spMkLst>
            <pc:docMk/>
            <pc:sldMk cId="0" sldId="272"/>
            <ac:spMk id="135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73"/>
        </pc:sldMkLst>
      </pc:sldChg>
      <pc:sldChg chg="modSp add del mod">
        <pc:chgData name="John Oakes" userId="1a36f0057432ea1f" providerId="LiveId" clId="{47381711-A8C6-487F-B478-F1510AC8C65D}" dt="2026-07-05T23:33:09.998" v="3830" actId="47"/>
        <pc:sldMkLst>
          <pc:docMk/>
          <pc:sldMk cId="0" sldId="274"/>
        </pc:sldMkLst>
        <pc:spChg chg="mod">
          <ac:chgData name="John Oakes" userId="1a36f0057432ea1f" providerId="LiveId" clId="{47381711-A8C6-487F-B478-F1510AC8C65D}" dt="2026-07-05T15:27:02.842" v="3402" actId="27636"/>
          <ac:spMkLst>
            <pc:docMk/>
            <pc:sldMk cId="0" sldId="274"/>
            <ac:spMk id="145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75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77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78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79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80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81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282"/>
        </pc:sldMkLst>
      </pc:sldChg>
      <pc:sldChg chg="add del">
        <pc:chgData name="John Oakes" userId="1a36f0057432ea1f" providerId="LiveId" clId="{47381711-A8C6-487F-B478-F1510AC8C65D}" dt="2026-07-05T23:34:14.501" v="3832" actId="47"/>
        <pc:sldMkLst>
          <pc:docMk/>
          <pc:sldMk cId="0" sldId="283"/>
        </pc:sldMkLst>
      </pc:sldChg>
      <pc:sldChg chg="add del">
        <pc:chgData name="John Oakes" userId="1a36f0057432ea1f" providerId="LiveId" clId="{47381711-A8C6-487F-B478-F1510AC8C65D}" dt="2026-07-05T23:34:14.501" v="3832" actId="47"/>
        <pc:sldMkLst>
          <pc:docMk/>
          <pc:sldMk cId="0" sldId="284"/>
        </pc:sldMkLst>
      </pc:sldChg>
      <pc:sldChg chg="add del">
        <pc:chgData name="John Oakes" userId="1a36f0057432ea1f" providerId="LiveId" clId="{47381711-A8C6-487F-B478-F1510AC8C65D}" dt="2026-07-05T23:34:14.501" v="3832" actId="47"/>
        <pc:sldMkLst>
          <pc:docMk/>
          <pc:sldMk cId="0" sldId="285"/>
        </pc:sldMkLst>
      </pc:sldChg>
      <pc:sldChg chg="add del">
        <pc:chgData name="John Oakes" userId="1a36f0057432ea1f" providerId="LiveId" clId="{47381711-A8C6-487F-B478-F1510AC8C65D}" dt="2026-07-05T23:34:14.501" v="3832" actId="47"/>
        <pc:sldMkLst>
          <pc:docMk/>
          <pc:sldMk cId="0" sldId="286"/>
        </pc:sldMkLst>
      </pc:sldChg>
      <pc:sldChg chg="add del">
        <pc:chgData name="John Oakes" userId="1a36f0057432ea1f" providerId="LiveId" clId="{47381711-A8C6-487F-B478-F1510AC8C65D}" dt="2026-07-05T23:34:14.501" v="3832" actId="47"/>
        <pc:sldMkLst>
          <pc:docMk/>
          <pc:sldMk cId="0" sldId="287"/>
        </pc:sldMkLst>
      </pc:sldChg>
      <pc:sldChg chg="add del">
        <pc:chgData name="John Oakes" userId="1a36f0057432ea1f" providerId="LiveId" clId="{47381711-A8C6-487F-B478-F1510AC8C65D}" dt="2026-07-05T23:34:14.501" v="3832" actId="47"/>
        <pc:sldMkLst>
          <pc:docMk/>
          <pc:sldMk cId="0" sldId="288"/>
        </pc:sldMkLst>
      </pc:sldChg>
      <pc:sldChg chg="add del">
        <pc:chgData name="John Oakes" userId="1a36f0057432ea1f" providerId="LiveId" clId="{47381711-A8C6-487F-B478-F1510AC8C65D}" dt="2026-07-05T23:34:14.501" v="3832" actId="47"/>
        <pc:sldMkLst>
          <pc:docMk/>
          <pc:sldMk cId="0" sldId="289"/>
        </pc:sldMkLst>
      </pc:sldChg>
      <pc:sldChg chg="add del">
        <pc:chgData name="John Oakes" userId="1a36f0057432ea1f" providerId="LiveId" clId="{47381711-A8C6-487F-B478-F1510AC8C65D}" dt="2026-07-05T02:30:19.870" v="4" actId="47"/>
        <pc:sldMkLst>
          <pc:docMk/>
          <pc:sldMk cId="1079750972" sldId="454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2460103498" sldId="455"/>
        </pc:sldMkLst>
      </pc:sldChg>
      <pc:sldChg chg="add del">
        <pc:chgData name="John Oakes" userId="1a36f0057432ea1f" providerId="LiveId" clId="{47381711-A8C6-487F-B478-F1510AC8C65D}" dt="2026-07-05T02:30:19.328" v="3" actId="47"/>
        <pc:sldMkLst>
          <pc:docMk/>
          <pc:sldMk cId="0" sldId="543"/>
        </pc:sldMkLst>
      </pc:sldChg>
      <pc:sldChg chg="delSp add del mod">
        <pc:chgData name="John Oakes" userId="1a36f0057432ea1f" providerId="LiveId" clId="{47381711-A8C6-487F-B478-F1510AC8C65D}" dt="2026-07-05T23:34:14.501" v="3832" actId="47"/>
        <pc:sldMkLst>
          <pc:docMk/>
          <pc:sldMk cId="0" sldId="609"/>
        </pc:sldMkLst>
        <pc:graphicFrameChg chg="del">
          <ac:chgData name="John Oakes" userId="1a36f0057432ea1f" providerId="LiveId" clId="{47381711-A8C6-487F-B478-F1510AC8C65D}" dt="2026-07-05T02:43:08.078" v="26" actId="478"/>
          <ac:graphicFrameMkLst>
            <pc:docMk/>
            <pc:sldMk cId="0" sldId="609"/>
            <ac:graphicFrameMk id="4" creationId="{8B430F78-A76D-4791-312B-CAA52489462E}"/>
          </ac:graphicFrameMkLst>
        </pc:graphicFrameChg>
      </pc:sldChg>
      <pc:sldChg chg="add del">
        <pc:chgData name="John Oakes" userId="1a36f0057432ea1f" providerId="LiveId" clId="{47381711-A8C6-487F-B478-F1510AC8C65D}" dt="2026-07-05T02:30:24.451" v="5" actId="47"/>
        <pc:sldMkLst>
          <pc:docMk/>
          <pc:sldMk cId="3282475642" sldId="615"/>
        </pc:sldMkLst>
      </pc:sldChg>
      <pc:sldChg chg="add del">
        <pc:chgData name="John Oakes" userId="1a36f0057432ea1f" providerId="LiveId" clId="{47381711-A8C6-487F-B478-F1510AC8C65D}" dt="2026-07-05T02:30:17.768" v="1" actId="47"/>
        <pc:sldMkLst>
          <pc:docMk/>
          <pc:sldMk cId="58535702" sldId="675"/>
        </pc:sldMkLst>
      </pc:sldChg>
      <pc:sldChg chg="add del">
        <pc:chgData name="John Oakes" userId="1a36f0057432ea1f" providerId="LiveId" clId="{47381711-A8C6-487F-B478-F1510AC8C65D}" dt="2026-07-05T23:34:14.501" v="3832" actId="47"/>
        <pc:sldMkLst>
          <pc:docMk/>
          <pc:sldMk cId="1444248880" sldId="706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3315063160" sldId="790"/>
        </pc:sldMkLst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3821830315" sldId="945"/>
        </pc:sldMkLst>
      </pc:sldChg>
      <pc:sldChg chg="add del">
        <pc:chgData name="John Oakes" userId="1a36f0057432ea1f" providerId="LiveId" clId="{47381711-A8C6-487F-B478-F1510AC8C65D}" dt="2026-07-05T02:43:03.722" v="25" actId="47"/>
        <pc:sldMkLst>
          <pc:docMk/>
          <pc:sldMk cId="43788876" sldId="947"/>
        </pc:sldMkLst>
      </pc:sldChg>
      <pc:sldChg chg="add del">
        <pc:chgData name="John Oakes" userId="1a36f0057432ea1f" providerId="LiveId" clId="{47381711-A8C6-487F-B478-F1510AC8C65D}" dt="2026-07-05T23:34:14.501" v="3832" actId="47"/>
        <pc:sldMkLst>
          <pc:docMk/>
          <pc:sldMk cId="268123906" sldId="966"/>
        </pc:sldMkLst>
      </pc:sldChg>
      <pc:sldChg chg="add del">
        <pc:chgData name="John Oakes" userId="1a36f0057432ea1f" providerId="LiveId" clId="{47381711-A8C6-487F-B478-F1510AC8C65D}" dt="2026-07-05T15:27:58.917" v="3405" actId="47"/>
        <pc:sldMkLst>
          <pc:docMk/>
          <pc:sldMk cId="54721756" sldId="969"/>
        </pc:sldMkLst>
      </pc:sldChg>
      <pc:sldChg chg="del">
        <pc:chgData name="John Oakes" userId="1a36f0057432ea1f" providerId="LiveId" clId="{47381711-A8C6-487F-B478-F1510AC8C65D}" dt="2026-07-05T15:35:41.656" v="3466" actId="47"/>
        <pc:sldMkLst>
          <pc:docMk/>
          <pc:sldMk cId="3846129922" sldId="1036"/>
        </pc:sldMkLst>
      </pc:sldChg>
      <pc:sldChg chg="add del">
        <pc:chgData name="John Oakes" userId="1a36f0057432ea1f" providerId="LiveId" clId="{47381711-A8C6-487F-B478-F1510AC8C65D}" dt="2026-07-05T02:30:18.727" v="2" actId="47"/>
        <pc:sldMkLst>
          <pc:docMk/>
          <pc:sldMk cId="4054011394" sldId="1060"/>
        </pc:sldMkLst>
      </pc:sldChg>
      <pc:sldChg chg="addSp delSp modSp new del mod ord">
        <pc:chgData name="John Oakes" userId="1a36f0057432ea1f" providerId="LiveId" clId="{47381711-A8C6-487F-B478-F1510AC8C65D}" dt="2026-07-05T23:33:09.998" v="3830" actId="47"/>
        <pc:sldMkLst>
          <pc:docMk/>
          <pc:sldMk cId="3291958839" sldId="1269"/>
        </pc:sldMkLst>
        <pc:spChg chg="mod">
          <ac:chgData name="John Oakes" userId="1a36f0057432ea1f" providerId="LiveId" clId="{47381711-A8C6-487F-B478-F1510AC8C65D}" dt="2026-07-05T15:30:20.446" v="3436" actId="14100"/>
          <ac:spMkLst>
            <pc:docMk/>
            <pc:sldMk cId="3291958839" sldId="1269"/>
            <ac:spMk id="2" creationId="{BA3192C4-BF81-72D6-E49D-E113129C4234}"/>
          </ac:spMkLst>
        </pc:spChg>
        <pc:spChg chg="del">
          <ac:chgData name="John Oakes" userId="1a36f0057432ea1f" providerId="LiveId" clId="{47381711-A8C6-487F-B478-F1510AC8C65D}" dt="2026-07-05T02:42:06.877" v="12" actId="931"/>
          <ac:spMkLst>
            <pc:docMk/>
            <pc:sldMk cId="3291958839" sldId="1269"/>
            <ac:spMk id="3" creationId="{B666B476-02D6-0628-7176-C5AF66F482F6}"/>
          </ac:spMkLst>
        </pc:spChg>
        <pc:picChg chg="add mod ord">
          <ac:chgData name="John Oakes" userId="1a36f0057432ea1f" providerId="LiveId" clId="{47381711-A8C6-487F-B478-F1510AC8C65D}" dt="2026-07-05T15:30:28.576" v="3438" actId="1076"/>
          <ac:picMkLst>
            <pc:docMk/>
            <pc:sldMk cId="3291958839" sldId="1269"/>
            <ac:picMk id="5" creationId="{C35371EB-71F5-0CCC-040D-644FB34E7CB0}"/>
          </ac:picMkLst>
        </pc:picChg>
      </pc:sldChg>
      <pc:sldChg chg="addSp delSp modSp new del mod ord">
        <pc:chgData name="John Oakes" userId="1a36f0057432ea1f" providerId="LiveId" clId="{47381711-A8C6-487F-B478-F1510AC8C65D}" dt="2026-07-05T23:33:15.605" v="3831" actId="47"/>
        <pc:sldMkLst>
          <pc:docMk/>
          <pc:sldMk cId="1172923467" sldId="1270"/>
        </pc:sldMkLst>
        <pc:spChg chg="mod">
          <ac:chgData name="John Oakes" userId="1a36f0057432ea1f" providerId="LiveId" clId="{47381711-A8C6-487F-B478-F1510AC8C65D}" dt="2026-07-05T15:31:04.163" v="3461" actId="20577"/>
          <ac:spMkLst>
            <pc:docMk/>
            <pc:sldMk cId="1172923467" sldId="1270"/>
            <ac:spMk id="2" creationId="{A36D04E0-1544-9235-B389-4BFF440837FD}"/>
          </ac:spMkLst>
        </pc:spChg>
        <pc:spChg chg="del">
          <ac:chgData name="John Oakes" userId="1a36f0057432ea1f" providerId="LiveId" clId="{47381711-A8C6-487F-B478-F1510AC8C65D}" dt="2026-07-05T02:42:17.322" v="13" actId="931"/>
          <ac:spMkLst>
            <pc:docMk/>
            <pc:sldMk cId="1172923467" sldId="1270"/>
            <ac:spMk id="3" creationId="{D81676C2-BB6F-155D-B191-C2298BB584F4}"/>
          </ac:spMkLst>
        </pc:spChg>
        <pc:spChg chg="add del mod">
          <ac:chgData name="John Oakes" userId="1a36f0057432ea1f" providerId="LiveId" clId="{47381711-A8C6-487F-B478-F1510AC8C65D}" dt="2026-07-05T16:10:31.090" v="3814" actId="931"/>
          <ac:spMkLst>
            <pc:docMk/>
            <pc:sldMk cId="1172923467" sldId="1270"/>
            <ac:spMk id="4" creationId="{F1E8FB34-D100-093E-DD7C-686BFD41D46B}"/>
          </ac:spMkLst>
        </pc:spChg>
        <pc:picChg chg="add del mod ord">
          <ac:chgData name="John Oakes" userId="1a36f0057432ea1f" providerId="LiveId" clId="{47381711-A8C6-487F-B478-F1510AC8C65D}" dt="2026-07-05T16:10:06.347" v="3813" actId="478"/>
          <ac:picMkLst>
            <pc:docMk/>
            <pc:sldMk cId="1172923467" sldId="1270"/>
            <ac:picMk id="5" creationId="{62F65600-4B95-1CF4-395F-F24B9A754FF3}"/>
          </ac:picMkLst>
        </pc:picChg>
        <pc:picChg chg="add mod ord">
          <ac:chgData name="John Oakes" userId="1a36f0057432ea1f" providerId="LiveId" clId="{47381711-A8C6-487F-B478-F1510AC8C65D}" dt="2026-07-05T19:34:08.020" v="3829" actId="1036"/>
          <ac:picMkLst>
            <pc:docMk/>
            <pc:sldMk cId="1172923467" sldId="1270"/>
            <ac:picMk id="7" creationId="{16BB91C3-1BB4-E9B5-75C7-056A46A9DDC8}"/>
          </ac:picMkLst>
        </pc:picChg>
      </pc:sldChg>
      <pc:sldChg chg="addSp modSp new mod">
        <pc:chgData name="John Oakes" userId="1a36f0057432ea1f" providerId="LiveId" clId="{47381711-A8C6-487F-B478-F1510AC8C65D}" dt="2026-07-05T02:51:14.947" v="330" actId="1076"/>
        <pc:sldMkLst>
          <pc:docMk/>
          <pc:sldMk cId="2008252716" sldId="1271"/>
        </pc:sldMkLst>
        <pc:spChg chg="mod">
          <ac:chgData name="John Oakes" userId="1a36f0057432ea1f" providerId="LiveId" clId="{47381711-A8C6-487F-B478-F1510AC8C65D}" dt="2026-07-05T02:47:38.384" v="137" actId="20577"/>
          <ac:spMkLst>
            <pc:docMk/>
            <pc:sldMk cId="2008252716" sldId="1271"/>
            <ac:spMk id="2" creationId="{2B3CFADB-76A2-2151-B1F6-C9E64C0D5538}"/>
          </ac:spMkLst>
        </pc:spChg>
        <pc:spChg chg="mod">
          <ac:chgData name="John Oakes" userId="1a36f0057432ea1f" providerId="LiveId" clId="{47381711-A8C6-487F-B478-F1510AC8C65D}" dt="2026-07-05T02:51:04.918" v="329" actId="27636"/>
          <ac:spMkLst>
            <pc:docMk/>
            <pc:sldMk cId="2008252716" sldId="1271"/>
            <ac:spMk id="3" creationId="{31C974D9-FBD6-202F-8CBF-BF5F795B5EFE}"/>
          </ac:spMkLst>
        </pc:spChg>
        <pc:picChg chg="add mod">
          <ac:chgData name="John Oakes" userId="1a36f0057432ea1f" providerId="LiveId" clId="{47381711-A8C6-487F-B478-F1510AC8C65D}" dt="2026-07-05T02:51:14.947" v="330" actId="1076"/>
          <ac:picMkLst>
            <pc:docMk/>
            <pc:sldMk cId="2008252716" sldId="1271"/>
            <ac:picMk id="4" creationId="{89785969-D3D2-8AC9-C780-42D9B6C88385}"/>
          </ac:picMkLst>
        </pc:picChg>
      </pc:sldChg>
      <pc:sldChg chg="modSp new mod">
        <pc:chgData name="John Oakes" userId="1a36f0057432ea1f" providerId="LiveId" clId="{47381711-A8C6-487F-B478-F1510AC8C65D}" dt="2026-07-05T03:06:11.646" v="739" actId="255"/>
        <pc:sldMkLst>
          <pc:docMk/>
          <pc:sldMk cId="635558650" sldId="1272"/>
        </pc:sldMkLst>
        <pc:spChg chg="mod">
          <ac:chgData name="John Oakes" userId="1a36f0057432ea1f" providerId="LiveId" clId="{47381711-A8C6-487F-B478-F1510AC8C65D}" dt="2026-07-05T02:54:34.296" v="360" actId="20577"/>
          <ac:spMkLst>
            <pc:docMk/>
            <pc:sldMk cId="635558650" sldId="1272"/>
            <ac:spMk id="2" creationId="{40E93D04-1510-123A-5079-0CE964C4F01F}"/>
          </ac:spMkLst>
        </pc:spChg>
        <pc:spChg chg="mod">
          <ac:chgData name="John Oakes" userId="1a36f0057432ea1f" providerId="LiveId" clId="{47381711-A8C6-487F-B478-F1510AC8C65D}" dt="2026-07-05T03:06:11.646" v="739" actId="255"/>
          <ac:spMkLst>
            <pc:docMk/>
            <pc:sldMk cId="635558650" sldId="1272"/>
            <ac:spMk id="3" creationId="{06B44172-EA80-4361-F32C-9369F8CE55F6}"/>
          </ac:spMkLst>
        </pc:spChg>
      </pc:sldChg>
      <pc:sldChg chg="addSp modSp new mod">
        <pc:chgData name="John Oakes" userId="1a36f0057432ea1f" providerId="LiveId" clId="{47381711-A8C6-487F-B478-F1510AC8C65D}" dt="2026-07-05T03:11:10.668" v="920" actId="1076"/>
        <pc:sldMkLst>
          <pc:docMk/>
          <pc:sldMk cId="2589693986" sldId="1273"/>
        </pc:sldMkLst>
        <pc:spChg chg="mod">
          <ac:chgData name="John Oakes" userId="1a36f0057432ea1f" providerId="LiveId" clId="{47381711-A8C6-487F-B478-F1510AC8C65D}" dt="2026-07-05T03:10:54.852" v="918" actId="14100"/>
          <ac:spMkLst>
            <pc:docMk/>
            <pc:sldMk cId="2589693986" sldId="1273"/>
            <ac:spMk id="2" creationId="{CAB0BDA6-97B2-D91D-5257-FC14FF945170}"/>
          </ac:spMkLst>
        </pc:spChg>
        <pc:spChg chg="mod">
          <ac:chgData name="John Oakes" userId="1a36f0057432ea1f" providerId="LiveId" clId="{47381711-A8C6-487F-B478-F1510AC8C65D}" dt="2026-07-05T03:09:12.058" v="910" actId="255"/>
          <ac:spMkLst>
            <pc:docMk/>
            <pc:sldMk cId="2589693986" sldId="1273"/>
            <ac:spMk id="3" creationId="{D4168ACF-6B19-59A1-161B-5E155AFB1923}"/>
          </ac:spMkLst>
        </pc:spChg>
        <pc:picChg chg="add mod">
          <ac:chgData name="John Oakes" userId="1a36f0057432ea1f" providerId="LiveId" clId="{47381711-A8C6-487F-B478-F1510AC8C65D}" dt="2026-07-05T03:11:10.668" v="920" actId="1076"/>
          <ac:picMkLst>
            <pc:docMk/>
            <pc:sldMk cId="2589693986" sldId="1273"/>
            <ac:picMk id="4" creationId="{BD90BFF6-60DF-0112-112A-1B5AB286FA82}"/>
          </ac:picMkLst>
        </pc:picChg>
      </pc:sldChg>
      <pc:sldChg chg="modSp new mod">
        <pc:chgData name="John Oakes" userId="1a36f0057432ea1f" providerId="LiveId" clId="{47381711-A8C6-487F-B478-F1510AC8C65D}" dt="2026-07-05T03:25:00.396" v="1727" actId="27636"/>
        <pc:sldMkLst>
          <pc:docMk/>
          <pc:sldMk cId="1004558669" sldId="1274"/>
        </pc:sldMkLst>
        <pc:spChg chg="mod">
          <ac:chgData name="John Oakes" userId="1a36f0057432ea1f" providerId="LiveId" clId="{47381711-A8C6-487F-B478-F1510AC8C65D}" dt="2026-07-05T03:15:24.614" v="1177" actId="14100"/>
          <ac:spMkLst>
            <pc:docMk/>
            <pc:sldMk cId="1004558669" sldId="1274"/>
            <ac:spMk id="2" creationId="{AF105BBE-92FC-F8C7-A612-E1EAF49A834F}"/>
          </ac:spMkLst>
        </pc:spChg>
        <pc:spChg chg="mod">
          <ac:chgData name="John Oakes" userId="1a36f0057432ea1f" providerId="LiveId" clId="{47381711-A8C6-487F-B478-F1510AC8C65D}" dt="2026-07-05T03:25:00.396" v="1727" actId="27636"/>
          <ac:spMkLst>
            <pc:docMk/>
            <pc:sldMk cId="1004558669" sldId="1274"/>
            <ac:spMk id="3" creationId="{8D27D9F4-8808-9318-D9E9-96F5ECA35843}"/>
          </ac:spMkLst>
        </pc:spChg>
      </pc:sldChg>
      <pc:sldChg chg="addSp modSp new mod ord">
        <pc:chgData name="John Oakes" userId="1a36f0057432ea1f" providerId="LiveId" clId="{47381711-A8C6-487F-B478-F1510AC8C65D}" dt="2026-07-05T03:22:04.699" v="1385" actId="20577"/>
        <pc:sldMkLst>
          <pc:docMk/>
          <pc:sldMk cId="287162968" sldId="1275"/>
        </pc:sldMkLst>
        <pc:spChg chg="mod">
          <ac:chgData name="John Oakes" userId="1a36f0057432ea1f" providerId="LiveId" clId="{47381711-A8C6-487F-B478-F1510AC8C65D}" dt="2026-07-05T03:20:40.895" v="1349" actId="20577"/>
          <ac:spMkLst>
            <pc:docMk/>
            <pc:sldMk cId="287162968" sldId="1275"/>
            <ac:spMk id="2" creationId="{95048AD5-D6D7-B81C-9F16-7227F5BBDECE}"/>
          </ac:spMkLst>
        </pc:spChg>
        <pc:spChg chg="mod">
          <ac:chgData name="John Oakes" userId="1a36f0057432ea1f" providerId="LiveId" clId="{47381711-A8C6-487F-B478-F1510AC8C65D}" dt="2026-07-05T03:22:04.699" v="1385" actId="20577"/>
          <ac:spMkLst>
            <pc:docMk/>
            <pc:sldMk cId="287162968" sldId="1275"/>
            <ac:spMk id="3" creationId="{B4D5E951-9F4B-0BA4-13DF-ECD068CD9BE6}"/>
          </ac:spMkLst>
        </pc:spChg>
        <pc:picChg chg="add mod">
          <ac:chgData name="John Oakes" userId="1a36f0057432ea1f" providerId="LiveId" clId="{47381711-A8C6-487F-B478-F1510AC8C65D}" dt="2026-07-05T03:20:18.241" v="1347" actId="1076"/>
          <ac:picMkLst>
            <pc:docMk/>
            <pc:sldMk cId="287162968" sldId="1275"/>
            <ac:picMk id="5" creationId="{822123AF-5CCE-9125-3732-D1FD104D9928}"/>
          </ac:picMkLst>
        </pc:picChg>
      </pc:sldChg>
      <pc:sldChg chg="addSp modSp new mod">
        <pc:chgData name="John Oakes" userId="1a36f0057432ea1f" providerId="LiveId" clId="{47381711-A8C6-487F-B478-F1510AC8C65D}" dt="2026-07-05T03:27:57.206" v="1847" actId="14100"/>
        <pc:sldMkLst>
          <pc:docMk/>
          <pc:sldMk cId="803938081" sldId="1276"/>
        </pc:sldMkLst>
        <pc:spChg chg="mod">
          <ac:chgData name="John Oakes" userId="1a36f0057432ea1f" providerId="LiveId" clId="{47381711-A8C6-487F-B478-F1510AC8C65D}" dt="2026-07-05T03:26:54.049" v="1742" actId="14100"/>
          <ac:spMkLst>
            <pc:docMk/>
            <pc:sldMk cId="803938081" sldId="1276"/>
            <ac:spMk id="2" creationId="{7766BDEE-B108-54F5-4B1B-08D5C4CFAC98}"/>
          </ac:spMkLst>
        </pc:spChg>
        <pc:spChg chg="mod">
          <ac:chgData name="John Oakes" userId="1a36f0057432ea1f" providerId="LiveId" clId="{47381711-A8C6-487F-B478-F1510AC8C65D}" dt="2026-07-05T03:27:57.206" v="1847" actId="14100"/>
          <ac:spMkLst>
            <pc:docMk/>
            <pc:sldMk cId="803938081" sldId="1276"/>
            <ac:spMk id="3" creationId="{5BD8898D-C1FD-7DFF-6FD3-F11AA8EC4FB5}"/>
          </ac:spMkLst>
        </pc:spChg>
        <pc:picChg chg="add mod">
          <ac:chgData name="John Oakes" userId="1a36f0057432ea1f" providerId="LiveId" clId="{47381711-A8C6-487F-B478-F1510AC8C65D}" dt="2026-07-05T03:26:55.599" v="1743" actId="1076"/>
          <ac:picMkLst>
            <pc:docMk/>
            <pc:sldMk cId="803938081" sldId="1276"/>
            <ac:picMk id="4" creationId="{3F8BA1BD-7874-6FC5-E110-BF910F691FFD}"/>
          </ac:picMkLst>
        </pc:picChg>
      </pc:sldChg>
      <pc:sldChg chg="addSp modSp new mod">
        <pc:chgData name="John Oakes" userId="1a36f0057432ea1f" providerId="LiveId" clId="{47381711-A8C6-487F-B478-F1510AC8C65D}" dt="2026-07-05T15:42:42.204" v="3733" actId="14100"/>
        <pc:sldMkLst>
          <pc:docMk/>
          <pc:sldMk cId="1150416094" sldId="1277"/>
        </pc:sldMkLst>
        <pc:spChg chg="mod">
          <ac:chgData name="John Oakes" userId="1a36f0057432ea1f" providerId="LiveId" clId="{47381711-A8C6-487F-B478-F1510AC8C65D}" dt="2026-07-05T15:40:27.615" v="3478" actId="14100"/>
          <ac:spMkLst>
            <pc:docMk/>
            <pc:sldMk cId="1150416094" sldId="1277"/>
            <ac:spMk id="2" creationId="{CC0037F8-912B-9A40-A3AF-4330B7C8D7BD}"/>
          </ac:spMkLst>
        </pc:spChg>
        <pc:spChg chg="mod">
          <ac:chgData name="John Oakes" userId="1a36f0057432ea1f" providerId="LiveId" clId="{47381711-A8C6-487F-B478-F1510AC8C65D}" dt="2026-07-05T15:42:42.204" v="3733" actId="14100"/>
          <ac:spMkLst>
            <pc:docMk/>
            <pc:sldMk cId="1150416094" sldId="1277"/>
            <ac:spMk id="3" creationId="{8E5D451A-7FDF-B3B6-1607-6F292D2CF2AD}"/>
          </ac:spMkLst>
        </pc:spChg>
        <pc:picChg chg="add mod">
          <ac:chgData name="John Oakes" userId="1a36f0057432ea1f" providerId="LiveId" clId="{47381711-A8C6-487F-B478-F1510AC8C65D}" dt="2026-07-05T15:42:21.864" v="3728" actId="1076"/>
          <ac:picMkLst>
            <pc:docMk/>
            <pc:sldMk cId="1150416094" sldId="1277"/>
            <ac:picMk id="4" creationId="{9751F7BB-2DFD-D0FE-BB14-C580E7D87432}"/>
          </ac:picMkLst>
        </pc:picChg>
      </pc:sldChg>
      <pc:sldChg chg="addSp delSp modSp new mod setBg">
        <pc:chgData name="John Oakes" userId="1a36f0057432ea1f" providerId="LiveId" clId="{47381711-A8C6-487F-B478-F1510AC8C65D}" dt="2026-07-05T15:45:07.540" v="3797" actId="14100"/>
        <pc:sldMkLst>
          <pc:docMk/>
          <pc:sldMk cId="2111903667" sldId="1278"/>
        </pc:sldMkLst>
        <pc:spChg chg="mod">
          <ac:chgData name="John Oakes" userId="1a36f0057432ea1f" providerId="LiveId" clId="{47381711-A8C6-487F-B478-F1510AC8C65D}" dt="2026-07-05T15:43:45.248" v="3743" actId="14100"/>
          <ac:spMkLst>
            <pc:docMk/>
            <pc:sldMk cId="2111903667" sldId="1278"/>
            <ac:spMk id="2" creationId="{F8808E2C-D512-89A6-EC91-410B6128EBD9}"/>
          </ac:spMkLst>
        </pc:spChg>
        <pc:spChg chg="del mod">
          <ac:chgData name="John Oakes" userId="1a36f0057432ea1f" providerId="LiveId" clId="{47381711-A8C6-487F-B478-F1510AC8C65D}" dt="2026-07-05T15:43:05.411" v="3734" actId="34307"/>
          <ac:spMkLst>
            <pc:docMk/>
            <pc:sldMk cId="2111903667" sldId="1278"/>
            <ac:spMk id="3" creationId="{1559B31E-02E2-933E-4E94-AD4BFE9B1883}"/>
          </ac:spMkLst>
        </pc:spChg>
        <pc:spChg chg="add mod">
          <ac:chgData name="John Oakes" userId="1a36f0057432ea1f" providerId="LiveId" clId="{47381711-A8C6-487F-B478-F1510AC8C65D}" dt="2026-07-05T15:45:07.540" v="3797" actId="14100"/>
          <ac:spMkLst>
            <pc:docMk/>
            <pc:sldMk cId="2111903667" sldId="1278"/>
            <ac:spMk id="7" creationId="{5872ED75-5D7D-D0D6-5E21-72AFC65F9B6F}"/>
          </ac:spMkLst>
        </pc:spChg>
        <pc:grpChg chg="add del">
          <ac:chgData name="John Oakes" userId="1a36f0057432ea1f" providerId="LiveId" clId="{47381711-A8C6-487F-B478-F1510AC8C65D}" dt="2026-07-05T15:43:15.375" v="3736" actId="26606"/>
          <ac:grpSpMkLst>
            <pc:docMk/>
            <pc:sldMk cId="2111903667" sldId="1278"/>
            <ac:grpSpMk id="10" creationId="{B0F380AC-9202-53E9-8D39-90E7C2AC7550}"/>
          </ac:grpSpMkLst>
        </pc:grpChg>
        <pc:picChg chg="add mod">
          <ac:chgData name="John Oakes" userId="1a36f0057432ea1f" providerId="LiveId" clId="{47381711-A8C6-487F-B478-F1510AC8C65D}" dt="2026-07-05T15:43:15.375" v="3736" actId="26606"/>
          <ac:picMkLst>
            <pc:docMk/>
            <pc:sldMk cId="2111903667" sldId="1278"/>
            <ac:picMk id="4" creationId="{BCFDF354-AE3E-1F3E-6241-ADA47985686A}"/>
          </ac:picMkLst>
        </pc:picChg>
        <pc:picChg chg="add del mod ord">
          <ac:chgData name="John Oakes" userId="1a36f0057432ea1f" providerId="LiveId" clId="{47381711-A8C6-487F-B478-F1510AC8C65D}" dt="2026-07-05T15:43:20.929" v="3737" actId="478"/>
          <ac:picMkLst>
            <pc:docMk/>
            <pc:sldMk cId="2111903667" sldId="1278"/>
            <ac:picMk id="5" creationId="{4D99A901-5051-DF24-C275-74ADA70AAD35}"/>
          </ac:picMkLst>
        </pc:picChg>
      </pc:sldChg>
      <pc:sldChg chg="modSp new mod">
        <pc:chgData name="John Oakes" userId="1a36f0057432ea1f" providerId="LiveId" clId="{47381711-A8C6-487F-B478-F1510AC8C65D}" dt="2026-07-05T03:34:35.364" v="2193" actId="20577"/>
        <pc:sldMkLst>
          <pc:docMk/>
          <pc:sldMk cId="1644120616" sldId="1279"/>
        </pc:sldMkLst>
        <pc:spChg chg="mod">
          <ac:chgData name="John Oakes" userId="1a36f0057432ea1f" providerId="LiveId" clId="{47381711-A8C6-487F-B478-F1510AC8C65D}" dt="2026-07-05T03:33:05.166" v="1952" actId="20577"/>
          <ac:spMkLst>
            <pc:docMk/>
            <pc:sldMk cId="1644120616" sldId="1279"/>
            <ac:spMk id="2" creationId="{CDE7EFBE-2D18-53C8-C340-78F16DDA26A0}"/>
          </ac:spMkLst>
        </pc:spChg>
        <pc:spChg chg="mod">
          <ac:chgData name="John Oakes" userId="1a36f0057432ea1f" providerId="LiveId" clId="{47381711-A8C6-487F-B478-F1510AC8C65D}" dt="2026-07-05T03:34:35.364" v="2193" actId="20577"/>
          <ac:spMkLst>
            <pc:docMk/>
            <pc:sldMk cId="1644120616" sldId="1279"/>
            <ac:spMk id="3" creationId="{BBEB6652-1855-556E-20AF-E77DF10589D5}"/>
          </ac:spMkLst>
        </pc:spChg>
      </pc:sldChg>
      <pc:sldChg chg="modSp new mod">
        <pc:chgData name="John Oakes" userId="1a36f0057432ea1f" providerId="LiveId" clId="{47381711-A8C6-487F-B478-F1510AC8C65D}" dt="2026-07-05T03:37:44.225" v="2514" actId="20577"/>
        <pc:sldMkLst>
          <pc:docMk/>
          <pc:sldMk cId="3648261265" sldId="1280"/>
        </pc:sldMkLst>
        <pc:spChg chg="mod">
          <ac:chgData name="John Oakes" userId="1a36f0057432ea1f" providerId="LiveId" clId="{47381711-A8C6-487F-B478-F1510AC8C65D}" dt="2026-07-05T03:35:27.656" v="2225" actId="20577"/>
          <ac:spMkLst>
            <pc:docMk/>
            <pc:sldMk cId="3648261265" sldId="1280"/>
            <ac:spMk id="2" creationId="{7ADE09E1-102E-948D-9D3F-2AB24C39203D}"/>
          </ac:spMkLst>
        </pc:spChg>
        <pc:spChg chg="mod">
          <ac:chgData name="John Oakes" userId="1a36f0057432ea1f" providerId="LiveId" clId="{47381711-A8C6-487F-B478-F1510AC8C65D}" dt="2026-07-05T03:37:44.225" v="2514" actId="20577"/>
          <ac:spMkLst>
            <pc:docMk/>
            <pc:sldMk cId="3648261265" sldId="1280"/>
            <ac:spMk id="3" creationId="{647B6487-B23F-8E2A-47E4-6BF50EAD07D0}"/>
          </ac:spMkLst>
        </pc:spChg>
      </pc:sldChg>
      <pc:sldChg chg="addSp delSp modSp add del mod">
        <pc:chgData name="John Oakes" userId="1a36f0057432ea1f" providerId="LiveId" clId="{47381711-A8C6-487F-B478-F1510AC8C65D}" dt="2026-07-05T23:34:14.501" v="3832" actId="47"/>
        <pc:sldMkLst>
          <pc:docMk/>
          <pc:sldMk cId="0" sldId="1281"/>
        </pc:sldMkLst>
        <pc:spChg chg="mod">
          <ac:chgData name="John Oakes" userId="1a36f0057432ea1f" providerId="LiveId" clId="{47381711-A8C6-487F-B478-F1510AC8C65D}" dt="2026-07-05T02:44:04.824" v="99" actId="20577"/>
          <ac:spMkLst>
            <pc:docMk/>
            <pc:sldMk cId="0" sldId="1281"/>
            <ac:spMk id="3" creationId="{5C1E8E8A-4DBF-9195-4C77-96891CB2660A}"/>
          </ac:spMkLst>
        </pc:spChg>
        <pc:picChg chg="del">
          <ac:chgData name="John Oakes" userId="1a36f0057432ea1f" providerId="LiveId" clId="{47381711-A8C6-487F-B478-F1510AC8C65D}" dt="2026-07-05T02:43:12.802" v="27" actId="478"/>
          <ac:picMkLst>
            <pc:docMk/>
            <pc:sldMk cId="0" sldId="1281"/>
            <ac:picMk id="4" creationId="{CD2E1AF9-C291-C9F5-F0B8-E7B484C8515B}"/>
          </ac:picMkLst>
        </pc:picChg>
        <pc:picChg chg="add mod">
          <ac:chgData name="John Oakes" userId="1a36f0057432ea1f" providerId="LiveId" clId="{47381711-A8C6-487F-B478-F1510AC8C65D}" dt="2026-07-05T02:44:53.965" v="105" actId="1076"/>
          <ac:picMkLst>
            <pc:docMk/>
            <pc:sldMk cId="0" sldId="1281"/>
            <ac:picMk id="5" creationId="{24C35318-93A7-DF8F-080D-815E61908B79}"/>
          </ac:picMkLst>
        </pc:picChg>
      </pc:sldChg>
      <pc:sldChg chg="add del">
        <pc:chgData name="John Oakes" userId="1a36f0057432ea1f" providerId="LiveId" clId="{47381711-A8C6-487F-B478-F1510AC8C65D}" dt="2026-07-05T23:34:14.501" v="3832" actId="47"/>
        <pc:sldMkLst>
          <pc:docMk/>
          <pc:sldMk cId="0" sldId="1282"/>
        </pc:sldMkLst>
      </pc:sldChg>
      <pc:sldChg chg="modSp add mod">
        <pc:chgData name="John Oakes" userId="1a36f0057432ea1f" providerId="LiveId" clId="{47381711-A8C6-487F-B478-F1510AC8C65D}" dt="2026-07-05T03:14:13.868" v="1116" actId="20577"/>
        <pc:sldMkLst>
          <pc:docMk/>
          <pc:sldMk cId="1673048130" sldId="1283"/>
        </pc:sldMkLst>
        <pc:spChg chg="mod">
          <ac:chgData name="John Oakes" userId="1a36f0057432ea1f" providerId="LiveId" clId="{47381711-A8C6-487F-B478-F1510AC8C65D}" dt="2026-07-05T03:14:13.868" v="1116" actId="20577"/>
          <ac:spMkLst>
            <pc:docMk/>
            <pc:sldMk cId="1673048130" sldId="1283"/>
            <ac:spMk id="3" creationId="{62F210C9-715D-063C-968F-58524872819A}"/>
          </ac:spMkLst>
        </pc:spChg>
      </pc:sldChg>
      <pc:sldChg chg="modSp new mod">
        <pc:chgData name="John Oakes" userId="1a36f0057432ea1f" providerId="LiveId" clId="{47381711-A8C6-487F-B478-F1510AC8C65D}" dt="2026-07-05T15:12:45.660" v="3257" actId="6549"/>
        <pc:sldMkLst>
          <pc:docMk/>
          <pc:sldMk cId="1227382904" sldId="1284"/>
        </pc:sldMkLst>
        <pc:spChg chg="mod">
          <ac:chgData name="John Oakes" userId="1a36f0057432ea1f" providerId="LiveId" clId="{47381711-A8C6-487F-B478-F1510AC8C65D}" dt="2026-07-05T03:42:27.317" v="2888" actId="20577"/>
          <ac:spMkLst>
            <pc:docMk/>
            <pc:sldMk cId="1227382904" sldId="1284"/>
            <ac:spMk id="2" creationId="{EAA79077-3796-D8CB-B6F7-E4A27A778DA8}"/>
          </ac:spMkLst>
        </pc:spChg>
        <pc:spChg chg="mod">
          <ac:chgData name="John Oakes" userId="1a36f0057432ea1f" providerId="LiveId" clId="{47381711-A8C6-487F-B478-F1510AC8C65D}" dt="2026-07-05T15:12:45.660" v="3257" actId="6549"/>
          <ac:spMkLst>
            <pc:docMk/>
            <pc:sldMk cId="1227382904" sldId="1284"/>
            <ac:spMk id="3" creationId="{F61F6A3A-173A-FFF9-B60F-63DFE0D4800F}"/>
          </ac:spMkLst>
        </pc:spChg>
      </pc:sldChg>
      <pc:sldChg chg="modSp new mod ord">
        <pc:chgData name="John Oakes" userId="1a36f0057432ea1f" providerId="LiveId" clId="{47381711-A8C6-487F-B478-F1510AC8C65D}" dt="2026-07-05T15:46:50.612" v="3812" actId="20577"/>
        <pc:sldMkLst>
          <pc:docMk/>
          <pc:sldMk cId="2772762696" sldId="1285"/>
        </pc:sldMkLst>
        <pc:spChg chg="mod">
          <ac:chgData name="John Oakes" userId="1a36f0057432ea1f" providerId="LiveId" clId="{47381711-A8C6-487F-B478-F1510AC8C65D}" dt="2026-07-05T03:41:58.156" v="2872" actId="27636"/>
          <ac:spMkLst>
            <pc:docMk/>
            <pc:sldMk cId="2772762696" sldId="1285"/>
            <ac:spMk id="2" creationId="{323BA24A-FF3B-6CC8-CBB8-D06166E9DFCF}"/>
          </ac:spMkLst>
        </pc:spChg>
        <pc:spChg chg="mod">
          <ac:chgData name="John Oakes" userId="1a36f0057432ea1f" providerId="LiveId" clId="{47381711-A8C6-487F-B478-F1510AC8C65D}" dt="2026-07-05T15:46:50.612" v="3812" actId="20577"/>
          <ac:spMkLst>
            <pc:docMk/>
            <pc:sldMk cId="2772762696" sldId="1285"/>
            <ac:spMk id="3" creationId="{74379B96-A0A4-1D25-ED89-1B5B942ABBFA}"/>
          </ac:spMkLst>
        </pc:spChg>
      </pc:sldChg>
      <pc:sldChg chg="modSp add mod">
        <pc:chgData name="John Oakes" userId="1a36f0057432ea1f" providerId="LiveId" clId="{47381711-A8C6-487F-B478-F1510AC8C65D}" dt="2026-07-05T15:13:57.931" v="3397" actId="20577"/>
        <pc:sldMkLst>
          <pc:docMk/>
          <pc:sldMk cId="2245224753" sldId="1286"/>
        </pc:sldMkLst>
        <pc:spChg chg="mod">
          <ac:chgData name="John Oakes" userId="1a36f0057432ea1f" providerId="LiveId" clId="{47381711-A8C6-487F-B478-F1510AC8C65D}" dt="2026-07-05T15:13:57.931" v="3397" actId="20577"/>
          <ac:spMkLst>
            <pc:docMk/>
            <pc:sldMk cId="2245224753" sldId="1286"/>
            <ac:spMk id="3" creationId="{19552A16-E285-E7AF-2405-77ECB846C0A6}"/>
          </ac:spMkLst>
        </pc:spChg>
      </pc:sldChg>
      <pc:sldChg chg="add del">
        <pc:chgData name="John Oakes" userId="1a36f0057432ea1f" providerId="LiveId" clId="{47381711-A8C6-487F-B478-F1510AC8C65D}" dt="2026-07-05T23:33:09.998" v="3830" actId="47"/>
        <pc:sldMkLst>
          <pc:docMk/>
          <pc:sldMk cId="0" sldId="1287"/>
        </pc:sldMkLst>
      </pc:sldChg>
      <pc:sldMasterChg chg="del delSldLayout">
        <pc:chgData name="John Oakes" userId="1a36f0057432ea1f" providerId="LiveId" clId="{47381711-A8C6-487F-B478-F1510AC8C65D}" dt="2026-07-05T23:33:09.998" v="3830" actId="47"/>
        <pc:sldMasterMkLst>
          <pc:docMk/>
          <pc:sldMasterMk cId="3187079915" sldId="2147483696"/>
        </pc:sldMasterMkLst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187079915" sldId="2147483696"/>
            <pc:sldLayoutMk cId="4132158924" sldId="2147483697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187079915" sldId="2147483696"/>
            <pc:sldLayoutMk cId="612880820" sldId="2147483698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187079915" sldId="2147483696"/>
            <pc:sldLayoutMk cId="2270362695" sldId="2147483699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187079915" sldId="2147483696"/>
            <pc:sldLayoutMk cId="4248014817" sldId="2147483700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187079915" sldId="2147483696"/>
            <pc:sldLayoutMk cId="4012885169" sldId="2147483701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187079915" sldId="2147483696"/>
            <pc:sldLayoutMk cId="1282962184" sldId="2147483702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187079915" sldId="2147483696"/>
            <pc:sldLayoutMk cId="3194607523" sldId="2147483703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187079915" sldId="2147483696"/>
            <pc:sldLayoutMk cId="2344134723" sldId="2147483704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187079915" sldId="2147483696"/>
            <pc:sldLayoutMk cId="2668916878" sldId="2147483705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187079915" sldId="2147483696"/>
            <pc:sldLayoutMk cId="1464507336" sldId="2147483706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187079915" sldId="2147483696"/>
            <pc:sldLayoutMk cId="1161235981" sldId="2147483707"/>
          </pc:sldLayoutMkLst>
        </pc:sldLayoutChg>
      </pc:sldMasterChg>
      <pc:sldMasterChg chg="del delSldLayout">
        <pc:chgData name="John Oakes" userId="1a36f0057432ea1f" providerId="LiveId" clId="{47381711-A8C6-487F-B478-F1510AC8C65D}" dt="2026-07-05T02:30:19.328" v="3" actId="47"/>
        <pc:sldMasterMkLst>
          <pc:docMk/>
          <pc:sldMasterMk cId="3638920178" sldId="2147483708"/>
        </pc:sldMasterMkLst>
        <pc:sldLayoutChg chg="del">
          <pc:chgData name="John Oakes" userId="1a36f0057432ea1f" providerId="LiveId" clId="{47381711-A8C6-487F-B478-F1510AC8C65D}" dt="2026-07-05T02:30:19.328" v="3" actId="47"/>
          <pc:sldLayoutMkLst>
            <pc:docMk/>
            <pc:sldMasterMk cId="3638920178" sldId="2147483708"/>
            <pc:sldLayoutMk cId="976220869" sldId="2147483709"/>
          </pc:sldLayoutMkLst>
        </pc:sldLayoutChg>
        <pc:sldLayoutChg chg="del">
          <pc:chgData name="John Oakes" userId="1a36f0057432ea1f" providerId="LiveId" clId="{47381711-A8C6-487F-B478-F1510AC8C65D}" dt="2026-07-05T02:30:19.328" v="3" actId="47"/>
          <pc:sldLayoutMkLst>
            <pc:docMk/>
            <pc:sldMasterMk cId="3638920178" sldId="2147483708"/>
            <pc:sldLayoutMk cId="1670853266" sldId="2147483710"/>
          </pc:sldLayoutMkLst>
        </pc:sldLayoutChg>
        <pc:sldLayoutChg chg="del">
          <pc:chgData name="John Oakes" userId="1a36f0057432ea1f" providerId="LiveId" clId="{47381711-A8C6-487F-B478-F1510AC8C65D}" dt="2026-07-05T02:30:19.328" v="3" actId="47"/>
          <pc:sldLayoutMkLst>
            <pc:docMk/>
            <pc:sldMasterMk cId="3638920178" sldId="2147483708"/>
            <pc:sldLayoutMk cId="1934105553" sldId="2147483711"/>
          </pc:sldLayoutMkLst>
        </pc:sldLayoutChg>
        <pc:sldLayoutChg chg="del">
          <pc:chgData name="John Oakes" userId="1a36f0057432ea1f" providerId="LiveId" clId="{47381711-A8C6-487F-B478-F1510AC8C65D}" dt="2026-07-05T02:30:19.328" v="3" actId="47"/>
          <pc:sldLayoutMkLst>
            <pc:docMk/>
            <pc:sldMasterMk cId="3638920178" sldId="2147483708"/>
            <pc:sldLayoutMk cId="4294879698" sldId="2147483712"/>
          </pc:sldLayoutMkLst>
        </pc:sldLayoutChg>
        <pc:sldLayoutChg chg="del">
          <pc:chgData name="John Oakes" userId="1a36f0057432ea1f" providerId="LiveId" clId="{47381711-A8C6-487F-B478-F1510AC8C65D}" dt="2026-07-05T02:30:19.328" v="3" actId="47"/>
          <pc:sldLayoutMkLst>
            <pc:docMk/>
            <pc:sldMasterMk cId="3638920178" sldId="2147483708"/>
            <pc:sldLayoutMk cId="3057079172" sldId="2147483713"/>
          </pc:sldLayoutMkLst>
        </pc:sldLayoutChg>
        <pc:sldLayoutChg chg="del">
          <pc:chgData name="John Oakes" userId="1a36f0057432ea1f" providerId="LiveId" clId="{47381711-A8C6-487F-B478-F1510AC8C65D}" dt="2026-07-05T02:30:19.328" v="3" actId="47"/>
          <pc:sldLayoutMkLst>
            <pc:docMk/>
            <pc:sldMasterMk cId="3638920178" sldId="2147483708"/>
            <pc:sldLayoutMk cId="479899434" sldId="2147483714"/>
          </pc:sldLayoutMkLst>
        </pc:sldLayoutChg>
        <pc:sldLayoutChg chg="del">
          <pc:chgData name="John Oakes" userId="1a36f0057432ea1f" providerId="LiveId" clId="{47381711-A8C6-487F-B478-F1510AC8C65D}" dt="2026-07-05T02:30:19.328" v="3" actId="47"/>
          <pc:sldLayoutMkLst>
            <pc:docMk/>
            <pc:sldMasterMk cId="3638920178" sldId="2147483708"/>
            <pc:sldLayoutMk cId="3973531828" sldId="2147483715"/>
          </pc:sldLayoutMkLst>
        </pc:sldLayoutChg>
        <pc:sldLayoutChg chg="del">
          <pc:chgData name="John Oakes" userId="1a36f0057432ea1f" providerId="LiveId" clId="{47381711-A8C6-487F-B478-F1510AC8C65D}" dt="2026-07-05T02:30:19.328" v="3" actId="47"/>
          <pc:sldLayoutMkLst>
            <pc:docMk/>
            <pc:sldMasterMk cId="3638920178" sldId="2147483708"/>
            <pc:sldLayoutMk cId="2169874811" sldId="2147483716"/>
          </pc:sldLayoutMkLst>
        </pc:sldLayoutChg>
        <pc:sldLayoutChg chg="del">
          <pc:chgData name="John Oakes" userId="1a36f0057432ea1f" providerId="LiveId" clId="{47381711-A8C6-487F-B478-F1510AC8C65D}" dt="2026-07-05T02:30:19.328" v="3" actId="47"/>
          <pc:sldLayoutMkLst>
            <pc:docMk/>
            <pc:sldMasterMk cId="3638920178" sldId="2147483708"/>
            <pc:sldLayoutMk cId="1731809679" sldId="2147483717"/>
          </pc:sldLayoutMkLst>
        </pc:sldLayoutChg>
        <pc:sldLayoutChg chg="del">
          <pc:chgData name="John Oakes" userId="1a36f0057432ea1f" providerId="LiveId" clId="{47381711-A8C6-487F-B478-F1510AC8C65D}" dt="2026-07-05T02:30:19.328" v="3" actId="47"/>
          <pc:sldLayoutMkLst>
            <pc:docMk/>
            <pc:sldMasterMk cId="3638920178" sldId="2147483708"/>
            <pc:sldLayoutMk cId="3413864954" sldId="2147483718"/>
          </pc:sldLayoutMkLst>
        </pc:sldLayoutChg>
        <pc:sldLayoutChg chg="del">
          <pc:chgData name="John Oakes" userId="1a36f0057432ea1f" providerId="LiveId" clId="{47381711-A8C6-487F-B478-F1510AC8C65D}" dt="2026-07-05T02:30:19.328" v="3" actId="47"/>
          <pc:sldLayoutMkLst>
            <pc:docMk/>
            <pc:sldMasterMk cId="3638920178" sldId="2147483708"/>
            <pc:sldLayoutMk cId="1011314027" sldId="2147483719"/>
          </pc:sldLayoutMkLst>
        </pc:sldLayoutChg>
      </pc:sldMasterChg>
      <pc:sldMasterChg chg="del delSldLayout">
        <pc:chgData name="John Oakes" userId="1a36f0057432ea1f" providerId="LiveId" clId="{47381711-A8C6-487F-B478-F1510AC8C65D}" dt="2026-07-05T23:33:09.998" v="3830" actId="47"/>
        <pc:sldMasterMkLst>
          <pc:docMk/>
          <pc:sldMasterMk cId="3279360346" sldId="2147483720"/>
        </pc:sldMasterMkLst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279360346" sldId="2147483720"/>
            <pc:sldLayoutMk cId="3022973440" sldId="2147483721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279360346" sldId="2147483720"/>
            <pc:sldLayoutMk cId="2666606407" sldId="2147483722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279360346" sldId="2147483720"/>
            <pc:sldLayoutMk cId="3867512820" sldId="2147483723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279360346" sldId="2147483720"/>
            <pc:sldLayoutMk cId="889909590" sldId="2147483724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279360346" sldId="2147483720"/>
            <pc:sldLayoutMk cId="11552891" sldId="2147483725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279360346" sldId="2147483720"/>
            <pc:sldLayoutMk cId="1228213620" sldId="2147483726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279360346" sldId="2147483720"/>
            <pc:sldLayoutMk cId="3853204859" sldId="2147483727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279360346" sldId="2147483720"/>
            <pc:sldLayoutMk cId="3693927217" sldId="2147483728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279360346" sldId="2147483720"/>
            <pc:sldLayoutMk cId="64567384" sldId="2147483729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279360346" sldId="2147483720"/>
            <pc:sldLayoutMk cId="589226873" sldId="2147483730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3279360346" sldId="2147483720"/>
            <pc:sldLayoutMk cId="1362421207" sldId="2147483731"/>
          </pc:sldLayoutMkLst>
        </pc:sldLayoutChg>
      </pc:sldMasterChg>
      <pc:sldMasterChg chg="del delSldLayout">
        <pc:chgData name="John Oakes" userId="1a36f0057432ea1f" providerId="LiveId" clId="{47381711-A8C6-487F-B478-F1510AC8C65D}" dt="2026-07-05T23:34:14.501" v="3832" actId="47"/>
        <pc:sldMasterMkLst>
          <pc:docMk/>
          <pc:sldMasterMk cId="1807676693" sldId="2147483732"/>
        </pc:sldMasterMkLst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807676693" sldId="2147483732"/>
            <pc:sldLayoutMk cId="965939649" sldId="2147483733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807676693" sldId="2147483732"/>
            <pc:sldLayoutMk cId="1439744142" sldId="2147483734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807676693" sldId="2147483732"/>
            <pc:sldLayoutMk cId="2558015514" sldId="2147483735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807676693" sldId="2147483732"/>
            <pc:sldLayoutMk cId="575085516" sldId="2147483736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807676693" sldId="2147483732"/>
            <pc:sldLayoutMk cId="732271427" sldId="2147483737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807676693" sldId="2147483732"/>
            <pc:sldLayoutMk cId="4046754987" sldId="2147483738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807676693" sldId="2147483732"/>
            <pc:sldLayoutMk cId="888617636" sldId="2147483739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807676693" sldId="2147483732"/>
            <pc:sldLayoutMk cId="919851114" sldId="2147483740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807676693" sldId="2147483732"/>
            <pc:sldLayoutMk cId="1495819496" sldId="2147483741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807676693" sldId="2147483732"/>
            <pc:sldLayoutMk cId="3194122112" sldId="2147483742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807676693" sldId="2147483732"/>
            <pc:sldLayoutMk cId="4134843052" sldId="2147483743"/>
          </pc:sldLayoutMkLst>
        </pc:sldLayoutChg>
      </pc:sldMasterChg>
      <pc:sldMasterChg chg="del delSldLayout">
        <pc:chgData name="John Oakes" userId="1a36f0057432ea1f" providerId="LiveId" clId="{47381711-A8C6-487F-B478-F1510AC8C65D}" dt="2026-07-05T23:34:14.501" v="3832" actId="47"/>
        <pc:sldMasterMkLst>
          <pc:docMk/>
          <pc:sldMasterMk cId="945407700" sldId="2147483744"/>
        </pc:sldMasterMkLst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945407700" sldId="2147483744"/>
            <pc:sldLayoutMk cId="1707092051" sldId="2147483745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945407700" sldId="2147483744"/>
            <pc:sldLayoutMk cId="4150506319" sldId="2147483746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945407700" sldId="2147483744"/>
            <pc:sldLayoutMk cId="53873577" sldId="2147483747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945407700" sldId="2147483744"/>
            <pc:sldLayoutMk cId="2437065271" sldId="2147483748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945407700" sldId="2147483744"/>
            <pc:sldLayoutMk cId="681251421" sldId="2147483749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945407700" sldId="2147483744"/>
            <pc:sldLayoutMk cId="2379565551" sldId="2147483750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945407700" sldId="2147483744"/>
            <pc:sldLayoutMk cId="3836584084" sldId="2147483751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945407700" sldId="2147483744"/>
            <pc:sldLayoutMk cId="904113971" sldId="2147483752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945407700" sldId="2147483744"/>
            <pc:sldLayoutMk cId="1961196038" sldId="2147483753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945407700" sldId="2147483744"/>
            <pc:sldLayoutMk cId="990738001" sldId="2147483754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945407700" sldId="2147483744"/>
            <pc:sldLayoutMk cId="1499110195" sldId="2147483755"/>
          </pc:sldLayoutMkLst>
        </pc:sldLayoutChg>
      </pc:sldMasterChg>
      <pc:sldMasterChg chg="del delSldLayout">
        <pc:chgData name="John Oakes" userId="1a36f0057432ea1f" providerId="LiveId" clId="{47381711-A8C6-487F-B478-F1510AC8C65D}" dt="2026-07-05T23:34:14.501" v="3832" actId="47"/>
        <pc:sldMasterMkLst>
          <pc:docMk/>
          <pc:sldMasterMk cId="1477991038" sldId="2147483756"/>
        </pc:sldMasterMkLst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477991038" sldId="2147483756"/>
            <pc:sldLayoutMk cId="1643306886" sldId="2147483757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477991038" sldId="2147483756"/>
            <pc:sldLayoutMk cId="2224718317" sldId="2147483758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477991038" sldId="2147483756"/>
            <pc:sldLayoutMk cId="203710005" sldId="2147483759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477991038" sldId="2147483756"/>
            <pc:sldLayoutMk cId="1856651999" sldId="2147483760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477991038" sldId="2147483756"/>
            <pc:sldLayoutMk cId="615679928" sldId="2147483761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477991038" sldId="2147483756"/>
            <pc:sldLayoutMk cId="469419724" sldId="2147483762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477991038" sldId="2147483756"/>
            <pc:sldLayoutMk cId="2954609792" sldId="2147483763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477991038" sldId="2147483756"/>
            <pc:sldLayoutMk cId="2198021975" sldId="2147483764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477991038" sldId="2147483756"/>
            <pc:sldLayoutMk cId="40018089" sldId="2147483765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477991038" sldId="2147483756"/>
            <pc:sldLayoutMk cId="271274073" sldId="2147483766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1477991038" sldId="2147483756"/>
            <pc:sldLayoutMk cId="3703495680" sldId="2147483767"/>
          </pc:sldLayoutMkLst>
        </pc:sldLayoutChg>
      </pc:sldMasterChg>
      <pc:sldMasterChg chg="del delSldLayout">
        <pc:chgData name="John Oakes" userId="1a36f0057432ea1f" providerId="LiveId" clId="{47381711-A8C6-487F-B478-F1510AC8C65D}" dt="2026-07-05T23:34:14.501" v="3832" actId="47"/>
        <pc:sldMasterMkLst>
          <pc:docMk/>
          <pc:sldMasterMk cId="4258927940" sldId="2147483768"/>
        </pc:sldMasterMkLst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4258927940" sldId="2147483768"/>
            <pc:sldLayoutMk cId="4063292528" sldId="2147483769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4258927940" sldId="2147483768"/>
            <pc:sldLayoutMk cId="3936998149" sldId="2147483770"/>
          </pc:sldLayoutMkLst>
        </pc:sldLayoutChg>
        <pc:sldLayoutChg chg="del">
          <pc:chgData name="John Oakes" userId="1a36f0057432ea1f" providerId="LiveId" clId="{47381711-A8C6-487F-B478-F1510AC8C65D}" dt="2026-07-05T23:33:09.998" v="3830" actId="47"/>
          <pc:sldLayoutMkLst>
            <pc:docMk/>
            <pc:sldMasterMk cId="4258927940" sldId="2147483768"/>
            <pc:sldLayoutMk cId="1098019915" sldId="2147483771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4258927940" sldId="2147483768"/>
            <pc:sldLayoutMk cId="1154541106" sldId="2147483772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4258927940" sldId="2147483768"/>
            <pc:sldLayoutMk cId="3615800439" sldId="2147483773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4258927940" sldId="2147483768"/>
            <pc:sldLayoutMk cId="2272732191" sldId="2147483774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4258927940" sldId="2147483768"/>
            <pc:sldLayoutMk cId="2735346540" sldId="2147483775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4258927940" sldId="2147483768"/>
            <pc:sldLayoutMk cId="4111190981" sldId="2147483776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4258927940" sldId="2147483768"/>
            <pc:sldLayoutMk cId="420874302" sldId="2147483777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4258927940" sldId="2147483768"/>
            <pc:sldLayoutMk cId="2683516365" sldId="2147483778"/>
          </pc:sldLayoutMkLst>
        </pc:sldLayoutChg>
        <pc:sldLayoutChg chg="del">
          <pc:chgData name="John Oakes" userId="1a36f0057432ea1f" providerId="LiveId" clId="{47381711-A8C6-487F-B478-F1510AC8C65D}" dt="2026-07-05T23:34:14.501" v="3832" actId="47"/>
          <pc:sldLayoutMkLst>
            <pc:docMk/>
            <pc:sldMasterMk cId="4258927940" sldId="2147483768"/>
            <pc:sldLayoutMk cId="1296713527" sldId="21474837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A6CE-B578-46A6-81B7-A3833E68505F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BF368-660D-4C8D-AE62-F7E6A64D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BF368-660D-4C8D-AE62-F7E6A64D7A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0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4BD1932-1E79-460E-8EA9-7EC16BE07A7A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7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3881D-5800-1703-2B40-DC102CF7D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702F-F7F3-E2B9-D89B-F5C308CA4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828800"/>
            <a:ext cx="4114800" cy="3200400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The Book of Judges VII</a:t>
            </a:r>
            <a:br>
              <a:rPr lang="en-US" sz="5300" b="1" dirty="0"/>
            </a:br>
            <a:r>
              <a:rPr lang="en-US" sz="5300" b="1" dirty="0"/>
              <a:t>Samson: An Imperfect Savior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D2AC5-8DDC-3929-7C31-FDA1B195C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060704" y="4965192"/>
            <a:ext cx="3072384" cy="950976"/>
          </a:xfrm>
        </p:spPr>
        <p:txBody>
          <a:bodyPr>
            <a:normAutofit/>
          </a:bodyPr>
          <a:lstStyle/>
          <a:p>
            <a:endParaRPr lang="en-US" sz="4000" b="1" dirty="0"/>
          </a:p>
        </p:txBody>
      </p:sp>
      <p:pic>
        <p:nvPicPr>
          <p:cNvPr id="5" name="Picture 4" descr="The Book Of Judges">
            <a:extLst>
              <a:ext uri="{FF2B5EF4-FFF2-40B4-BE49-F238E27FC236}">
                <a16:creationId xmlns:a16="http://schemas.microsoft.com/office/drawing/2014/main" id="{B8DDA0A1-B265-9232-A0D4-904AAF355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857250"/>
            <a:ext cx="7696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3D04-1510-123A-5079-0CE964C4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Samson: A Very Flawed Savior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44172-EA80-4361-F32C-9369F8CE5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But, maybe that is the point of choosing Samson…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200" b="1" dirty="0"/>
              <a:t>Romans 5:6    At just the right time.</a:t>
            </a:r>
          </a:p>
          <a:p>
            <a:pPr marL="0" indent="0">
              <a:buNone/>
            </a:pPr>
            <a:r>
              <a:rPr lang="en-US" sz="3200" b="1" dirty="0"/>
              <a:t>Ephesians 2:1-5   We were dead in our sins, but God made us alive in Christ.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200" b="1" dirty="0"/>
              <a:t>Israel was dead in her sins, but God made them alive in Samson</a:t>
            </a:r>
          </a:p>
        </p:txBody>
      </p:sp>
    </p:spTree>
    <p:extLst>
      <p:ext uri="{BB962C8B-B14F-4D97-AF65-F5344CB8AC3E}">
        <p14:creationId xmlns:p14="http://schemas.microsoft.com/office/powerpoint/2010/main" val="63555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0BDA6-97B2-D91D-5257-FC14FF94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315200" cy="1325563"/>
          </a:xfrm>
        </p:spPr>
        <p:txBody>
          <a:bodyPr/>
          <a:lstStyle/>
          <a:p>
            <a:pPr algn="ctr"/>
            <a:r>
              <a:rPr lang="en-US" b="1" dirty="0"/>
              <a:t>Judges 13:1-12   </a:t>
            </a:r>
            <a:br>
              <a:rPr lang="en-US" b="1" dirty="0"/>
            </a:br>
            <a:r>
              <a:rPr lang="en-US" b="1" dirty="0"/>
              <a:t>A Beautiful Story!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68ACF-6B19-59A1-161B-5E155AFB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199"/>
            <a:ext cx="5257800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Manoah’s wife is barren.   Sara, Rebekah, Rachel, Hannah, Elizabeth…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A son who is Savior is miraculously born</a:t>
            </a:r>
          </a:p>
          <a:p>
            <a:pPr marL="0" indent="0">
              <a:buNone/>
            </a:pPr>
            <a:r>
              <a:rPr lang="en-US" sz="3200" b="1" dirty="0"/>
              <a:t>v. 5  “He will take the lead in delivering Israel.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 descr="The sacrifice of manoah hi-res stock photography and images - Alamy">
            <a:extLst>
              <a:ext uri="{FF2B5EF4-FFF2-40B4-BE49-F238E27FC236}">
                <a16:creationId xmlns:a16="http://schemas.microsoft.com/office/drawing/2014/main" id="{BD90BFF6-60DF-0112-112A-1B5AB286F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-24063"/>
            <a:ext cx="5181600" cy="76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93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87597-56C9-2C78-06BA-52D0AEE1C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27FD-557B-3EE3-5522-7BD884B9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Judges 13:1-12   A Beautiful Story!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210C9-715D-063C-968F-585248728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 son who will be a Nazirite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Jesus is a Nazarene    </a:t>
            </a:r>
            <a:r>
              <a:rPr lang="en-US" sz="3200" b="1" i="1" dirty="0" err="1"/>
              <a:t>nezer</a:t>
            </a:r>
            <a:r>
              <a:rPr lang="en-US" sz="3200" b="1" i="1" dirty="0"/>
              <a:t>/</a:t>
            </a:r>
            <a:r>
              <a:rPr lang="en-US" sz="3200" b="1" i="1" dirty="0" err="1"/>
              <a:t>neser</a:t>
            </a:r>
            <a:r>
              <a:rPr lang="en-US" sz="3200" b="1" i="1" dirty="0"/>
              <a:t>   </a:t>
            </a:r>
          </a:p>
          <a:p>
            <a:pPr marL="0" indent="0">
              <a:buNone/>
            </a:pPr>
            <a:r>
              <a:rPr lang="en-US" sz="3200" b="1" dirty="0"/>
              <a:t>Means both dedicated and branch</a:t>
            </a:r>
          </a:p>
          <a:p>
            <a:pPr marL="0" indent="0">
              <a:buNone/>
            </a:pPr>
            <a:endParaRPr lang="en-US" sz="1200" b="1" i="1" dirty="0"/>
          </a:p>
          <a:p>
            <a:pPr marL="0" indent="0">
              <a:buNone/>
            </a:pPr>
            <a:r>
              <a:rPr lang="en-US" sz="3200" b="1" dirty="0"/>
              <a:t>Isaiah 11:1-3, Jeremiah 23:5    Messiah the branch of Jesse, the branch of David.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7304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8AD5-D6D7-B81C-9F16-7227F5BB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6"/>
            <a:ext cx="11506200" cy="930274"/>
          </a:xfrm>
        </p:spPr>
        <p:txBody>
          <a:bodyPr/>
          <a:lstStyle/>
          <a:p>
            <a:pPr algn="ctr"/>
            <a:r>
              <a:rPr lang="en-US" b="1" dirty="0"/>
              <a:t>Judges 13:17-25  Another Prefigure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E951-9F4B-0BA4-13DF-ECD068CD9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My name is Wonderful!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The angel ascended in the flame.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Manoah: We are doomed to die!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A beautiful start to an ugly 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123AF-5CCE-9125-3732-D1FD104D9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286" y="1524000"/>
            <a:ext cx="4224271" cy="62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5BBE-92FC-F8C7-A612-E1EAF49A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65125"/>
            <a:ext cx="8229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Samson:  From good to bad to worse to Savior of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7D9F4-8808-9318-D9E9-96F5ECA35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Judges 14:1-4    Samson, the Prodigal Son, went down to Timnah…</a:t>
            </a:r>
          </a:p>
          <a:p>
            <a:pPr marL="0" indent="0">
              <a:buNone/>
            </a:pPr>
            <a:r>
              <a:rPr lang="en-US" sz="3200" b="1" dirty="0"/>
              <a:t>A young (and very beautiful) Philistine woman.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Samson’s weakness:  A wandering eye, lust!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v. 2  “Get her for me as a wife!”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200" b="1" dirty="0"/>
              <a:t>v. 4  Very surprising:  God is using this to save Israel.</a:t>
            </a:r>
          </a:p>
        </p:txBody>
      </p:sp>
    </p:spTree>
    <p:extLst>
      <p:ext uri="{BB962C8B-B14F-4D97-AF65-F5344CB8AC3E}">
        <p14:creationId xmlns:p14="http://schemas.microsoft.com/office/powerpoint/2010/main" val="100455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BDEE-B108-54F5-4B1B-08D5C4CF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0" y="365125"/>
            <a:ext cx="4724400" cy="1325563"/>
          </a:xfrm>
        </p:spPr>
        <p:txBody>
          <a:bodyPr/>
          <a:lstStyle/>
          <a:p>
            <a:r>
              <a:rPr lang="en-US" b="1" dirty="0"/>
              <a:t>Judges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8898D-C1FD-7DFF-6FD3-F11AA8EC4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0" y="2057401"/>
            <a:ext cx="4724400" cy="4119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is sweeter than honey?</a:t>
            </a:r>
          </a:p>
          <a:p>
            <a:pPr marL="0" indent="0">
              <a:buNone/>
            </a:pPr>
            <a:r>
              <a:rPr lang="en-US" sz="3200" b="1" dirty="0"/>
              <a:t>What is stronger than a lion?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Samson’s wife:  Tell me if you love me!</a:t>
            </a:r>
          </a:p>
        </p:txBody>
      </p:sp>
      <p:pic>
        <p:nvPicPr>
          <p:cNvPr id="4" name="Picture 3" descr="Out of The Eater | Discovering God's Word">
            <a:extLst>
              <a:ext uri="{FF2B5EF4-FFF2-40B4-BE49-F238E27FC236}">
                <a16:creationId xmlns:a16="http://schemas.microsoft.com/office/drawing/2014/main" id="{3F8BA1BD-7874-6FC5-E110-BF910F691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8" y="914400"/>
            <a:ext cx="56664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3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37F8-912B-9A40-A3AF-4330B7C8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4038600" cy="1997075"/>
          </a:xfrm>
        </p:spPr>
        <p:txBody>
          <a:bodyPr/>
          <a:lstStyle/>
          <a:p>
            <a:r>
              <a:rPr lang="en-US" b="1" dirty="0"/>
              <a:t>Judges 15  More of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451A-7FDF-B3B6-1607-6F292D2CF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200"/>
            <a:ext cx="6096000" cy="3814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Jews betray their Savior and hand him over to be killed.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Samson, despite his strength, allows himself to be handed over.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Samson breaks out of captivity, overcoming soldiers</a:t>
            </a:r>
          </a:p>
        </p:txBody>
      </p:sp>
      <p:pic>
        <p:nvPicPr>
          <p:cNvPr id="4" name="Picture 3" descr="Samson and the Foxes - GoodSalt">
            <a:extLst>
              <a:ext uri="{FF2B5EF4-FFF2-40B4-BE49-F238E27FC236}">
                <a16:creationId xmlns:a16="http://schemas.microsoft.com/office/drawing/2014/main" id="{9751F7BB-2DFD-D0FE-BB14-C580E7D87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-49213"/>
            <a:ext cx="4913244" cy="69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16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8E2C-D512-89A6-EC91-410B6128E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381000"/>
            <a:ext cx="4191000" cy="2133599"/>
          </a:xfrm>
        </p:spPr>
        <p:txBody>
          <a:bodyPr>
            <a:normAutofit/>
          </a:bodyPr>
          <a:lstStyle/>
          <a:p>
            <a:r>
              <a:rPr lang="en-US" b="1" dirty="0"/>
              <a:t>Judges 16 More of the Same</a:t>
            </a:r>
          </a:p>
        </p:txBody>
      </p:sp>
      <p:pic>
        <p:nvPicPr>
          <p:cNvPr id="4" name="Picture 3" descr="Part 2: Samson And The Gates Of Hebron. – Emmaus Road Ministries">
            <a:extLst>
              <a:ext uri="{FF2B5EF4-FFF2-40B4-BE49-F238E27FC236}">
                <a16:creationId xmlns:a16="http://schemas.microsoft.com/office/drawing/2014/main" id="{BCFDF354-AE3E-1F3E-6241-ADA479856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4" y="990600"/>
            <a:ext cx="7355328" cy="499586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72ED75-5D7D-D0D6-5E21-72AFC65F9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0" y="3733800"/>
            <a:ext cx="3657600" cy="244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Betrayed for pieces of silver </a:t>
            </a:r>
          </a:p>
        </p:txBody>
      </p:sp>
    </p:spTree>
    <p:extLst>
      <p:ext uri="{BB962C8B-B14F-4D97-AF65-F5344CB8AC3E}">
        <p14:creationId xmlns:p14="http://schemas.microsoft.com/office/powerpoint/2010/main" val="211190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EFBE-2D18-53C8-C340-78F16DDA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See the Pattern:  Samson is Israel/Us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B6652-1855-556E-20AF-E77DF1058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Chosen by God</a:t>
            </a:r>
          </a:p>
          <a:p>
            <a:pPr marL="0" indent="0">
              <a:buNone/>
            </a:pPr>
            <a:r>
              <a:rPr lang="en-US" sz="3200" b="1" dirty="0"/>
              <a:t>Set apart by God for His service</a:t>
            </a:r>
          </a:p>
          <a:p>
            <a:pPr marL="0" indent="0">
              <a:buNone/>
            </a:pPr>
            <a:r>
              <a:rPr lang="en-US" sz="3200" b="1" dirty="0"/>
              <a:t>Blessed by God</a:t>
            </a:r>
          </a:p>
          <a:p>
            <a:pPr marL="0" indent="0">
              <a:buNone/>
            </a:pPr>
            <a:r>
              <a:rPr lang="en-US" sz="3200" b="1" dirty="0"/>
              <a:t>Empowered by God</a:t>
            </a:r>
          </a:p>
          <a:p>
            <a:pPr marL="0" indent="0">
              <a:buNone/>
            </a:pPr>
            <a:r>
              <a:rPr lang="en-US" sz="3200" b="1" dirty="0"/>
              <a:t>Compromise, sin, idolatry and mixing with the world</a:t>
            </a:r>
          </a:p>
          <a:p>
            <a:pPr marL="0" indent="0">
              <a:buNone/>
            </a:pPr>
            <a:r>
              <a:rPr lang="en-US" sz="3200" b="1" dirty="0"/>
              <a:t>Disciplined by God, and, ultimately, judged by God.</a:t>
            </a:r>
          </a:p>
        </p:txBody>
      </p:sp>
    </p:spTree>
    <p:extLst>
      <p:ext uri="{BB962C8B-B14F-4D97-AF65-F5344CB8AC3E}">
        <p14:creationId xmlns:p14="http://schemas.microsoft.com/office/powerpoint/2010/main" val="1644120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E09E1-102E-948D-9D3F-2AB24C39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Messianic Prefigure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6487-B23F-8E2A-47E4-6BF50EAD0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Judges 16:18  Betrayed for silver.</a:t>
            </a:r>
          </a:p>
          <a:p>
            <a:pPr marL="0" indent="0">
              <a:buNone/>
            </a:pPr>
            <a:r>
              <a:rPr lang="en-US" sz="3200" b="1" dirty="0"/>
              <a:t>Judges 16:25  Arrested, bound and mocked.</a:t>
            </a:r>
          </a:p>
          <a:p>
            <a:pPr marL="0" indent="0">
              <a:buNone/>
            </a:pPr>
            <a:r>
              <a:rPr lang="en-US" sz="3200" b="1" dirty="0"/>
              <a:t>Judges 16:27-31   But…  In the end, Samson, like Christ, stretches out his arms, and gives his life to save Israel.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Samson:  Flawed Judge, Prefigure of Christ, and Savior of Israel.</a:t>
            </a:r>
          </a:p>
        </p:txBody>
      </p:sp>
    </p:spTree>
    <p:extLst>
      <p:ext uri="{BB962C8B-B14F-4D97-AF65-F5344CB8AC3E}">
        <p14:creationId xmlns:p14="http://schemas.microsoft.com/office/powerpoint/2010/main" val="364826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FBA6-50CB-84DA-EA8F-04DD1B187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C210-F015-CF3C-5352-8024613B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Themes of 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C5966-C045-C829-7EA2-A6077D49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286000"/>
            <a:ext cx="10210800" cy="3890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God’s Discipline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3200" b="1" dirty="0"/>
              <a:t>God’s Patience and Mercy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3200" b="1" dirty="0"/>
              <a:t>Our Need For a Savior/God’s Salvation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Our Need for Godly Leadership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38721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A24A-FF3B-6CC8-CBB8-D06166E9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4000" b="1" dirty="0"/>
              <a:t>Post Script:  Judges Ch 17-21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79B96-A0A4-1D25-ED89-1B5B942AB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668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Israel goes from bad to worse and, finally, God (partially) judges Israel.</a:t>
            </a:r>
          </a:p>
          <a:p>
            <a:pPr marL="0" indent="0">
              <a:buNone/>
            </a:pPr>
            <a:r>
              <a:rPr lang="en-US" sz="3200" b="1" dirty="0"/>
              <a:t>Judges 17  Micah makes an idol.</a:t>
            </a:r>
          </a:p>
          <a:p>
            <a:pPr marL="0" indent="0">
              <a:buNone/>
            </a:pPr>
            <a:r>
              <a:rPr lang="en-US" sz="3200" b="1" dirty="0"/>
              <a:t>Judges 17:6  In those days, Israel had no king.  Everyone did as he saw fit.</a:t>
            </a:r>
          </a:p>
          <a:p>
            <a:pPr marL="0" indent="0">
              <a:buNone/>
            </a:pPr>
            <a:r>
              <a:rPr lang="en-US" sz="3200" b="1" dirty="0"/>
              <a:t>Judges 18  Dan turns to idolatry.</a:t>
            </a:r>
          </a:p>
          <a:p>
            <a:pPr marL="0" indent="0">
              <a:buNone/>
            </a:pPr>
            <a:r>
              <a:rPr lang="en-US" sz="3200" b="1" dirty="0"/>
              <a:t>Judges 19  Benjamin degraded.</a:t>
            </a:r>
          </a:p>
          <a:p>
            <a:pPr marL="0" indent="0">
              <a:buNone/>
            </a:pPr>
            <a:r>
              <a:rPr lang="en-US" sz="3200" b="1" dirty="0"/>
              <a:t>Judges 20 Benjamin judged.</a:t>
            </a:r>
          </a:p>
          <a:p>
            <a:pPr marL="0" indent="0">
              <a:buNone/>
            </a:pPr>
            <a:r>
              <a:rPr lang="en-US" sz="3200" b="1" dirty="0"/>
              <a:t>Judges 21 A </a:t>
            </a:r>
            <a:r>
              <a:rPr lang="en-US" sz="3200" b="1"/>
              <a:t>remnant of Benjamin </a:t>
            </a:r>
            <a:r>
              <a:rPr lang="en-US" sz="3200" b="1" dirty="0"/>
              <a:t>saved.</a:t>
            </a:r>
          </a:p>
        </p:txBody>
      </p:sp>
    </p:spTree>
    <p:extLst>
      <p:ext uri="{BB962C8B-B14F-4D97-AF65-F5344CB8AC3E}">
        <p14:creationId xmlns:p14="http://schemas.microsoft.com/office/powerpoint/2010/main" val="2772762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9077-3796-D8CB-B6F7-E4A27A77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F6A3A-173A-FFF9-B60F-63DFE0D48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Samson:  A VERY flawed Savior and messianic prefigure</a:t>
            </a:r>
          </a:p>
          <a:p>
            <a:pPr marL="0" indent="0">
              <a:buNone/>
            </a:pPr>
            <a:r>
              <a:rPr lang="en-US" b="1" dirty="0"/>
              <a:t>Miraculous birth</a:t>
            </a:r>
          </a:p>
          <a:p>
            <a:pPr marL="0" indent="0">
              <a:buNone/>
            </a:pPr>
            <a:r>
              <a:rPr lang="en-US" b="1" dirty="0"/>
              <a:t>Dedicated to God from birth</a:t>
            </a:r>
          </a:p>
          <a:p>
            <a:pPr marL="0" indent="0">
              <a:buNone/>
            </a:pPr>
            <a:r>
              <a:rPr lang="en-US" b="1" dirty="0"/>
              <a:t>Nazirite/Nazarene    dedicated/Branch</a:t>
            </a:r>
          </a:p>
          <a:p>
            <a:pPr marL="0" indent="0">
              <a:buNone/>
            </a:pPr>
            <a:r>
              <a:rPr lang="en-US" b="1" dirty="0"/>
              <a:t>Ascends to heaven</a:t>
            </a:r>
          </a:p>
          <a:p>
            <a:pPr marL="0" indent="0">
              <a:buNone/>
            </a:pPr>
            <a:r>
              <a:rPr lang="en-US" b="1" dirty="0"/>
              <a:t>Empowered by the Holy Spirit</a:t>
            </a:r>
          </a:p>
          <a:p>
            <a:pPr marL="0" indent="0">
              <a:buNone/>
            </a:pPr>
            <a:r>
              <a:rPr lang="en-US" b="1" dirty="0"/>
              <a:t>Saves Israel</a:t>
            </a:r>
          </a:p>
          <a:p>
            <a:pPr marL="0" indent="0">
              <a:buNone/>
            </a:pPr>
            <a:r>
              <a:rPr lang="en-US" b="1" dirty="0"/>
              <a:t>Betrayed by his brothers</a:t>
            </a:r>
          </a:p>
          <a:p>
            <a:pPr marL="0" indent="0">
              <a:buNone/>
            </a:pPr>
            <a:r>
              <a:rPr lang="en-US" b="1" dirty="0"/>
              <a:t>Allowed himself to be handed over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7382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088F3-4107-57EC-2658-F4D04D7A8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DFF5-D274-F465-28B6-2125B2F3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52A16-E285-E7AF-2405-77ECB846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Samson:  A VERY flawed Savior and messianic prefigure</a:t>
            </a:r>
          </a:p>
          <a:p>
            <a:pPr marL="0" indent="0">
              <a:buNone/>
            </a:pPr>
            <a:r>
              <a:rPr lang="en-US" b="1" dirty="0"/>
              <a:t>Sold for pieces of silver</a:t>
            </a:r>
          </a:p>
          <a:p>
            <a:pPr marL="0" indent="0">
              <a:buNone/>
            </a:pPr>
            <a:r>
              <a:rPr lang="en-US" b="1" dirty="0"/>
              <a:t>Mocked</a:t>
            </a:r>
          </a:p>
          <a:p>
            <a:pPr marL="0" indent="0">
              <a:buNone/>
            </a:pPr>
            <a:r>
              <a:rPr lang="en-US" b="1" dirty="0"/>
              <a:t>Voluntarily gave his life to save Israel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Samson, a very flawed Savior and prefigure of the Messiah</a:t>
            </a:r>
          </a:p>
        </p:txBody>
      </p:sp>
    </p:spTree>
    <p:extLst>
      <p:ext uri="{BB962C8B-B14F-4D97-AF65-F5344CB8AC3E}">
        <p14:creationId xmlns:p14="http://schemas.microsoft.com/office/powerpoint/2010/main" val="224522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A30A-091D-5546-F7F8-1CB5B90E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Theme Passages From 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15FF2-C8DE-7A6D-F698-802BE516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0"/>
            <a:ext cx="10515600" cy="3586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Judges 5:2  When the princes of Israel take the lead, when the people willingly offer themselves—praise the Lord!</a:t>
            </a:r>
          </a:p>
        </p:txBody>
      </p:sp>
    </p:spTree>
    <p:extLst>
      <p:ext uri="{BB962C8B-B14F-4D97-AF65-F5344CB8AC3E}">
        <p14:creationId xmlns:p14="http://schemas.microsoft.com/office/powerpoint/2010/main" val="344777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4930-4694-65C9-B053-2838E551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Judges 10:6-14   Israel goes from bad to worse</a:t>
            </a:r>
          </a:p>
        </p:txBody>
      </p:sp>
      <p:pic>
        <p:nvPicPr>
          <p:cNvPr id="4" name="Content Placeholder 3" descr="In A Downward Spiral? Most Certainly ...">
            <a:extLst>
              <a:ext uri="{FF2B5EF4-FFF2-40B4-BE49-F238E27FC236}">
                <a16:creationId xmlns:a16="http://schemas.microsoft.com/office/drawing/2014/main" id="{62ACA3C9-094D-8E57-7F99-71A662811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90688"/>
            <a:ext cx="7239000" cy="4817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D25194-6FB0-2225-8554-7E5E114D6B34}"/>
              </a:ext>
            </a:extLst>
          </p:cNvPr>
          <p:cNvSpPr txBox="1"/>
          <p:nvPr/>
        </p:nvSpPr>
        <p:spPr>
          <a:xfrm>
            <a:off x="7696200" y="1690688"/>
            <a:ext cx="411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Idolatry produces a downward spiral</a:t>
            </a:r>
          </a:p>
          <a:p>
            <a:endParaRPr lang="en-US" sz="3200" b="1" dirty="0"/>
          </a:p>
          <a:p>
            <a:r>
              <a:rPr lang="en-US" sz="3200" b="1" dirty="0"/>
              <a:t>Baal, Ashtoreth, Haddad, Eshmon, Chemosh, Ashtart, Milcom, Dagon and Moloch.</a:t>
            </a:r>
          </a:p>
        </p:txBody>
      </p:sp>
    </p:spTree>
    <p:extLst>
      <p:ext uri="{BB962C8B-B14F-4D97-AF65-F5344CB8AC3E}">
        <p14:creationId xmlns:p14="http://schemas.microsoft.com/office/powerpoint/2010/main" val="88193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347D-2846-AD8C-80F6-F6EF2682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Judges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42356-B91B-71E5-9B40-C62859B4A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28800"/>
            <a:ext cx="10363200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 sold Israel into the hands of the Philistines and the Ammonites.</a:t>
            </a:r>
          </a:p>
          <a:p>
            <a:pPr marL="0" indent="0">
              <a:buNone/>
            </a:pPr>
            <a:r>
              <a:rPr lang="en-US" sz="3200" b="1" dirty="0"/>
              <a:t>For us:  Into the hands of Satan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Would God do that?</a:t>
            </a:r>
          </a:p>
          <a:p>
            <a:pPr marL="0" indent="0">
              <a:buNone/>
            </a:pPr>
            <a:r>
              <a:rPr lang="en-US" sz="3200" b="1" dirty="0"/>
              <a:t>Yes!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v. 10  After 18 years, finally,  Israel cried out to the Lord</a:t>
            </a:r>
          </a:p>
          <a:p>
            <a:pPr marL="0" indent="0">
              <a:buNone/>
            </a:pPr>
            <a:r>
              <a:rPr lang="en-US" sz="3200" b="1" dirty="0"/>
              <a:t>v. 11-14  God:  I am done with you.  Judgment time.</a:t>
            </a:r>
          </a:p>
        </p:txBody>
      </p:sp>
    </p:spTree>
    <p:extLst>
      <p:ext uri="{BB962C8B-B14F-4D97-AF65-F5344CB8AC3E}">
        <p14:creationId xmlns:p14="http://schemas.microsoft.com/office/powerpoint/2010/main" val="355174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D4DD-06A8-EBF8-E41B-A9E64C28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Judges 10:15-18   Repentance?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D0CF9-616B-F1BA-CAD6-82079DFA4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Israel to God:  Do as you please with us.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On their own initiative, Israel turns away from the idols.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A VERY patient an merciful God:   OK.  One more time!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9901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BAA91-E5C8-DD80-4A5E-DDA91B10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Judges 11   Jephthah: Savior of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9BD0-921D-53A5-C689-D67E3B8E9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Jephthah makes a foolish vow.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YHWH:  If you will give me and Israel victory over the Ammonites, whatever comes out of my house when I return will be given as a burnt offering.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Us to God:  If you will do ABC, I will do XYZ</a:t>
            </a:r>
          </a:p>
        </p:txBody>
      </p:sp>
    </p:spTree>
    <p:extLst>
      <p:ext uri="{BB962C8B-B14F-4D97-AF65-F5344CB8AC3E}">
        <p14:creationId xmlns:p14="http://schemas.microsoft.com/office/powerpoint/2010/main" val="102771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97BD-0037-991F-1E5D-7C094FE29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F6CC-3316-FE12-EF53-B37A3250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38387"/>
            <a:ext cx="4648200" cy="3838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Advice:  If you know the right thing to do:</a:t>
            </a:r>
          </a:p>
        </p:txBody>
      </p:sp>
      <p:pic>
        <p:nvPicPr>
          <p:cNvPr id="4" name="Picture 3" descr="As Nike Tweaks Its Tagline, a Look Back at the Dark Origins of 'Just Do It'">
            <a:extLst>
              <a:ext uri="{FF2B5EF4-FFF2-40B4-BE49-F238E27FC236}">
                <a16:creationId xmlns:a16="http://schemas.microsoft.com/office/drawing/2014/main" id="{B3B6C937-F2F8-F9B2-3AD3-7FEF85C9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322" y="1219201"/>
            <a:ext cx="8152849" cy="428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0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FADB-76A2-2151-B1F6-C9E64C0D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Samson: A Very Flawed Savior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974D9-FBD6-202F-8CBF-BF5F795B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690688"/>
            <a:ext cx="4419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A great irony:   Samson, the most flawed of all the Judges, is also the one God uses most clearly as a Savior and prefigure of Christ.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Why would God do that?</a:t>
            </a:r>
          </a:p>
        </p:txBody>
      </p:sp>
      <p:pic>
        <p:nvPicPr>
          <p:cNvPr id="4" name="Picture 3" descr="Who was Samson in the Bible? His Story and Significance | Christianity.com">
            <a:extLst>
              <a:ext uri="{FF2B5EF4-FFF2-40B4-BE49-F238E27FC236}">
                <a16:creationId xmlns:a16="http://schemas.microsoft.com/office/drawing/2014/main" id="{89785969-D3D2-8AC9-C780-42D9B6C88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610718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28225</TotalTime>
  <Words>874</Words>
  <Application>Microsoft Office PowerPoint</Application>
  <PresentationFormat>Widescreen</PresentationFormat>
  <Paragraphs>130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Office Theme</vt:lpstr>
      <vt:lpstr>The Book of Judges VII Samson: An Imperfect Savior</vt:lpstr>
      <vt:lpstr>Themes of Judges</vt:lpstr>
      <vt:lpstr>Theme Passages From Judges</vt:lpstr>
      <vt:lpstr>Judges 10:6-14   Israel goes from bad to worse</vt:lpstr>
      <vt:lpstr>Judges 10</vt:lpstr>
      <vt:lpstr>Judges 10:15-18   Repentance?</vt:lpstr>
      <vt:lpstr>Judges 11   Jephthah: Savior of Israel</vt:lpstr>
      <vt:lpstr>PowerPoint Presentation</vt:lpstr>
      <vt:lpstr>Samson: A Very Flawed Savior</vt:lpstr>
      <vt:lpstr>Samson: A Very Flawed Savior</vt:lpstr>
      <vt:lpstr>Judges 13:1-12    A Beautiful Story!</vt:lpstr>
      <vt:lpstr>Judges 13:1-12   A Beautiful Story!</vt:lpstr>
      <vt:lpstr>Judges 13:17-25  Another Prefigure of Christ</vt:lpstr>
      <vt:lpstr>Samson:  From good to bad to worse to Savior of Israel</vt:lpstr>
      <vt:lpstr>Judges 14</vt:lpstr>
      <vt:lpstr>Judges 15  More of the Same</vt:lpstr>
      <vt:lpstr>Judges 16 More of the Same</vt:lpstr>
      <vt:lpstr>See the Pattern:  Samson is Israel/Us</vt:lpstr>
      <vt:lpstr>Messianic Prefigure</vt:lpstr>
      <vt:lpstr> Post Script:  Judges Ch 17-21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37</cp:revision>
  <dcterms:created xsi:type="dcterms:W3CDTF">2013-09-15T03:09:25Z</dcterms:created>
  <dcterms:modified xsi:type="dcterms:W3CDTF">2026-07-05T23:34:19Z</dcterms:modified>
</cp:coreProperties>
</file>