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1117" r:id="rId2"/>
    <p:sldId id="1242" r:id="rId3"/>
    <p:sldId id="1243" r:id="rId4"/>
    <p:sldId id="1244" r:id="rId5"/>
    <p:sldId id="1245" r:id="rId6"/>
    <p:sldId id="1317" r:id="rId7"/>
    <p:sldId id="1315" r:id="rId8"/>
    <p:sldId id="1318" r:id="rId9"/>
    <p:sldId id="1316" r:id="rId10"/>
    <p:sldId id="1246" r:id="rId11"/>
    <p:sldId id="1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B84C79-C994-4F45-96DE-889EC2A4083D}" v="6" dt="2026-08-20T00:46:11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Oakes" userId="1a36f0057432ea1f" providerId="LiveId" clId="{47381711-A8C6-487F-B478-F1510AC8C65D}"/>
    <pc:docChg chg="undo custSel addSld delSld modSld sldOrd delMainMaster">
      <pc:chgData name="John Oakes" userId="1a36f0057432ea1f" providerId="LiveId" clId="{47381711-A8C6-487F-B478-F1510AC8C65D}" dt="2026-08-20T16:20:25.643" v="1768" actId="20577"/>
      <pc:docMkLst>
        <pc:docMk/>
      </pc:docMkLst>
      <pc:sldChg chg="add del">
        <pc:chgData name="John Oakes" userId="1a36f0057432ea1f" providerId="LiveId" clId="{47381711-A8C6-487F-B478-F1510AC8C65D}" dt="2026-08-20T16:18:11.978" v="1733" actId="47"/>
        <pc:sldMkLst>
          <pc:docMk/>
          <pc:sldMk cId="4054011394" sldId="1060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786951858" sldId="1108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446570292" sldId="1109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060553805" sldId="1110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387130394" sldId="1111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615166889" sldId="1112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52796918" sldId="1113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897503040" sldId="1114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955835673" sldId="1115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1363405016" sldId="1116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2393654622" sldId="1118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449683365" sldId="1119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669598059" sldId="1120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210125266" sldId="1121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039492033" sldId="1122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256225938" sldId="1238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2518982661" sldId="1239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2681198064" sldId="1240"/>
        </pc:sldMkLst>
      </pc:sldChg>
      <pc:sldChg chg="del">
        <pc:chgData name="John Oakes" userId="1a36f0057432ea1f" providerId="LiveId" clId="{47381711-A8C6-487F-B478-F1510AC8C65D}" dt="2026-08-19T18:00:26.924" v="0" actId="47"/>
        <pc:sldMkLst>
          <pc:docMk/>
          <pc:sldMk cId="3786403996" sldId="1241"/>
        </pc:sldMkLst>
      </pc:sldChg>
      <pc:sldChg chg="addSp modSp new mod">
        <pc:chgData name="John Oakes" userId="1a36f0057432ea1f" providerId="LiveId" clId="{47381711-A8C6-487F-B478-F1510AC8C65D}" dt="2026-08-19T18:14:10.963" v="658" actId="1076"/>
        <pc:sldMkLst>
          <pc:docMk/>
          <pc:sldMk cId="3993325600" sldId="1243"/>
        </pc:sldMkLst>
        <pc:spChg chg="mod">
          <ac:chgData name="John Oakes" userId="1a36f0057432ea1f" providerId="LiveId" clId="{47381711-A8C6-487F-B478-F1510AC8C65D}" dt="2026-08-19T18:14:04.043" v="656" actId="14100"/>
          <ac:spMkLst>
            <pc:docMk/>
            <pc:sldMk cId="3993325600" sldId="1243"/>
            <ac:spMk id="2" creationId="{7CDFEE06-4203-3464-8F0E-A97809DAEEAF}"/>
          </ac:spMkLst>
        </pc:spChg>
        <pc:spChg chg="mod">
          <ac:chgData name="John Oakes" userId="1a36f0057432ea1f" providerId="LiveId" clId="{47381711-A8C6-487F-B478-F1510AC8C65D}" dt="2026-08-19T18:12:40.269" v="651" actId="14100"/>
          <ac:spMkLst>
            <pc:docMk/>
            <pc:sldMk cId="3993325600" sldId="1243"/>
            <ac:spMk id="3" creationId="{45349777-B513-6452-F4EE-7F295468A3D4}"/>
          </ac:spMkLst>
        </pc:spChg>
        <pc:picChg chg="add mod">
          <ac:chgData name="John Oakes" userId="1a36f0057432ea1f" providerId="LiveId" clId="{47381711-A8C6-487F-B478-F1510AC8C65D}" dt="2026-08-19T18:14:10.963" v="658" actId="1076"/>
          <ac:picMkLst>
            <pc:docMk/>
            <pc:sldMk cId="3993325600" sldId="1243"/>
            <ac:picMk id="4" creationId="{16C138EC-7C29-F75D-C072-7839F9DC7015}"/>
          </ac:picMkLst>
        </pc:picChg>
      </pc:sldChg>
      <pc:sldChg chg="modSp new mod">
        <pc:chgData name="John Oakes" userId="1a36f0057432ea1f" providerId="LiveId" clId="{47381711-A8C6-487F-B478-F1510AC8C65D}" dt="2026-08-19T18:17:25.055" v="903" actId="255"/>
        <pc:sldMkLst>
          <pc:docMk/>
          <pc:sldMk cId="3348970344" sldId="1244"/>
        </pc:sldMkLst>
        <pc:spChg chg="mod">
          <ac:chgData name="John Oakes" userId="1a36f0057432ea1f" providerId="LiveId" clId="{47381711-A8C6-487F-B478-F1510AC8C65D}" dt="2026-08-19T18:14:33.730" v="673" actId="20577"/>
          <ac:spMkLst>
            <pc:docMk/>
            <pc:sldMk cId="3348970344" sldId="1244"/>
            <ac:spMk id="2" creationId="{EE446936-4DF7-4EC9-6C3F-E7A3F2C37EB5}"/>
          </ac:spMkLst>
        </pc:spChg>
        <pc:spChg chg="mod">
          <ac:chgData name="John Oakes" userId="1a36f0057432ea1f" providerId="LiveId" clId="{47381711-A8C6-487F-B478-F1510AC8C65D}" dt="2026-08-19T18:17:25.055" v="903" actId="255"/>
          <ac:spMkLst>
            <pc:docMk/>
            <pc:sldMk cId="3348970344" sldId="1244"/>
            <ac:spMk id="3" creationId="{7990EE57-45DB-A1A9-7126-E916A43FDC78}"/>
          </ac:spMkLst>
        </pc:spChg>
      </pc:sldChg>
      <pc:sldChg chg="addSp modSp new mod">
        <pc:chgData name="John Oakes" userId="1a36f0057432ea1f" providerId="LiveId" clId="{47381711-A8C6-487F-B478-F1510AC8C65D}" dt="2026-08-19T18:21:07.868" v="1041" actId="1076"/>
        <pc:sldMkLst>
          <pc:docMk/>
          <pc:sldMk cId="2309672592" sldId="1245"/>
        </pc:sldMkLst>
        <pc:spChg chg="mod">
          <ac:chgData name="John Oakes" userId="1a36f0057432ea1f" providerId="LiveId" clId="{47381711-A8C6-487F-B478-F1510AC8C65D}" dt="2026-08-19T18:18:07.121" v="951" actId="20577"/>
          <ac:spMkLst>
            <pc:docMk/>
            <pc:sldMk cId="2309672592" sldId="1245"/>
            <ac:spMk id="2" creationId="{85F0D561-5861-0428-5821-AE37062532E9}"/>
          </ac:spMkLst>
        </pc:spChg>
        <pc:spChg chg="mod">
          <ac:chgData name="John Oakes" userId="1a36f0057432ea1f" providerId="LiveId" clId="{47381711-A8C6-487F-B478-F1510AC8C65D}" dt="2026-08-19T18:19:51.702" v="1035" actId="20577"/>
          <ac:spMkLst>
            <pc:docMk/>
            <pc:sldMk cId="2309672592" sldId="1245"/>
            <ac:spMk id="3" creationId="{91604113-637A-B9BE-A7D0-F3C554CFC2B8}"/>
          </ac:spMkLst>
        </pc:spChg>
        <pc:picChg chg="add mod">
          <ac:chgData name="John Oakes" userId="1a36f0057432ea1f" providerId="LiveId" clId="{47381711-A8C6-487F-B478-F1510AC8C65D}" dt="2026-08-19T18:21:07.868" v="1041" actId="1076"/>
          <ac:picMkLst>
            <pc:docMk/>
            <pc:sldMk cId="2309672592" sldId="1245"/>
            <ac:picMk id="4" creationId="{D88695B1-C3D3-3257-623C-CB2708A04CD3}"/>
          </ac:picMkLst>
        </pc:picChg>
      </pc:sldChg>
      <pc:sldChg chg="modSp new mod">
        <pc:chgData name="John Oakes" userId="1a36f0057432ea1f" providerId="LiveId" clId="{47381711-A8C6-487F-B478-F1510AC8C65D}" dt="2026-08-19T18:08:35.721" v="400" actId="14100"/>
        <pc:sldMkLst>
          <pc:docMk/>
          <pc:sldMk cId="1898815019" sldId="1246"/>
        </pc:sldMkLst>
        <pc:spChg chg="mod">
          <ac:chgData name="John Oakes" userId="1a36f0057432ea1f" providerId="LiveId" clId="{47381711-A8C6-487F-B478-F1510AC8C65D}" dt="2026-08-19T18:06:50.555" v="128" actId="20577"/>
          <ac:spMkLst>
            <pc:docMk/>
            <pc:sldMk cId="1898815019" sldId="1246"/>
            <ac:spMk id="2" creationId="{3AB515E3-7886-C842-231A-055E9E8298CD}"/>
          </ac:spMkLst>
        </pc:spChg>
        <pc:spChg chg="mod">
          <ac:chgData name="John Oakes" userId="1a36f0057432ea1f" providerId="LiveId" clId="{47381711-A8C6-487F-B478-F1510AC8C65D}" dt="2026-08-19T18:08:35.721" v="400" actId="14100"/>
          <ac:spMkLst>
            <pc:docMk/>
            <pc:sldMk cId="1898815019" sldId="1246"/>
            <ac:spMk id="3" creationId="{304A1A88-BA8A-3F09-30D7-F861ADB1C64C}"/>
          </ac:spMkLst>
        </pc:spChg>
      </pc:sldChg>
      <pc:sldChg chg="new del">
        <pc:chgData name="John Oakes" userId="1a36f0057432ea1f" providerId="LiveId" clId="{47381711-A8C6-487F-B478-F1510AC8C65D}" dt="2026-08-19T18:32:12.582" v="1670" actId="47"/>
        <pc:sldMkLst>
          <pc:docMk/>
          <pc:sldMk cId="2312709182" sldId="1247"/>
        </pc:sldMkLst>
      </pc:sldChg>
      <pc:sldChg chg="new del">
        <pc:chgData name="John Oakes" userId="1a36f0057432ea1f" providerId="LiveId" clId="{47381711-A8C6-487F-B478-F1510AC8C65D}" dt="2026-08-19T18:32:16.838" v="1671" actId="47"/>
        <pc:sldMkLst>
          <pc:docMk/>
          <pc:sldMk cId="3423684717" sldId="1248"/>
        </pc:sldMkLst>
      </pc:sldChg>
      <pc:sldChg chg="add del">
        <pc:chgData name="John Oakes" userId="1a36f0057432ea1f" providerId="LiveId" clId="{47381711-A8C6-487F-B478-F1510AC8C65D}" dt="2026-08-20T16:18:15.370" v="1734" actId="47"/>
        <pc:sldMkLst>
          <pc:docMk/>
          <pc:sldMk cId="0" sldId="1312"/>
        </pc:sldMkLst>
      </pc:sldChg>
      <pc:sldChg chg="modSp add del mod">
        <pc:chgData name="John Oakes" userId="1a36f0057432ea1f" providerId="LiveId" clId="{47381711-A8C6-487F-B478-F1510AC8C65D}" dt="2026-08-20T16:18:25.003" v="1735" actId="2696"/>
        <pc:sldMkLst>
          <pc:docMk/>
          <pc:sldMk cId="0" sldId="1313"/>
        </pc:sldMkLst>
        <pc:spChg chg="mod">
          <ac:chgData name="John Oakes" userId="1a36f0057432ea1f" providerId="LiveId" clId="{47381711-A8C6-487F-B478-F1510AC8C65D}" dt="2026-08-19T18:04:14.918" v="48" actId="14100"/>
          <ac:spMkLst>
            <pc:docMk/>
            <pc:sldMk cId="0" sldId="1313"/>
            <ac:spMk id="4" creationId="{EB958E16-ADA8-9EA1-33F3-F30F01B83F90}"/>
          </ac:spMkLst>
        </pc:spChg>
        <pc:spChg chg="mod">
          <ac:chgData name="John Oakes" userId="1a36f0057432ea1f" providerId="LiveId" clId="{47381711-A8C6-487F-B478-F1510AC8C65D}" dt="2026-08-19T18:05:35.610" v="103" actId="255"/>
          <ac:spMkLst>
            <pc:docMk/>
            <pc:sldMk cId="0" sldId="1313"/>
            <ac:spMk id="5" creationId="{B248CAF4-7AA9-790F-2E60-AAEA1DEDFC1F}"/>
          </ac:spMkLst>
        </pc:spChg>
        <pc:picChg chg="mod">
          <ac:chgData name="John Oakes" userId="1a36f0057432ea1f" providerId="LiveId" clId="{47381711-A8C6-487F-B478-F1510AC8C65D}" dt="2026-08-19T18:05:15.057" v="100" actId="14100"/>
          <ac:picMkLst>
            <pc:docMk/>
            <pc:sldMk cId="0" sldId="1313"/>
            <ac:picMk id="126980" creationId="{ACD0B14C-CE74-3535-F7A0-DD2769D9CFB1}"/>
          </ac:picMkLst>
        </pc:picChg>
      </pc:sldChg>
      <pc:sldChg chg="modSp add mod">
        <pc:chgData name="John Oakes" userId="1a36f0057432ea1f" providerId="LiveId" clId="{47381711-A8C6-487F-B478-F1510AC8C65D}" dt="2026-08-20T16:20:25.643" v="1768" actId="20577"/>
        <pc:sldMkLst>
          <pc:docMk/>
          <pc:sldMk cId="2628528368" sldId="1314"/>
        </pc:sldMkLst>
        <pc:spChg chg="mod">
          <ac:chgData name="John Oakes" userId="1a36f0057432ea1f" providerId="LiveId" clId="{47381711-A8C6-487F-B478-F1510AC8C65D}" dt="2026-08-20T16:20:25.643" v="1768" actId="20577"/>
          <ac:spMkLst>
            <pc:docMk/>
            <pc:sldMk cId="2628528368" sldId="1314"/>
            <ac:spMk id="3" creationId="{5E5360A4-60C4-52F2-C33B-51B9B1CC1A62}"/>
          </ac:spMkLst>
        </pc:spChg>
      </pc:sldChg>
      <pc:sldChg chg="addSp modSp new mod">
        <pc:chgData name="John Oakes" userId="1a36f0057432ea1f" providerId="LiveId" clId="{47381711-A8C6-487F-B478-F1510AC8C65D}" dt="2026-08-19T18:30:11.595" v="1478" actId="1076"/>
        <pc:sldMkLst>
          <pc:docMk/>
          <pc:sldMk cId="1996032924" sldId="1315"/>
        </pc:sldMkLst>
        <pc:spChg chg="mod">
          <ac:chgData name="John Oakes" userId="1a36f0057432ea1f" providerId="LiveId" clId="{47381711-A8C6-487F-B478-F1510AC8C65D}" dt="2026-08-19T18:27:30.817" v="1372" actId="20577"/>
          <ac:spMkLst>
            <pc:docMk/>
            <pc:sldMk cId="1996032924" sldId="1315"/>
            <ac:spMk id="2" creationId="{0BAD02FE-555A-5703-8540-80CD9A7761C9}"/>
          </ac:spMkLst>
        </pc:spChg>
        <pc:spChg chg="mod">
          <ac:chgData name="John Oakes" userId="1a36f0057432ea1f" providerId="LiveId" clId="{47381711-A8C6-487F-B478-F1510AC8C65D}" dt="2026-08-19T18:28:42.635" v="1471" actId="14100"/>
          <ac:spMkLst>
            <pc:docMk/>
            <pc:sldMk cId="1996032924" sldId="1315"/>
            <ac:spMk id="3" creationId="{5149A7D3-336F-BF02-D0DA-F7EAF0F3E35A}"/>
          </ac:spMkLst>
        </pc:spChg>
        <pc:picChg chg="add mod">
          <ac:chgData name="John Oakes" userId="1a36f0057432ea1f" providerId="LiveId" clId="{47381711-A8C6-487F-B478-F1510AC8C65D}" dt="2026-08-19T18:30:11.595" v="1478" actId="1076"/>
          <ac:picMkLst>
            <pc:docMk/>
            <pc:sldMk cId="1996032924" sldId="1315"/>
            <ac:picMk id="4" creationId="{82B66F4B-B134-DF8B-AE72-1C7C8894B7EB}"/>
          </ac:picMkLst>
        </pc:picChg>
      </pc:sldChg>
      <pc:sldChg chg="modSp new mod">
        <pc:chgData name="John Oakes" userId="1a36f0057432ea1f" providerId="LiveId" clId="{47381711-A8C6-487F-B478-F1510AC8C65D}" dt="2026-08-19T18:32:03.748" v="1669" actId="20577"/>
        <pc:sldMkLst>
          <pc:docMk/>
          <pc:sldMk cId="3496872246" sldId="1316"/>
        </pc:sldMkLst>
        <pc:spChg chg="mod">
          <ac:chgData name="John Oakes" userId="1a36f0057432ea1f" providerId="LiveId" clId="{47381711-A8C6-487F-B478-F1510AC8C65D}" dt="2026-08-19T18:30:39.560" v="1498" actId="20577"/>
          <ac:spMkLst>
            <pc:docMk/>
            <pc:sldMk cId="3496872246" sldId="1316"/>
            <ac:spMk id="2" creationId="{A43590BC-E644-DD60-E2B1-859345643312}"/>
          </ac:spMkLst>
        </pc:spChg>
        <pc:spChg chg="mod">
          <ac:chgData name="John Oakes" userId="1a36f0057432ea1f" providerId="LiveId" clId="{47381711-A8C6-487F-B478-F1510AC8C65D}" dt="2026-08-19T18:32:03.748" v="1669" actId="20577"/>
          <ac:spMkLst>
            <pc:docMk/>
            <pc:sldMk cId="3496872246" sldId="1316"/>
            <ac:spMk id="3" creationId="{184FFF46-0A16-6670-4F4B-AB78643BCAA6}"/>
          </ac:spMkLst>
        </pc:spChg>
      </pc:sldChg>
      <pc:sldChg chg="addSp modSp new mod ord">
        <pc:chgData name="John Oakes" userId="1a36f0057432ea1f" providerId="LiveId" clId="{47381711-A8C6-487F-B478-F1510AC8C65D}" dt="2026-08-19T18:26:20.673" v="1339"/>
        <pc:sldMkLst>
          <pc:docMk/>
          <pc:sldMk cId="1525896980" sldId="1317"/>
        </pc:sldMkLst>
        <pc:spChg chg="mod">
          <ac:chgData name="John Oakes" userId="1a36f0057432ea1f" providerId="LiveId" clId="{47381711-A8C6-487F-B478-F1510AC8C65D}" dt="2026-08-19T18:21:33.016" v="1059" actId="20577"/>
          <ac:spMkLst>
            <pc:docMk/>
            <pc:sldMk cId="1525896980" sldId="1317"/>
            <ac:spMk id="2" creationId="{44627A72-E059-7F3F-A917-383C618776CB}"/>
          </ac:spMkLst>
        </pc:spChg>
        <pc:spChg chg="mod">
          <ac:chgData name="John Oakes" userId="1a36f0057432ea1f" providerId="LiveId" clId="{47381711-A8C6-487F-B478-F1510AC8C65D}" dt="2026-08-19T18:26:14.571" v="1337" actId="207"/>
          <ac:spMkLst>
            <pc:docMk/>
            <pc:sldMk cId="1525896980" sldId="1317"/>
            <ac:spMk id="3" creationId="{96CE1704-A226-0B58-3320-338779F713F5}"/>
          </ac:spMkLst>
        </pc:spChg>
        <pc:picChg chg="add mod">
          <ac:chgData name="John Oakes" userId="1a36f0057432ea1f" providerId="LiveId" clId="{47381711-A8C6-487F-B478-F1510AC8C65D}" dt="2026-08-19T18:25:27.171" v="1333" actId="1076"/>
          <ac:picMkLst>
            <pc:docMk/>
            <pc:sldMk cId="1525896980" sldId="1317"/>
            <ac:picMk id="4" creationId="{BACDC8A2-3D7B-09C3-D18A-19BB39CCF422}"/>
          </ac:picMkLst>
        </pc:picChg>
      </pc:sldChg>
      <pc:sldChg chg="addSp delSp modSp new mod">
        <pc:chgData name="John Oakes" userId="1a36f0057432ea1f" providerId="LiveId" clId="{47381711-A8C6-487F-B478-F1510AC8C65D}" dt="2026-08-20T00:49:09.042" v="1732" actId="1076"/>
        <pc:sldMkLst>
          <pc:docMk/>
          <pc:sldMk cId="2256517337" sldId="1318"/>
        </pc:sldMkLst>
        <pc:spChg chg="mod">
          <ac:chgData name="John Oakes" userId="1a36f0057432ea1f" providerId="LiveId" clId="{47381711-A8C6-487F-B478-F1510AC8C65D}" dt="2026-08-20T00:47:49.782" v="1727" actId="14100"/>
          <ac:spMkLst>
            <pc:docMk/>
            <pc:sldMk cId="2256517337" sldId="1318"/>
            <ac:spMk id="2" creationId="{7E74367C-0074-888B-951A-21C18346F5B6}"/>
          </ac:spMkLst>
        </pc:spChg>
        <pc:spChg chg="del">
          <ac:chgData name="John Oakes" userId="1a36f0057432ea1f" providerId="LiveId" clId="{47381711-A8C6-487F-B478-F1510AC8C65D}" dt="2026-08-20T00:46:11.250" v="1673"/>
          <ac:spMkLst>
            <pc:docMk/>
            <pc:sldMk cId="2256517337" sldId="1318"/>
            <ac:spMk id="3" creationId="{563509BC-13A8-74A6-4DBD-17709C1C181B}"/>
          </ac:spMkLst>
        </pc:spChg>
        <pc:picChg chg="add mod">
          <ac:chgData name="John Oakes" userId="1a36f0057432ea1f" providerId="LiveId" clId="{47381711-A8C6-487F-B478-F1510AC8C65D}" dt="2026-08-20T00:49:09.042" v="1732" actId="1076"/>
          <ac:picMkLst>
            <pc:docMk/>
            <pc:sldMk cId="2256517337" sldId="1318"/>
            <ac:picMk id="4" creationId="{36C9E9F7-9128-C3E3-B9FB-F130FE2B8600}"/>
          </ac:picMkLst>
        </pc:picChg>
      </pc:sldChg>
      <pc:sldChg chg="new del">
        <pc:chgData name="John Oakes" userId="1a36f0057432ea1f" providerId="LiveId" clId="{47381711-A8C6-487F-B478-F1510AC8C65D}" dt="2026-08-19T18:31:13.347" v="1589" actId="680"/>
        <pc:sldMkLst>
          <pc:docMk/>
          <pc:sldMk cId="3080043769" sldId="1318"/>
        </pc:sldMkLst>
      </pc:sldChg>
      <pc:sldMasterChg chg="del delSldLayout">
        <pc:chgData name="John Oakes" userId="1a36f0057432ea1f" providerId="LiveId" clId="{47381711-A8C6-487F-B478-F1510AC8C65D}" dt="2026-08-20T16:18:25.003" v="1735" actId="2696"/>
        <pc:sldMasterMkLst>
          <pc:docMk/>
          <pc:sldMasterMk cId="1919592793" sldId="2147483672"/>
        </pc:sldMasterMkLst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4134396266" sldId="2147483673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1265115642" sldId="2147483674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3227149781" sldId="2147483675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643084516" sldId="2147483676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3787221450" sldId="2147483677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275847349" sldId="2147483678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3683248446" sldId="2147483679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907235706" sldId="2147483680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307527321" sldId="2147483681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3578576532" sldId="2147483682"/>
          </pc:sldLayoutMkLst>
        </pc:sldLayoutChg>
        <pc:sldLayoutChg chg="del">
          <pc:chgData name="John Oakes" userId="1a36f0057432ea1f" providerId="LiveId" clId="{47381711-A8C6-487F-B478-F1510AC8C65D}" dt="2026-08-20T16:18:25.003" v="1735" actId="2696"/>
          <pc:sldLayoutMkLst>
            <pc:docMk/>
            <pc:sldMasterMk cId="1919592793" sldId="2147483672"/>
            <pc:sldLayoutMk cId="660293342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2413A-095D-4D8A-A39B-5BABFFC2368D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FE310-2089-4501-A8F2-4E7A187BA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9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B711A13-63D0-5997-DCEF-898F938968A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87238" cy="6850063"/>
            <a:chOff x="0" y="0"/>
            <a:chExt cx="5758" cy="4315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21DD89FE-634E-55A2-423A-04DAABCB51A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CF07A2AB-32E6-D9FB-E6BC-5DD039F5465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D0953865-EBB1-2218-F5A1-200EF96F532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5517A67E-DD58-75A2-E625-C3567D6AFEE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32AE2F08-2DFF-3EEB-30CE-959D05D9D48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26C317D1-4E59-6AC9-FA2E-1732D56F842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</p:grpSp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5D7DD0A-E16E-86D8-1340-F4719FE0733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FFFFFF"/>
                </a:solidFill>
                <a:latin typeface="Garamond"/>
                <a:cs typeface="Arial"/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94D01914-ED8B-1D77-05A0-CD320B29FE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61 h 1906"/>
                <a:gd name="T4" fmla="*/ 5978 w 5740"/>
                <a:gd name="T5" fmla="*/ 761 h 1906"/>
                <a:gd name="T6" fmla="*/ 597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7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2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B959D2A5-DF96-2BA8-723B-7C129A6399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627684F7-C28D-0C6A-2D97-7C9D14911B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745B4A47-1F9F-8306-8F78-8EBD7445FC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D5D9339-16CE-4B29-A634-CF1B8131E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6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6B8E431-CE22-1C91-D501-E07F1EFD4A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0A01929-85AC-BA4A-672F-BC012C433C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B43599-18B9-4E30-BF14-BB7935E7B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1E82DEB-250B-F98D-ECD4-85BD47102E5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7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162B2A-A81E-C39D-FBB8-9D171141D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B6C17A1-B496-18D2-51A6-DB8868700C8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C4F2C1E-D71F-450A-BD71-AF87E94E5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1F9149F-CBA8-9E91-411E-2BB761A4447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65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D03BD2E-9497-FC8D-F0CE-02A3E1602C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924BF23-EC40-1AE2-0D24-E9A1BCE199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1EFB634-5AF1-4103-A481-89FCB51DC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D064EE6-DBA2-B80C-E6A1-9B86757F932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1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4483064-AA0E-C768-F112-C5BD577ED5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1090599-DD5E-750E-5167-51A5B9850F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FD4885-80AC-4155-B51E-08256487A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32E0B38-6073-77C9-E2E9-E7EEB0EA7BF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8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452E09-DC17-A840-E968-A216C9762A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90A0651-D288-497E-B309-8D1932B6A4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9F527F5-928A-4AB2-87CC-7B784DB813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69E5D2E-D5C2-C361-CE2B-F9377D95ED3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6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D3AA0DE-88BF-DE74-FBBC-4A9CA4F12E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92B5D0B-BBBD-B41D-AFF6-A5D8C066FD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76EAE16-9484-40D4-A481-97B6D4C86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22AB1F8D-E15D-7EF7-5DA0-D12C422191C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14C0DBB-5856-2DC7-D112-467F55FE0E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8F11BCE-AF96-65BF-FDEE-F022B0D9079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ECE820-A5AD-44B8-864F-6349ADD86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43D1991B-E848-3EED-300A-0A2F4A364EC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5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0131591-8769-86C8-ACA0-81A0146CAD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3E9621F-C258-470F-6D95-A3E1B9697A3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71606C-9879-4F67-8CD1-B960FCE34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C65176B-07FB-36A1-3CA1-50279FB38CC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0ED776F-B0D1-3CC0-9D56-401D4DBE72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823BAE7-6045-4DDA-622B-776B8EDF4A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17FAC13-FBC3-42B9-962E-57CBE6705C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74ADC4B-3711-FDBE-03B5-FF092125206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4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C8C4645-9F27-F0B5-5989-0D5F726AC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7854E96-3458-D770-E86C-1A30EEF006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DD3003C-97E5-4176-A495-28370779A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4454B85-D39D-DF8A-EF7B-8A88D2F7A1A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4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F139A81-9DD0-C453-5893-4F80A80C29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Arial" charset="0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0310742-0D44-36D2-98CC-2C295E12780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Arial" charset="0"/>
                <a:cs typeface="Arial"/>
              </a:defRPr>
            </a:lvl1pPr>
          </a:lstStyle>
          <a:p>
            <a:pPr>
              <a:defRPr/>
            </a:pPr>
            <a:fld id="{54105A03-FD1B-46D6-AC1A-8785C5636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148" name="Group 4">
            <a:extLst>
              <a:ext uri="{FF2B5EF4-FFF2-40B4-BE49-F238E27FC236}">
                <a16:creationId xmlns:a16="http://schemas.microsoft.com/office/drawing/2014/main" id="{2E7E69CC-BE52-4CAA-72B5-33AA2D418B1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87238" cy="6850063"/>
            <a:chOff x="0" y="0"/>
            <a:chExt cx="5758" cy="4315"/>
          </a:xfrm>
        </p:grpSpPr>
        <p:grpSp>
          <p:nvGrpSpPr>
            <p:cNvPr id="6152" name="Group 5">
              <a:extLst>
                <a:ext uri="{FF2B5EF4-FFF2-40B4-BE49-F238E27FC236}">
                  <a16:creationId xmlns:a16="http://schemas.microsoft.com/office/drawing/2014/main" id="{B9061FD7-62F3-983F-9EC4-2112F82BE8F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2294" name="Freeform 6">
                <a:extLst>
                  <a:ext uri="{FF2B5EF4-FFF2-40B4-BE49-F238E27FC236}">
                    <a16:creationId xmlns:a16="http://schemas.microsoft.com/office/drawing/2014/main" id="{67C697B5-3067-9022-D210-4643AB484F5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12295" name="Freeform 7">
                <a:extLst>
                  <a:ext uri="{FF2B5EF4-FFF2-40B4-BE49-F238E27FC236}">
                    <a16:creationId xmlns:a16="http://schemas.microsoft.com/office/drawing/2014/main" id="{253AFD88-49F0-E4F5-CDA1-A148B5BC54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12296" name="Freeform 8">
                <a:extLst>
                  <a:ext uri="{FF2B5EF4-FFF2-40B4-BE49-F238E27FC236}">
                    <a16:creationId xmlns:a16="http://schemas.microsoft.com/office/drawing/2014/main" id="{BAF0D727-5DFF-5312-F7BD-21958EAC9E3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  <p:sp>
            <p:nvSpPr>
              <p:cNvPr id="6158" name="Freeform 9">
                <a:extLst>
                  <a:ext uri="{FF2B5EF4-FFF2-40B4-BE49-F238E27FC236}">
                    <a16:creationId xmlns:a16="http://schemas.microsoft.com/office/drawing/2014/main" id="{4475DA56-8E5F-A297-8D20-3AC6A3329DC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98" name="Freeform 10">
                <a:extLst>
                  <a:ext uri="{FF2B5EF4-FFF2-40B4-BE49-F238E27FC236}">
                    <a16:creationId xmlns:a16="http://schemas.microsoft.com/office/drawing/2014/main" id="{34DADA3F-FD06-8051-B864-BDE39566711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US" sz="3600">
                  <a:solidFill>
                    <a:srgbClr val="FFFFFF"/>
                  </a:solidFill>
                  <a:latin typeface="Garamond"/>
                  <a:cs typeface="Arial"/>
                </a:endParaRPr>
              </a:p>
            </p:txBody>
          </p:sp>
        </p:grpSp>
        <p:sp>
          <p:nvSpPr>
            <p:cNvPr id="12299" name="Freeform 11">
              <a:extLst>
                <a:ext uri="{FF2B5EF4-FFF2-40B4-BE49-F238E27FC236}">
                  <a16:creationId xmlns:a16="http://schemas.microsoft.com/office/drawing/2014/main" id="{A1CE4E2D-928B-E14C-A3E8-9B430087C61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 sz="3600">
                <a:solidFill>
                  <a:srgbClr val="FFFFFF"/>
                </a:solidFill>
                <a:latin typeface="Garamond"/>
                <a:cs typeface="Arial"/>
              </a:endParaRPr>
            </a:p>
          </p:txBody>
        </p:sp>
        <p:sp>
          <p:nvSpPr>
            <p:cNvPr id="6154" name="Freeform 12">
              <a:extLst>
                <a:ext uri="{FF2B5EF4-FFF2-40B4-BE49-F238E27FC236}">
                  <a16:creationId xmlns:a16="http://schemas.microsoft.com/office/drawing/2014/main" id="{B7AFB28A-201E-C22C-D7F0-1937A13D6E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61 h 1906"/>
                <a:gd name="T4" fmla="*/ 5978 w 5740"/>
                <a:gd name="T5" fmla="*/ 761 h 1906"/>
                <a:gd name="T6" fmla="*/ 597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6DA33225-F567-E109-4A8E-1883F16AF25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69E21753-D283-C8ED-E66F-D29536043A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Arial" charset="0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03" name="Rectangle 15">
            <a:extLst>
              <a:ext uri="{FF2B5EF4-FFF2-40B4-BE49-F238E27FC236}">
                <a16:creationId xmlns:a16="http://schemas.microsoft.com/office/drawing/2014/main" id="{1D640E67-42B4-43E2-7D65-3F0286770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9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C7BEE-D5BE-1184-ECB2-72618A33A4DC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576072" y="201169"/>
            <a:ext cx="10701528" cy="1115567"/>
          </a:xfrm>
        </p:spPr>
        <p:txBody>
          <a:bodyPr/>
          <a:lstStyle/>
          <a:p>
            <a:r>
              <a:rPr lang="en-US" sz="4800" dirty="0"/>
              <a:t>1, 2 Timothy and Titus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CB2F48-11C9-4A72-B790-7F5455491444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1106424" y="1225297"/>
            <a:ext cx="9256776" cy="1115567"/>
          </a:xfrm>
        </p:spPr>
        <p:txBody>
          <a:bodyPr/>
          <a:lstStyle/>
          <a:p>
            <a:r>
              <a:rPr lang="en-US" sz="4000" b="1" dirty="0"/>
              <a:t>“The Pastoral Epistles”</a:t>
            </a:r>
          </a:p>
        </p:txBody>
      </p:sp>
      <p:pic>
        <p:nvPicPr>
          <p:cNvPr id="4" name="Picture 3" descr="Pastoral Epistles - Ethnos360 Bible ...">
            <a:extLst>
              <a:ext uri="{FF2B5EF4-FFF2-40B4-BE49-F238E27FC236}">
                <a16:creationId xmlns:a16="http://schemas.microsoft.com/office/drawing/2014/main" id="{7C2FF65B-35A9-ECF9-3761-F20910F4E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479" y="2378720"/>
            <a:ext cx="7998714" cy="447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15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15E3-7886-C842-231A-055E9E82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Be Poured 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A1A88-BA8A-3F09-30D7-F861ADB1C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696" y="2569464"/>
            <a:ext cx="10585704" cy="355669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Would you be poured out like wine upon the altar for me?</a:t>
            </a:r>
          </a:p>
          <a:p>
            <a:pPr marL="0" indent="0">
              <a:buNone/>
            </a:pPr>
            <a:r>
              <a:rPr lang="en-US" b="1" dirty="0"/>
              <a:t>Would you be broken like bread, to feed the hungry?</a:t>
            </a:r>
          </a:p>
          <a:p>
            <a:pPr marL="0" indent="0">
              <a:buNone/>
            </a:pPr>
            <a:r>
              <a:rPr lang="en-US" b="1" dirty="0"/>
              <a:t>Would you be so one with me that I may do just as I will?</a:t>
            </a:r>
          </a:p>
          <a:p>
            <a:pPr marL="0" indent="0">
              <a:buNone/>
            </a:pPr>
            <a:r>
              <a:rPr lang="en-US" b="1" dirty="0"/>
              <a:t>Would you be light and life and love, my word fulfill?</a:t>
            </a:r>
          </a:p>
        </p:txBody>
      </p:sp>
    </p:spTree>
    <p:extLst>
      <p:ext uri="{BB962C8B-B14F-4D97-AF65-F5344CB8AC3E}">
        <p14:creationId xmlns:p14="http://schemas.microsoft.com/office/powerpoint/2010/main" val="1898815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1ECD2-103F-C811-4EA8-428838DE4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7AB0D-9B89-F125-3C97-F2A6B65B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Would You Be Poured Out?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360A4-60C4-52F2-C33B-51B9B1CC1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696" y="2569464"/>
            <a:ext cx="10585704" cy="355669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Yes, I’ll be poured out like wine upon the altar for you.</a:t>
            </a:r>
          </a:p>
          <a:p>
            <a:pPr marL="0" indent="0">
              <a:buNone/>
            </a:pPr>
            <a:r>
              <a:rPr lang="en-US" b="1" dirty="0"/>
              <a:t>Yes, I’ll be broken like bread, to feed the hungry.</a:t>
            </a:r>
          </a:p>
          <a:p>
            <a:pPr marL="0" indent="0">
              <a:buNone/>
            </a:pPr>
            <a:r>
              <a:rPr lang="en-US" b="1" dirty="0"/>
              <a:t>Yes, I’ll be so one with you that you may do just as you will..</a:t>
            </a:r>
          </a:p>
          <a:p>
            <a:pPr marL="0" indent="0">
              <a:buNone/>
            </a:pPr>
            <a:r>
              <a:rPr lang="en-US" b="1" dirty="0"/>
              <a:t>Yes, I’ll be light and life and love</a:t>
            </a:r>
            <a:r>
              <a:rPr lang="en-US" b="1"/>
              <a:t>, your word fulfill. </a:t>
            </a:r>
            <a:r>
              <a:rPr lang="en-US" b="1" dirty="0"/>
              <a:t>(end)</a:t>
            </a:r>
          </a:p>
        </p:txBody>
      </p:sp>
    </p:spTree>
    <p:extLst>
      <p:ext uri="{BB962C8B-B14F-4D97-AF65-F5344CB8AC3E}">
        <p14:creationId xmlns:p14="http://schemas.microsoft.com/office/powerpoint/2010/main" val="262852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D0F36-68F7-7AAB-D807-00946369F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Tim 4  I Have Fought the Good Fight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8A801-EE01-1CED-FBD9-581242D30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4864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Context:</a:t>
            </a:r>
          </a:p>
          <a:p>
            <a:pPr marL="0" indent="0">
              <a:buNone/>
            </a:pPr>
            <a:r>
              <a:rPr lang="en-US" b="1" dirty="0"/>
              <a:t>65-66 AD  Paul is in prison in Rome, and is about to be executed.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To “Timothy my true son in the faith.” (1 Tim 1:2)</a:t>
            </a:r>
          </a:p>
        </p:txBody>
      </p:sp>
      <p:pic>
        <p:nvPicPr>
          <p:cNvPr id="4" name="Picture 3" descr="10. Paul's Imprisonment, Release, and Death (Acts 24-28, 57-65 AD). Apostle  Paul: Passionate Discipleship">
            <a:extLst>
              <a:ext uri="{FF2B5EF4-FFF2-40B4-BE49-F238E27FC236}">
                <a16:creationId xmlns:a16="http://schemas.microsoft.com/office/drawing/2014/main" id="{6D4DAB87-83FA-2E2F-EAB0-4931F8438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198" y="1417638"/>
            <a:ext cx="4347210" cy="523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2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FEE06-4203-3464-8F0E-A97809DAE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0488" y="274638"/>
            <a:ext cx="5391912" cy="1143000"/>
          </a:xfrm>
        </p:spPr>
        <p:txBody>
          <a:bodyPr/>
          <a:lstStyle/>
          <a:p>
            <a:r>
              <a:rPr lang="en-US" dirty="0"/>
              <a:t>Your Dying Day…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49777-B513-6452-F4EE-7F295468A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9320" y="1920240"/>
            <a:ext cx="5593080" cy="420592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Q: What will you be thinking about?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b="1" dirty="0"/>
              <a:t>Paul has two things on his mind:</a:t>
            </a:r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r>
              <a:rPr lang="en-US" b="1" dirty="0"/>
              <a:t>1. Preach the Word</a:t>
            </a:r>
          </a:p>
          <a:p>
            <a:pPr marL="0" indent="0">
              <a:buNone/>
            </a:pPr>
            <a:r>
              <a:rPr lang="en-US" b="1" dirty="0"/>
              <a:t>2. I have fought the good fight.</a:t>
            </a:r>
          </a:p>
        </p:txBody>
      </p:sp>
      <p:pic>
        <p:nvPicPr>
          <p:cNvPr id="4" name="Picture 3" descr="Leonardo da Vinci on his deathbed, 1519 - Stock Image - C029/1032 - Science Photo Library">
            <a:extLst>
              <a:ext uri="{FF2B5EF4-FFF2-40B4-BE49-F238E27FC236}">
                <a16:creationId xmlns:a16="http://schemas.microsoft.com/office/drawing/2014/main" id="{16C138EC-7C29-F75D-C072-7839F9DC7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6" y="576072"/>
            <a:ext cx="5722159" cy="595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25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6936-4DF7-4EC9-6C3F-E7A3F2C3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Timothy 4:1-5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0EE57-45DB-A1A9-7126-E916A43FD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952" y="1664208"/>
            <a:ext cx="10823448" cy="446195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PREACH THE WORD!</a:t>
            </a:r>
          </a:p>
          <a:p>
            <a:pPr marL="0" indent="0">
              <a:buNone/>
            </a:pPr>
            <a:r>
              <a:rPr lang="en-US" b="1" dirty="0"/>
              <a:t>Preach the gospel.  1 Corinthians 15:3-4</a:t>
            </a:r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r>
              <a:rPr lang="en-US" b="1" dirty="0"/>
              <a:t>In season and out of season.</a:t>
            </a:r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r>
              <a:rPr lang="en-US" b="1" dirty="0"/>
              <a:t>Correct, rebuke, encourage and instruct (teach).</a:t>
            </a:r>
          </a:p>
          <a:p>
            <a:pPr marL="0" indent="0">
              <a:buNone/>
            </a:pPr>
            <a:endParaRPr lang="en-US" sz="1400" b="1" dirty="0"/>
          </a:p>
          <a:p>
            <a:pPr marL="0" indent="0">
              <a:buNone/>
            </a:pPr>
            <a:r>
              <a:rPr lang="en-US" b="1" dirty="0"/>
              <a:t>With great patience:   teach then encourage, then correct, then rebuke</a:t>
            </a:r>
          </a:p>
        </p:txBody>
      </p:sp>
    </p:spTree>
    <p:extLst>
      <p:ext uri="{BB962C8B-B14F-4D97-AF65-F5344CB8AC3E}">
        <p14:creationId xmlns:p14="http://schemas.microsoft.com/office/powerpoint/2010/main" val="334897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0D561-5861-0428-5821-AE370625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It will not be a piece of cake!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04113-637A-B9BE-A7D0-F3C554CFC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544" y="2084832"/>
            <a:ext cx="3767328" cy="404133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People will not tolerate sound doctrine.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Do not itch the ears of your hearers</a:t>
            </a:r>
          </a:p>
        </p:txBody>
      </p:sp>
      <p:pic>
        <p:nvPicPr>
          <p:cNvPr id="4" name="Picture 3" descr="Itchy Ears: Causes and Possible Solutions | South Valley Ear Nose &amp; Throat | Blog">
            <a:extLst>
              <a:ext uri="{FF2B5EF4-FFF2-40B4-BE49-F238E27FC236}">
                <a16:creationId xmlns:a16="http://schemas.microsoft.com/office/drawing/2014/main" id="{D88695B1-C3D3-3257-623C-CB2708A04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761" y="1417638"/>
            <a:ext cx="5564126" cy="55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7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27A72-E059-7F3F-A917-383C61877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Timothy 4:6-8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E1704-A226-0B58-3320-338779F71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687286"/>
            <a:ext cx="6498772" cy="443887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 am already being poured out like a drink offering.</a:t>
            </a: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r>
              <a:rPr lang="en-US" b="1" dirty="0"/>
              <a:t>A </a:t>
            </a:r>
            <a:r>
              <a:rPr lang="en-US" b="1" i="1" dirty="0" err="1"/>
              <a:t>nesek</a:t>
            </a:r>
            <a:r>
              <a:rPr lang="en-US" b="1" dirty="0"/>
              <a:t> is a biblical drink offering where wine was poured out on the altar as part of ancient worship. It usually accompanied grain sacrifices, symbolizing a </a:t>
            </a:r>
            <a:r>
              <a:rPr lang="en-US" b="1" dirty="0">
                <a:solidFill>
                  <a:srgbClr val="FFFF00"/>
                </a:solidFill>
              </a:rPr>
              <a:t>total surrender or pouring out of life </a:t>
            </a:r>
            <a:r>
              <a:rPr lang="en-US" b="1" dirty="0"/>
              <a:t>to God.</a:t>
            </a:r>
          </a:p>
        </p:txBody>
      </p:sp>
      <p:pic>
        <p:nvPicPr>
          <p:cNvPr id="4" name="Picture 3" descr="The Drink Offering - Cornerstone Magazine">
            <a:extLst>
              <a:ext uri="{FF2B5EF4-FFF2-40B4-BE49-F238E27FC236}">
                <a16:creationId xmlns:a16="http://schemas.microsoft.com/office/drawing/2014/main" id="{BACDC8A2-3D7B-09C3-D18A-19BB39CCF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087" y="2345303"/>
            <a:ext cx="5561239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9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D02FE-555A-5703-8540-80CD9A776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Paul is thinking about two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9A7D3-336F-BF02-D0DA-F7EAF0F3E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9792" y="2212848"/>
            <a:ext cx="4102608" cy="391331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 am already being poured out</a:t>
            </a: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r>
              <a:rPr lang="en-US" b="1" dirty="0"/>
              <a:t>And</a:t>
            </a: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r>
              <a:rPr lang="en-US" b="1" dirty="0"/>
              <a:t>I have fought the good fight, I have finished the race.</a:t>
            </a:r>
          </a:p>
        </p:txBody>
      </p:sp>
      <p:pic>
        <p:nvPicPr>
          <p:cNvPr id="4" name="Picture 3" descr="Finish Line Just Ahead Green Road Stock Photo 83597356 | Shutterstock">
            <a:extLst>
              <a:ext uri="{FF2B5EF4-FFF2-40B4-BE49-F238E27FC236}">
                <a16:creationId xmlns:a16="http://schemas.microsoft.com/office/drawing/2014/main" id="{82B66F4B-B134-DF8B-AE72-1C7C8894B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2" y="2125209"/>
            <a:ext cx="7097486" cy="510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3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367C-0074-888B-951A-21C18346F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" y="274637"/>
            <a:ext cx="5638799" cy="6028191"/>
          </a:xfrm>
        </p:spPr>
        <p:txBody>
          <a:bodyPr/>
          <a:lstStyle/>
          <a:p>
            <a:r>
              <a:rPr lang="en-US" sz="6000" dirty="0"/>
              <a:t>The Crown of Righteousness</a:t>
            </a:r>
          </a:p>
        </p:txBody>
      </p:sp>
      <p:pic>
        <p:nvPicPr>
          <p:cNvPr id="4" name="Content Placeholder 3" descr="The Crown of Life: Eternal Reward for Faithful Endurance">
            <a:extLst>
              <a:ext uri="{FF2B5EF4-FFF2-40B4-BE49-F238E27FC236}">
                <a16:creationId xmlns:a16="http://schemas.microsoft.com/office/drawing/2014/main" id="{36C9E9F7-9128-C3E3-B9FB-F130FE2B86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7923" y="418476"/>
            <a:ext cx="6195220" cy="619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1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590BC-E644-DD60-E2B1-85934564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FFF46-0A16-6670-4F4B-AB78643BC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896" y="2221992"/>
            <a:ext cx="10128504" cy="390417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1.  Is there anything you are tempted to hold back in the cup—to not pour out?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2.  A crazy question, but…  What do you hope will be your legacy?</a:t>
            </a:r>
          </a:p>
          <a:p>
            <a:pPr marL="514350" indent="-514350"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6872246"/>
      </p:ext>
    </p:extLst>
  </p:cSld>
  <p:clrMapOvr>
    <a:masterClrMapping/>
  </p:clrMapOvr>
</p:sld>
</file>

<file path=ppt/theme/theme1.xml><?xml version="1.0" encoding="utf-8"?>
<a:theme xmlns:a="http://schemas.openxmlformats.org/drawingml/2006/main" name="7_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405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Garamond</vt:lpstr>
      <vt:lpstr>Wingdings</vt:lpstr>
      <vt:lpstr>7_Stream</vt:lpstr>
      <vt:lpstr>1, 2 Timothy and Titus</vt:lpstr>
      <vt:lpstr>2 Tim 4  I Have Fought the Good Fight</vt:lpstr>
      <vt:lpstr>Your Dying Day…</vt:lpstr>
      <vt:lpstr>2 Timothy 4:1-5</vt:lpstr>
      <vt:lpstr>It will not be a piece of cake!</vt:lpstr>
      <vt:lpstr>2 Timothy 4:6-8</vt:lpstr>
      <vt:lpstr>Paul is thinking about two things</vt:lpstr>
      <vt:lpstr>The Crown of Righteousness</vt:lpstr>
      <vt:lpstr>Discussion Questions</vt:lpstr>
      <vt:lpstr>Would You Be Poured Out?</vt:lpstr>
      <vt:lpstr>Would You Be Poured Out?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Oakes</dc:creator>
  <cp:lastModifiedBy>John Oakes</cp:lastModifiedBy>
  <cp:revision>4</cp:revision>
  <dcterms:created xsi:type="dcterms:W3CDTF">2024-11-14T03:01:48Z</dcterms:created>
  <dcterms:modified xsi:type="dcterms:W3CDTF">2026-08-20T16:20:33Z</dcterms:modified>
</cp:coreProperties>
</file>