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43"/>
  </p:notesMasterIdLst>
  <p:sldIdLst>
    <p:sldId id="256" r:id="rId5"/>
    <p:sldId id="469" r:id="rId6"/>
    <p:sldId id="470" r:id="rId7"/>
    <p:sldId id="289" r:id="rId8"/>
    <p:sldId id="283" r:id="rId9"/>
    <p:sldId id="471" r:id="rId10"/>
    <p:sldId id="472" r:id="rId11"/>
    <p:sldId id="473" r:id="rId12"/>
    <p:sldId id="474" r:id="rId13"/>
    <p:sldId id="298" r:id="rId14"/>
    <p:sldId id="475" r:id="rId15"/>
    <p:sldId id="476" r:id="rId16"/>
    <p:sldId id="477" r:id="rId17"/>
    <p:sldId id="478" r:id="rId18"/>
    <p:sldId id="479" r:id="rId19"/>
    <p:sldId id="480" r:id="rId20"/>
    <p:sldId id="481" r:id="rId21"/>
    <p:sldId id="482" r:id="rId22"/>
    <p:sldId id="483" r:id="rId23"/>
    <p:sldId id="484" r:id="rId24"/>
    <p:sldId id="485" r:id="rId25"/>
    <p:sldId id="486" r:id="rId26"/>
    <p:sldId id="487" r:id="rId27"/>
    <p:sldId id="488" r:id="rId28"/>
    <p:sldId id="489" r:id="rId29"/>
    <p:sldId id="490" r:id="rId30"/>
    <p:sldId id="491" r:id="rId31"/>
    <p:sldId id="492" r:id="rId32"/>
    <p:sldId id="493" r:id="rId33"/>
    <p:sldId id="494" r:id="rId34"/>
    <p:sldId id="495" r:id="rId35"/>
    <p:sldId id="496" r:id="rId36"/>
    <p:sldId id="497" r:id="rId37"/>
    <p:sldId id="498" r:id="rId38"/>
    <p:sldId id="499" r:id="rId39"/>
    <p:sldId id="500" r:id="rId40"/>
    <p:sldId id="501" r:id="rId41"/>
    <p:sldId id="502" r:id="rId4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50D6"/>
    <a:srgbClr val="FF01FE"/>
    <a:srgbClr val="762E08"/>
    <a:srgbClr val="375764"/>
    <a:srgbClr val="156082"/>
    <a:srgbClr val="B1D272"/>
    <a:srgbClr val="FDA907"/>
    <a:srgbClr val="404040"/>
    <a:srgbClr val="262217"/>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81961" autoAdjust="0"/>
  </p:normalViewPr>
  <p:slideViewPr>
    <p:cSldViewPr snapToGrid="0">
      <p:cViewPr varScale="1">
        <p:scale>
          <a:sx n="61" d="100"/>
          <a:sy n="61" d="100"/>
        </p:scale>
        <p:origin x="884" y="44"/>
      </p:cViewPr>
      <p:guideLst/>
    </p:cSldViewPr>
  </p:slideViewPr>
  <p:notesTextViewPr>
    <p:cViewPr>
      <p:scale>
        <a:sx n="1" d="1"/>
        <a:sy n="1" d="1"/>
      </p:scale>
      <p:origin x="0" y="0"/>
    </p:cViewPr>
  </p:notesTextViewPr>
  <p:sorterViewPr>
    <p:cViewPr>
      <p:scale>
        <a:sx n="100" d="100"/>
        <a:sy n="100" d="100"/>
      </p:scale>
      <p:origin x="0" y="-150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Oakes" userId="1a36f0057432ea1f" providerId="LiveId" clId="{47381711-A8C6-487F-B478-F1510AC8C65D}"/>
    <pc:docChg chg="delSld">
      <pc:chgData name="John Oakes" userId="1a36f0057432ea1f" providerId="LiveId" clId="{47381711-A8C6-487F-B478-F1510AC8C65D}" dt="2026-07-31T02:12:51.629" v="0" actId="47"/>
      <pc:docMkLst>
        <pc:docMk/>
      </pc:docMkLst>
      <pc:sldChg chg="del">
        <pc:chgData name="John Oakes" userId="1a36f0057432ea1f" providerId="LiveId" clId="{47381711-A8C6-487F-B478-F1510AC8C65D}" dt="2026-07-31T02:12:51.629" v="0" actId="47"/>
        <pc:sldMkLst>
          <pc:docMk/>
          <pc:sldMk cId="1877989654" sldId="278"/>
        </pc:sldMkLst>
      </pc:sldChg>
      <pc:sldChg chg="del">
        <pc:chgData name="John Oakes" userId="1a36f0057432ea1f" providerId="LiveId" clId="{47381711-A8C6-487F-B478-F1510AC8C65D}" dt="2026-07-31T02:12:51.629" v="0" actId="47"/>
        <pc:sldMkLst>
          <pc:docMk/>
          <pc:sldMk cId="0" sldId="453"/>
        </pc:sldMkLst>
      </pc:sldChg>
      <pc:sldChg chg="del">
        <pc:chgData name="John Oakes" userId="1a36f0057432ea1f" providerId="LiveId" clId="{47381711-A8C6-487F-B478-F1510AC8C65D}" dt="2026-07-31T02:12:51.629" v="0" actId="47"/>
        <pc:sldMkLst>
          <pc:docMk/>
          <pc:sldMk cId="2286754143" sldId="503"/>
        </pc:sldMkLst>
      </pc:sldChg>
      <pc:sldChg chg="del">
        <pc:chgData name="John Oakes" userId="1a36f0057432ea1f" providerId="LiveId" clId="{47381711-A8C6-487F-B478-F1510AC8C65D}" dt="2026-07-31T02:12:51.629" v="0" actId="47"/>
        <pc:sldMkLst>
          <pc:docMk/>
          <pc:sldMk cId="3722565131" sldId="504"/>
        </pc:sldMkLst>
      </pc:sldChg>
      <pc:sldChg chg="del">
        <pc:chgData name="John Oakes" userId="1a36f0057432ea1f" providerId="LiveId" clId="{47381711-A8C6-487F-B478-F1510AC8C65D}" dt="2026-07-31T02:12:51.629" v="0" actId="47"/>
        <pc:sldMkLst>
          <pc:docMk/>
          <pc:sldMk cId="361582187" sldId="505"/>
        </pc:sldMkLst>
      </pc:sldChg>
      <pc:sldChg chg="del">
        <pc:chgData name="John Oakes" userId="1a36f0057432ea1f" providerId="LiveId" clId="{47381711-A8C6-487F-B478-F1510AC8C65D}" dt="2026-07-31T02:12:51.629" v="0" actId="47"/>
        <pc:sldMkLst>
          <pc:docMk/>
          <pc:sldMk cId="3257678456" sldId="506"/>
        </pc:sldMkLst>
      </pc:sldChg>
      <pc:sldChg chg="del">
        <pc:chgData name="John Oakes" userId="1a36f0057432ea1f" providerId="LiveId" clId="{47381711-A8C6-487F-B478-F1510AC8C65D}" dt="2026-07-31T02:12:51.629" v="0" actId="47"/>
        <pc:sldMkLst>
          <pc:docMk/>
          <pc:sldMk cId="3635734606" sldId="507"/>
        </pc:sldMkLst>
      </pc:sldChg>
      <pc:sldChg chg="del">
        <pc:chgData name="John Oakes" userId="1a36f0057432ea1f" providerId="LiveId" clId="{47381711-A8C6-487F-B478-F1510AC8C65D}" dt="2026-07-31T02:12:51.629" v="0" actId="47"/>
        <pc:sldMkLst>
          <pc:docMk/>
          <pc:sldMk cId="186104645" sldId="508"/>
        </pc:sldMkLst>
      </pc:sldChg>
      <pc:sldChg chg="del">
        <pc:chgData name="John Oakes" userId="1a36f0057432ea1f" providerId="LiveId" clId="{47381711-A8C6-487F-B478-F1510AC8C65D}" dt="2026-07-31T02:12:51.629" v="0" actId="47"/>
        <pc:sldMkLst>
          <pc:docMk/>
          <pc:sldMk cId="2656764936" sldId="509"/>
        </pc:sldMkLst>
      </pc:sldChg>
      <pc:sldChg chg="del">
        <pc:chgData name="John Oakes" userId="1a36f0057432ea1f" providerId="LiveId" clId="{47381711-A8C6-487F-B478-F1510AC8C65D}" dt="2026-07-31T02:12:51.629" v="0" actId="47"/>
        <pc:sldMkLst>
          <pc:docMk/>
          <pc:sldMk cId="989197474" sldId="510"/>
        </pc:sldMkLst>
      </pc:sldChg>
      <pc:sldChg chg="del">
        <pc:chgData name="John Oakes" userId="1a36f0057432ea1f" providerId="LiveId" clId="{47381711-A8C6-487F-B478-F1510AC8C65D}" dt="2026-07-31T02:12:51.629" v="0" actId="47"/>
        <pc:sldMkLst>
          <pc:docMk/>
          <pc:sldMk cId="3093896598" sldId="511"/>
        </pc:sldMkLst>
      </pc:sldChg>
      <pc:sldChg chg="del">
        <pc:chgData name="John Oakes" userId="1a36f0057432ea1f" providerId="LiveId" clId="{47381711-A8C6-487F-B478-F1510AC8C65D}" dt="2026-07-31T02:12:51.629" v="0" actId="47"/>
        <pc:sldMkLst>
          <pc:docMk/>
          <pc:sldMk cId="380530397" sldId="512"/>
        </pc:sldMkLst>
      </pc:sldChg>
      <pc:sldChg chg="del">
        <pc:chgData name="John Oakes" userId="1a36f0057432ea1f" providerId="LiveId" clId="{47381711-A8C6-487F-B478-F1510AC8C65D}" dt="2026-07-31T02:12:51.629" v="0" actId="47"/>
        <pc:sldMkLst>
          <pc:docMk/>
          <pc:sldMk cId="1523794344" sldId="514"/>
        </pc:sldMkLst>
      </pc:sldChg>
      <pc:sldChg chg="del">
        <pc:chgData name="John Oakes" userId="1a36f0057432ea1f" providerId="LiveId" clId="{47381711-A8C6-487F-B478-F1510AC8C65D}" dt="2026-07-31T02:12:51.629" v="0" actId="47"/>
        <pc:sldMkLst>
          <pc:docMk/>
          <pc:sldMk cId="1964312458" sldId="515"/>
        </pc:sldMkLst>
      </pc:sldChg>
      <pc:sldChg chg="del">
        <pc:chgData name="John Oakes" userId="1a36f0057432ea1f" providerId="LiveId" clId="{47381711-A8C6-487F-B478-F1510AC8C65D}" dt="2026-07-31T02:12:51.629" v="0" actId="47"/>
        <pc:sldMkLst>
          <pc:docMk/>
          <pc:sldMk cId="612256122" sldId="516"/>
        </pc:sldMkLst>
      </pc:sldChg>
      <pc:sldChg chg="del">
        <pc:chgData name="John Oakes" userId="1a36f0057432ea1f" providerId="LiveId" clId="{47381711-A8C6-487F-B478-F1510AC8C65D}" dt="2026-07-31T02:12:51.629" v="0" actId="47"/>
        <pc:sldMkLst>
          <pc:docMk/>
          <pc:sldMk cId="1581803111" sldId="517"/>
        </pc:sldMkLst>
      </pc:sldChg>
      <pc:sldChg chg="del">
        <pc:chgData name="John Oakes" userId="1a36f0057432ea1f" providerId="LiveId" clId="{47381711-A8C6-487F-B478-F1510AC8C65D}" dt="2026-07-31T02:12:51.629" v="0" actId="47"/>
        <pc:sldMkLst>
          <pc:docMk/>
          <pc:sldMk cId="834428506" sldId="518"/>
        </pc:sldMkLst>
      </pc:sldChg>
      <pc:sldChg chg="del">
        <pc:chgData name="John Oakes" userId="1a36f0057432ea1f" providerId="LiveId" clId="{47381711-A8C6-487F-B478-F1510AC8C65D}" dt="2026-07-31T02:12:51.629" v="0" actId="47"/>
        <pc:sldMkLst>
          <pc:docMk/>
          <pc:sldMk cId="3782627309" sldId="519"/>
        </pc:sldMkLst>
      </pc:sldChg>
      <pc:sldChg chg="del">
        <pc:chgData name="John Oakes" userId="1a36f0057432ea1f" providerId="LiveId" clId="{47381711-A8C6-487F-B478-F1510AC8C65D}" dt="2026-07-31T02:12:51.629" v="0" actId="47"/>
        <pc:sldMkLst>
          <pc:docMk/>
          <pc:sldMk cId="2494524929" sldId="520"/>
        </pc:sldMkLst>
      </pc:sldChg>
      <pc:sldChg chg="del">
        <pc:chgData name="John Oakes" userId="1a36f0057432ea1f" providerId="LiveId" clId="{47381711-A8C6-487F-B478-F1510AC8C65D}" dt="2026-07-31T02:12:51.629" v="0" actId="47"/>
        <pc:sldMkLst>
          <pc:docMk/>
          <pc:sldMk cId="3317073665" sldId="521"/>
        </pc:sldMkLst>
      </pc:sldChg>
      <pc:sldChg chg="del">
        <pc:chgData name="John Oakes" userId="1a36f0057432ea1f" providerId="LiveId" clId="{47381711-A8C6-487F-B478-F1510AC8C65D}" dt="2026-07-31T02:12:51.629" v="0" actId="47"/>
        <pc:sldMkLst>
          <pc:docMk/>
          <pc:sldMk cId="1456917052" sldId="522"/>
        </pc:sldMkLst>
      </pc:sldChg>
      <pc:sldChg chg="del">
        <pc:chgData name="John Oakes" userId="1a36f0057432ea1f" providerId="LiveId" clId="{47381711-A8C6-487F-B478-F1510AC8C65D}" dt="2026-07-31T02:12:51.629" v="0" actId="47"/>
        <pc:sldMkLst>
          <pc:docMk/>
          <pc:sldMk cId="3864910575" sldId="523"/>
        </pc:sldMkLst>
      </pc:sldChg>
      <pc:sldChg chg="del">
        <pc:chgData name="John Oakes" userId="1a36f0057432ea1f" providerId="LiveId" clId="{47381711-A8C6-487F-B478-F1510AC8C65D}" dt="2026-07-31T02:12:51.629" v="0" actId="47"/>
        <pc:sldMkLst>
          <pc:docMk/>
          <pc:sldMk cId="1869945714" sldId="524"/>
        </pc:sldMkLst>
      </pc:sldChg>
      <pc:sldChg chg="del">
        <pc:chgData name="John Oakes" userId="1a36f0057432ea1f" providerId="LiveId" clId="{47381711-A8C6-487F-B478-F1510AC8C65D}" dt="2026-07-31T02:12:51.629" v="0" actId="47"/>
        <pc:sldMkLst>
          <pc:docMk/>
          <pc:sldMk cId="3770745428" sldId="525"/>
        </pc:sldMkLst>
      </pc:sldChg>
      <pc:sldChg chg="del">
        <pc:chgData name="John Oakes" userId="1a36f0057432ea1f" providerId="LiveId" clId="{47381711-A8C6-487F-B478-F1510AC8C65D}" dt="2026-07-31T02:12:51.629" v="0" actId="47"/>
        <pc:sldMkLst>
          <pc:docMk/>
          <pc:sldMk cId="792906660" sldId="526"/>
        </pc:sldMkLst>
      </pc:sldChg>
      <pc:sldChg chg="del">
        <pc:chgData name="John Oakes" userId="1a36f0057432ea1f" providerId="LiveId" clId="{47381711-A8C6-487F-B478-F1510AC8C65D}" dt="2026-07-31T02:12:51.629" v="0" actId="47"/>
        <pc:sldMkLst>
          <pc:docMk/>
          <pc:sldMk cId="3424715276" sldId="527"/>
        </pc:sldMkLst>
      </pc:sldChg>
      <pc:sldChg chg="del">
        <pc:chgData name="John Oakes" userId="1a36f0057432ea1f" providerId="LiveId" clId="{47381711-A8C6-487F-B478-F1510AC8C65D}" dt="2026-07-31T02:12:51.629" v="0" actId="47"/>
        <pc:sldMkLst>
          <pc:docMk/>
          <pc:sldMk cId="868179956" sldId="528"/>
        </pc:sldMkLst>
      </pc:sldChg>
      <pc:sldChg chg="del">
        <pc:chgData name="John Oakes" userId="1a36f0057432ea1f" providerId="LiveId" clId="{47381711-A8C6-487F-B478-F1510AC8C65D}" dt="2026-07-31T02:12:51.629" v="0" actId="47"/>
        <pc:sldMkLst>
          <pc:docMk/>
          <pc:sldMk cId="3797808040" sldId="529"/>
        </pc:sldMkLst>
      </pc:sldChg>
      <pc:sldChg chg="del">
        <pc:chgData name="John Oakes" userId="1a36f0057432ea1f" providerId="LiveId" clId="{47381711-A8C6-487F-B478-F1510AC8C65D}" dt="2026-07-31T02:12:51.629" v="0" actId="47"/>
        <pc:sldMkLst>
          <pc:docMk/>
          <pc:sldMk cId="1342352432" sldId="530"/>
        </pc:sldMkLst>
      </pc:sldChg>
      <pc:sldChg chg="del">
        <pc:chgData name="John Oakes" userId="1a36f0057432ea1f" providerId="LiveId" clId="{47381711-A8C6-487F-B478-F1510AC8C65D}" dt="2026-07-31T02:12:51.629" v="0" actId="47"/>
        <pc:sldMkLst>
          <pc:docMk/>
          <pc:sldMk cId="3324780589" sldId="531"/>
        </pc:sldMkLst>
      </pc:sldChg>
      <pc:sldChg chg="del">
        <pc:chgData name="John Oakes" userId="1a36f0057432ea1f" providerId="LiveId" clId="{47381711-A8C6-487F-B478-F1510AC8C65D}" dt="2026-07-31T02:12:51.629" v="0" actId="47"/>
        <pc:sldMkLst>
          <pc:docMk/>
          <pc:sldMk cId="871570089" sldId="532"/>
        </pc:sldMkLst>
      </pc:sldChg>
      <pc:sldChg chg="del">
        <pc:chgData name="John Oakes" userId="1a36f0057432ea1f" providerId="LiveId" clId="{47381711-A8C6-487F-B478-F1510AC8C65D}" dt="2026-07-31T02:12:51.629" v="0" actId="47"/>
        <pc:sldMkLst>
          <pc:docMk/>
          <pc:sldMk cId="490461099" sldId="533"/>
        </pc:sldMkLst>
      </pc:sldChg>
      <pc:sldChg chg="del">
        <pc:chgData name="John Oakes" userId="1a36f0057432ea1f" providerId="LiveId" clId="{47381711-A8C6-487F-B478-F1510AC8C65D}" dt="2026-07-31T02:12:51.629" v="0" actId="47"/>
        <pc:sldMkLst>
          <pc:docMk/>
          <pc:sldMk cId="4027682555" sldId="534"/>
        </pc:sldMkLst>
      </pc:sldChg>
      <pc:sldChg chg="del">
        <pc:chgData name="John Oakes" userId="1a36f0057432ea1f" providerId="LiveId" clId="{47381711-A8C6-487F-B478-F1510AC8C65D}" dt="2026-07-31T02:12:51.629" v="0" actId="47"/>
        <pc:sldMkLst>
          <pc:docMk/>
          <pc:sldMk cId="7886950" sldId="535"/>
        </pc:sldMkLst>
      </pc:sldChg>
      <pc:sldChg chg="del">
        <pc:chgData name="John Oakes" userId="1a36f0057432ea1f" providerId="LiveId" clId="{47381711-A8C6-487F-B478-F1510AC8C65D}" dt="2026-07-31T02:12:51.629" v="0" actId="47"/>
        <pc:sldMkLst>
          <pc:docMk/>
          <pc:sldMk cId="4022882524" sldId="536"/>
        </pc:sldMkLst>
      </pc:sldChg>
      <pc:sldChg chg="del">
        <pc:chgData name="John Oakes" userId="1a36f0057432ea1f" providerId="LiveId" clId="{47381711-A8C6-487F-B478-F1510AC8C65D}" dt="2026-07-31T02:12:51.629" v="0" actId="47"/>
        <pc:sldMkLst>
          <pc:docMk/>
          <pc:sldMk cId="1397703825" sldId="537"/>
        </pc:sldMkLst>
      </pc:sldChg>
      <pc:sldChg chg="del">
        <pc:chgData name="John Oakes" userId="1a36f0057432ea1f" providerId="LiveId" clId="{47381711-A8C6-487F-B478-F1510AC8C65D}" dt="2026-07-31T02:12:51.629" v="0" actId="47"/>
        <pc:sldMkLst>
          <pc:docMk/>
          <pc:sldMk cId="2379836860" sldId="538"/>
        </pc:sldMkLst>
      </pc:sldChg>
      <pc:sldChg chg="del">
        <pc:chgData name="John Oakes" userId="1a36f0057432ea1f" providerId="LiveId" clId="{47381711-A8C6-487F-B478-F1510AC8C65D}" dt="2026-07-31T02:12:51.629" v="0" actId="47"/>
        <pc:sldMkLst>
          <pc:docMk/>
          <pc:sldMk cId="1057178844" sldId="5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9D3B2C-0A4C-40C1-B1A8-AAA9725C80FB}" type="datetimeFigureOut">
              <a:rPr lang="es-MX" smtClean="0"/>
              <a:t>30/07/2026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4B86D7-C083-477E-9DE2-95C58182AEA7}" type="slidenum">
              <a:rPr lang="es-MX" smtClean="0"/>
              <a:t>‹#›</a:t>
            </a:fld>
            <a:endParaRPr lang="es-MX"/>
          </a:p>
        </p:txBody>
      </p:sp>
    </p:spTree>
    <p:extLst>
      <p:ext uri="{BB962C8B-B14F-4D97-AF65-F5344CB8AC3E}">
        <p14:creationId xmlns:p14="http://schemas.microsoft.com/office/powerpoint/2010/main" val="3033683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562D48-2530-46E4-80A0-40D210080F44}"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1196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3B467-3396-49F6-B156-7BAA8FF7FFF0}"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0045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05C05-74C4-5549-667C-41973375082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8A1357B-3EB3-5D80-D420-DC7E4253B46F}"/>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5C1AB6F6-D890-CF70-39BC-D98E044ABE4C}"/>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637CB144-0F0B-BF77-147F-4516AEB86F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562D48-2530-46E4-80A0-40D210080F44}"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9590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3B467-3396-49F6-B156-7BAA8FF7FFF0}"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4559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r>
              <a:rPr lang="es-ES" dirty="0"/>
              <a:t>El supralapsarianismo y el infralapsarianismo son dos posturas teológicas sobre la predestinación en la teología calvinista.</a:t>
            </a:r>
          </a:p>
          <a:p>
            <a:endParaRPr lang="es-ES" dirty="0"/>
          </a:p>
          <a:p>
            <a:r>
              <a:rPr lang="es-ES" dirty="0"/>
              <a:t>Supralapsarianismo: Sostiene que Dios </a:t>
            </a:r>
            <a:r>
              <a:rPr lang="es-ES" u="sng" dirty="0"/>
              <a:t>decidió predestinar a ciertos individuos antes </a:t>
            </a:r>
            <a:r>
              <a:rPr lang="es-ES" dirty="0"/>
              <a:t>de permitir la caída del hombre. Esto implica que Dios planeó la caída y la elección de salvación desde el principio de su plan eterno. </a:t>
            </a:r>
          </a:p>
          <a:p>
            <a:endParaRPr lang="es-ES" dirty="0"/>
          </a:p>
          <a:p>
            <a:r>
              <a:rPr lang="es-ES" dirty="0"/>
              <a:t>Infralapsarianismo: Por otro lado, sostiene que </a:t>
            </a:r>
            <a:r>
              <a:rPr lang="es-ES" u="sng" dirty="0"/>
              <a:t>Dios permitió la caída del hombre antes de decidir predestinar </a:t>
            </a:r>
            <a:r>
              <a:rPr lang="es-ES" dirty="0"/>
              <a:t>a algunos para la salvación. Esto significa que la elección de Dios para la salvación se realizó después de que el pecado entrara al mundo. </a:t>
            </a:r>
          </a:p>
          <a:p>
            <a:endParaRPr lang="es-ES" dirty="0"/>
          </a:p>
          <a:p>
            <a:r>
              <a:rPr lang="es-ES" dirty="0"/>
              <a:t>Ambas posturas buscan explicar cómo Dios ha elegido a sus seguidores y cómo esta elección se relaciona con la caída del hombre, pero desde perspectivas diferentes sobre el orden lógico de los decretos divinos.</a:t>
            </a:r>
            <a:endParaRPr lang="es-MX" dirty="0"/>
          </a:p>
        </p:txBody>
      </p:sp>
      <p:sp>
        <p:nvSpPr>
          <p:cNvPr id="4" name="Marcador de número de diapositiva 3"/>
          <p:cNvSpPr>
            <a:spLocks noGrp="1"/>
          </p:cNvSpPr>
          <p:nvPr>
            <p:ph type="sldNum" sz="quarter" idx="5"/>
          </p:nvPr>
        </p:nvSpPr>
        <p:spPr/>
        <p:txBody>
          <a:bodyPr/>
          <a:lstStyle/>
          <a:p>
            <a:fld id="{124B86D7-C083-477E-9DE2-95C58182AEA7}" type="slidenum">
              <a:rPr lang="es-MX" smtClean="0"/>
              <a:t>22</a:t>
            </a:fld>
            <a:endParaRPr lang="es-MX"/>
          </a:p>
        </p:txBody>
      </p:sp>
    </p:spTree>
    <p:extLst>
      <p:ext uri="{BB962C8B-B14F-4D97-AF65-F5344CB8AC3E}">
        <p14:creationId xmlns:p14="http://schemas.microsoft.com/office/powerpoint/2010/main" val="1354202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98BCF-BE4E-485D-D5C7-88AEC951B63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7F90C33-E095-8A8B-C669-B6425EB6F504}"/>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33C76C60-7088-8350-DA2A-F40305A035AF}"/>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7F3685DB-547A-4DCB-7B42-C998EBE418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B86D7-C083-477E-9DE2-95C58182AEA7}"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1028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24B86D7-C083-477E-9DE2-95C58182AEA7}" type="slidenum">
              <a:rPr lang="es-MX" smtClean="0"/>
              <a:t>24</a:t>
            </a:fld>
            <a:endParaRPr lang="es-MX"/>
          </a:p>
        </p:txBody>
      </p:sp>
    </p:spTree>
    <p:extLst>
      <p:ext uri="{BB962C8B-B14F-4D97-AF65-F5344CB8AC3E}">
        <p14:creationId xmlns:p14="http://schemas.microsoft.com/office/powerpoint/2010/main" val="2543930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F12ED-899F-EEF1-72AA-0735E9599E7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A71F19B-79EA-6C87-FA44-6837E788AB83}"/>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78636A64-C975-E6A7-EAF0-054EA20F2F02}"/>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D8FD6D77-CF45-68AA-7D41-3AC21D712F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B86D7-C083-477E-9DE2-95C58182AEA7}"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8853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7738AC-13E9-1CDD-5C5B-469A55409E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ADB4EBF7-EC39-703B-1CD2-D514CF6CAE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4E232857-2A11-830F-CBED-99B34BA0EE46}"/>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082D4897-B86B-74DD-60D3-ACF97794934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1843470-184F-4E17-1E6B-940C9A5675BD}"/>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2440528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5F496A-3B53-D4BA-CE86-ED9834E88626}"/>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982572D4-F55D-9252-33A2-4BBFE96C57D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E9A0DB4-FAE9-6405-B9D4-71B08E559000}"/>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30C9E1A7-9431-10C6-FC0C-20ADD1F32A8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1AAA0C30-7A49-D8BC-C678-ED1AA49E17D0}"/>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866717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A27C4D7-38B6-022A-9809-14EEB0A7129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FD474E79-9EE0-E4A6-6687-7638F816691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1B6C697-1D25-A300-3139-D8F2F6683542}"/>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464265A3-440A-93E0-C7F1-FF2E18E0D31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117253CD-A7FE-11D2-0229-FDDC3CAF89C0}"/>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340000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A4766-8839-C573-27DF-25B0526F9CC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F3D931BF-2F6F-BA05-7FA7-11571CA917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F3CF7CF5-A350-D6CF-194F-DDBD1EFB6E2E}"/>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B2C45E32-8AF6-560E-1317-6F140FE74AA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B6EDA3B-8DF3-59C5-B550-D4169ACC7211}"/>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837371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89C3D2-E5D2-62C1-2E91-9B1A10C36AF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0E91E31F-6A75-B6E5-140C-FD451BE65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C5B83AF5-CDC9-5D12-4EC1-2C8C4E9DFC88}"/>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3972889D-3284-4875-0270-2397AB6D714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3375192-C1EC-F3CB-32C2-E03336D3C8C4}"/>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991482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682F2C-293A-0B2E-6167-6C6DF9D1F76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84742A2-835C-3FE4-8B67-F82370F502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A9417E5-C122-5401-8D8C-FD53A02DB82A}"/>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6483173E-E19E-D352-64D9-CC4443C7F35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329034E8-2AB0-B457-9B8D-D744AEAC115A}"/>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788907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BE26CF-C5D7-FFAE-CEBF-778A039100B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732DF372-C7D4-C5AD-4553-C15344B7F94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E8000539-C912-71BC-CAE7-7D0F4A252B4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847D1DCB-4139-6143-D622-14D8B8986347}"/>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6" name="Marcador de pie de página 5">
            <a:extLst>
              <a:ext uri="{FF2B5EF4-FFF2-40B4-BE49-F238E27FC236}">
                <a16:creationId xmlns:a16="http://schemas.microsoft.com/office/drawing/2014/main" id="{E76767EB-602A-4064-CB9A-2F38CDFA4D4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412B165-D91E-2424-CD90-97049FE15369}"/>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942611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841230-ED70-1B31-526E-CD2FB239AA8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FD5BB2C-6AED-C0E3-EDD3-E6A88AA1ED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5ABF22E-4CB9-FB64-EC2A-346F8282062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CCF88315-BB6B-0C68-6C5C-840403EAB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C1DAFDC-1D71-AECD-BD34-FBAA21A2C01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78248AF4-5A9D-E676-16A7-3F850040F830}"/>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8" name="Marcador de pie de página 7">
            <a:extLst>
              <a:ext uri="{FF2B5EF4-FFF2-40B4-BE49-F238E27FC236}">
                <a16:creationId xmlns:a16="http://schemas.microsoft.com/office/drawing/2014/main" id="{D154BC44-D479-9EB3-9B80-FF20505DE1F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4538DCEA-5EE9-E9CD-B720-067E690CB274}"/>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21904319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36E644-D26C-7676-709C-02F0EC392E5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649F4809-0E21-06CF-FB0A-4F7FE8759C2B}"/>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4" name="Marcador de pie de página 3">
            <a:extLst>
              <a:ext uri="{FF2B5EF4-FFF2-40B4-BE49-F238E27FC236}">
                <a16:creationId xmlns:a16="http://schemas.microsoft.com/office/drawing/2014/main" id="{08209E2F-F782-9B3C-B576-1063173C5C4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3D2E5491-5125-5C2B-40D5-1B1DB416FF51}"/>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1738588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BC20575-D0F7-5286-8EDF-EBD41F9F440A}"/>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3" name="Marcador de pie de página 2">
            <a:extLst>
              <a:ext uri="{FF2B5EF4-FFF2-40B4-BE49-F238E27FC236}">
                <a16:creationId xmlns:a16="http://schemas.microsoft.com/office/drawing/2014/main" id="{0C7B159A-A597-8EF8-5C14-2FC9075B0698}"/>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B5400D96-FAAD-5D3A-F68F-77FFD8D76338}"/>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42197613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21F309-7A1D-3DF3-9140-1731D809C5D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6C8DD4E-699A-536D-D452-6EACE6ABEE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C730132E-2CCC-894F-C4B2-B8699CB93E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B4BAF38-CE42-B4D0-6F7D-4A6C99775587}"/>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6" name="Marcador de pie de página 5">
            <a:extLst>
              <a:ext uri="{FF2B5EF4-FFF2-40B4-BE49-F238E27FC236}">
                <a16:creationId xmlns:a16="http://schemas.microsoft.com/office/drawing/2014/main" id="{7AE87F6E-D964-B5F8-4FBF-E1C2573CA8B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F4FF241A-DEDF-A5A5-2F91-6C71A5147411}"/>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4030444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9D3E19-65BE-203C-94D5-35C5D9A939BB}"/>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EDFAF599-7731-C67E-7719-55945348B63B}"/>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6D95E72-70CD-A30F-2609-C5150857C1F5}"/>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ED778025-8E7C-9021-B90A-3E2455E7035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842B0D4-8A58-90FF-FC5D-FA2CCBD7A3EB}"/>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4368392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CB4A86-9333-BE4D-14D0-1BB3D12B496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E18B85C1-8694-6CDA-6157-B180D7EE05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A8C35726-076F-4C66-E0AD-CECD9C0CDA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AB90873-4F73-F897-F4CD-08C291AD3475}"/>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6" name="Marcador de pie de página 5">
            <a:extLst>
              <a:ext uri="{FF2B5EF4-FFF2-40B4-BE49-F238E27FC236}">
                <a16:creationId xmlns:a16="http://schemas.microsoft.com/office/drawing/2014/main" id="{A97142A9-837B-9D3B-046A-2670E328EE8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0883D3DE-1BA0-2B7E-B903-92D21BABE1B6}"/>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42259687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A95B0F-9624-D477-2770-18004BA44FA9}"/>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749E3F2E-F498-C9FE-0B1C-7BEB76B32EA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3A99F0A-06AC-B5FA-CB61-C4A67889EAA1}"/>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21F0548B-D137-A62F-D3CE-593293079BE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60A426B-9FEC-E7F1-102F-73A1F3B0F3D8}"/>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28159554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1423F21-3553-E2E7-186B-CC2CC6B1ED7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1BCFB916-15F5-7856-9125-917A06C0996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ED91680-9EEF-3F06-5927-4975A61C00EA}"/>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60B8B132-98FE-41EB-0C3A-45978FE8855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FED8C3A-C31F-CC50-6105-0F4F461DCE59}"/>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11606262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C013F0-670A-4ABD-93D1-C64814C6DE4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A0500177-31A6-46A3-82A4-EA470F3376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FC850276-FB27-4B0E-B02F-8D72A4C1AF86}"/>
              </a:ext>
            </a:extLst>
          </p:cNvPr>
          <p:cNvSpPr>
            <a:spLocks noGrp="1"/>
          </p:cNvSpPr>
          <p:nvPr>
            <p:ph type="dt" sz="half" idx="10"/>
          </p:nvPr>
        </p:nvSpPr>
        <p:spPr/>
        <p:txBody>
          <a:bodyPr/>
          <a:lstStyle/>
          <a:p>
            <a:fld id="{DD34FBAE-D526-425C-A2E6-92BC7EA422E8}" type="datetimeFigureOut">
              <a:rPr lang="es-MX" smtClean="0"/>
              <a:t>30/07/2026</a:t>
            </a:fld>
            <a:endParaRPr lang="es-MX"/>
          </a:p>
        </p:txBody>
      </p:sp>
      <p:sp>
        <p:nvSpPr>
          <p:cNvPr id="5" name="Marcador de pie de página 4">
            <a:extLst>
              <a:ext uri="{FF2B5EF4-FFF2-40B4-BE49-F238E27FC236}">
                <a16:creationId xmlns:a16="http://schemas.microsoft.com/office/drawing/2014/main" id="{919B48CF-ED00-4B01-8BB4-0D110A54A82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A25D095-5337-4E26-A38D-1187DE816AB6}"/>
              </a:ext>
            </a:extLst>
          </p:cNvPr>
          <p:cNvSpPr>
            <a:spLocks noGrp="1"/>
          </p:cNvSpPr>
          <p:nvPr>
            <p:ph type="sldNum" sz="quarter" idx="12"/>
          </p:nvPr>
        </p:nvSpPr>
        <p:spPr/>
        <p:txBody>
          <a:bodyPr/>
          <a:lstStyle/>
          <a:p>
            <a:fld id="{809106E2-4652-497E-B24B-AE5AD4FC16FF}" type="slidenum">
              <a:rPr lang="es-MX" smtClean="0"/>
              <a:t>‹#›</a:t>
            </a:fld>
            <a:endParaRPr lang="es-MX"/>
          </a:p>
        </p:txBody>
      </p:sp>
    </p:spTree>
    <p:extLst>
      <p:ext uri="{BB962C8B-B14F-4D97-AF65-F5344CB8AC3E}">
        <p14:creationId xmlns:p14="http://schemas.microsoft.com/office/powerpoint/2010/main" val="12368005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355EF5-BA4F-434B-A8E7-49E7D46C7EF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1F70F48-2ECC-4C83-90BB-36CA98D1B3F9}"/>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07163E9-9322-4E2B-A212-F7D146867769}"/>
              </a:ext>
            </a:extLst>
          </p:cNvPr>
          <p:cNvSpPr>
            <a:spLocks noGrp="1"/>
          </p:cNvSpPr>
          <p:nvPr>
            <p:ph type="dt" sz="half" idx="10"/>
          </p:nvPr>
        </p:nvSpPr>
        <p:spPr/>
        <p:txBody>
          <a:bodyPr/>
          <a:lstStyle/>
          <a:p>
            <a:fld id="{DD34FBAE-D526-425C-A2E6-92BC7EA422E8}" type="datetimeFigureOut">
              <a:rPr lang="es-MX" smtClean="0"/>
              <a:t>30/07/2026</a:t>
            </a:fld>
            <a:endParaRPr lang="es-MX"/>
          </a:p>
        </p:txBody>
      </p:sp>
      <p:sp>
        <p:nvSpPr>
          <p:cNvPr id="5" name="Marcador de pie de página 4">
            <a:extLst>
              <a:ext uri="{FF2B5EF4-FFF2-40B4-BE49-F238E27FC236}">
                <a16:creationId xmlns:a16="http://schemas.microsoft.com/office/drawing/2014/main" id="{CF3EC6CB-C854-4FBA-8B08-A5C382AB0BD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2FF33BC-3F57-49D7-9E8A-68C9F61F8273}"/>
              </a:ext>
            </a:extLst>
          </p:cNvPr>
          <p:cNvSpPr>
            <a:spLocks noGrp="1"/>
          </p:cNvSpPr>
          <p:nvPr>
            <p:ph type="sldNum" sz="quarter" idx="12"/>
          </p:nvPr>
        </p:nvSpPr>
        <p:spPr/>
        <p:txBody>
          <a:bodyPr/>
          <a:lstStyle/>
          <a:p>
            <a:fld id="{809106E2-4652-497E-B24B-AE5AD4FC16FF}" type="slidenum">
              <a:rPr lang="es-MX" smtClean="0"/>
              <a:t>‹#›</a:t>
            </a:fld>
            <a:endParaRPr lang="es-MX"/>
          </a:p>
        </p:txBody>
      </p:sp>
    </p:spTree>
    <p:extLst>
      <p:ext uri="{BB962C8B-B14F-4D97-AF65-F5344CB8AC3E}">
        <p14:creationId xmlns:p14="http://schemas.microsoft.com/office/powerpoint/2010/main" val="19458758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680A7F-E6A8-46D5-B872-B6E07478AFB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D27CBD4-B2A1-4374-AA3F-40997AB6D1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82F7719D-F031-4353-9044-805448E9A752}"/>
              </a:ext>
            </a:extLst>
          </p:cNvPr>
          <p:cNvSpPr>
            <a:spLocks noGrp="1"/>
          </p:cNvSpPr>
          <p:nvPr>
            <p:ph type="dt" sz="half" idx="10"/>
          </p:nvPr>
        </p:nvSpPr>
        <p:spPr/>
        <p:txBody>
          <a:bodyPr/>
          <a:lstStyle/>
          <a:p>
            <a:fld id="{DD34FBAE-D526-425C-A2E6-92BC7EA422E8}" type="datetimeFigureOut">
              <a:rPr lang="es-MX" smtClean="0"/>
              <a:t>30/07/2026</a:t>
            </a:fld>
            <a:endParaRPr lang="es-MX"/>
          </a:p>
        </p:txBody>
      </p:sp>
      <p:sp>
        <p:nvSpPr>
          <p:cNvPr id="5" name="Marcador de pie de página 4">
            <a:extLst>
              <a:ext uri="{FF2B5EF4-FFF2-40B4-BE49-F238E27FC236}">
                <a16:creationId xmlns:a16="http://schemas.microsoft.com/office/drawing/2014/main" id="{C27D0EA9-CCD9-4A96-9883-2939EA6C2F83}"/>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AAD8C32-73A5-4C15-91FB-80343C44CF7E}"/>
              </a:ext>
            </a:extLst>
          </p:cNvPr>
          <p:cNvSpPr>
            <a:spLocks noGrp="1"/>
          </p:cNvSpPr>
          <p:nvPr>
            <p:ph type="sldNum" sz="quarter" idx="12"/>
          </p:nvPr>
        </p:nvSpPr>
        <p:spPr/>
        <p:txBody>
          <a:bodyPr/>
          <a:lstStyle/>
          <a:p>
            <a:fld id="{809106E2-4652-497E-B24B-AE5AD4FC16FF}" type="slidenum">
              <a:rPr lang="es-MX" smtClean="0"/>
              <a:t>‹#›</a:t>
            </a:fld>
            <a:endParaRPr lang="es-MX"/>
          </a:p>
        </p:txBody>
      </p:sp>
    </p:spTree>
    <p:extLst>
      <p:ext uri="{BB962C8B-B14F-4D97-AF65-F5344CB8AC3E}">
        <p14:creationId xmlns:p14="http://schemas.microsoft.com/office/powerpoint/2010/main" val="21374758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5C39D7-372F-416B-8881-FABCAE6C7CD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9FB90932-4505-4314-8855-0B4B4977F05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F5C954A6-E39B-4BD0-8847-F451A23720C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D537D432-9457-43EF-BB11-320474552F40}"/>
              </a:ext>
            </a:extLst>
          </p:cNvPr>
          <p:cNvSpPr>
            <a:spLocks noGrp="1"/>
          </p:cNvSpPr>
          <p:nvPr>
            <p:ph type="dt" sz="half" idx="10"/>
          </p:nvPr>
        </p:nvSpPr>
        <p:spPr/>
        <p:txBody>
          <a:bodyPr/>
          <a:lstStyle/>
          <a:p>
            <a:fld id="{DD34FBAE-D526-425C-A2E6-92BC7EA422E8}" type="datetimeFigureOut">
              <a:rPr lang="es-MX" smtClean="0"/>
              <a:t>30/07/2026</a:t>
            </a:fld>
            <a:endParaRPr lang="es-MX"/>
          </a:p>
        </p:txBody>
      </p:sp>
      <p:sp>
        <p:nvSpPr>
          <p:cNvPr id="6" name="Marcador de pie de página 5">
            <a:extLst>
              <a:ext uri="{FF2B5EF4-FFF2-40B4-BE49-F238E27FC236}">
                <a16:creationId xmlns:a16="http://schemas.microsoft.com/office/drawing/2014/main" id="{800B82ED-212A-483F-A63D-8AC24F5F01EA}"/>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06E3976-27A1-4B5B-A696-156C9D69B1BD}"/>
              </a:ext>
            </a:extLst>
          </p:cNvPr>
          <p:cNvSpPr>
            <a:spLocks noGrp="1"/>
          </p:cNvSpPr>
          <p:nvPr>
            <p:ph type="sldNum" sz="quarter" idx="12"/>
          </p:nvPr>
        </p:nvSpPr>
        <p:spPr/>
        <p:txBody>
          <a:bodyPr/>
          <a:lstStyle/>
          <a:p>
            <a:fld id="{809106E2-4652-497E-B24B-AE5AD4FC16FF}" type="slidenum">
              <a:rPr lang="es-MX" smtClean="0"/>
              <a:t>‹#›</a:t>
            </a:fld>
            <a:endParaRPr lang="es-MX"/>
          </a:p>
        </p:txBody>
      </p:sp>
    </p:spTree>
    <p:extLst>
      <p:ext uri="{BB962C8B-B14F-4D97-AF65-F5344CB8AC3E}">
        <p14:creationId xmlns:p14="http://schemas.microsoft.com/office/powerpoint/2010/main" val="36501201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3A185B-2AF1-45F8-8B8D-E62D410BAD5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C1E3F81E-08B6-4DA0-A8D6-215F7AFF69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C998198-32E4-4D81-833B-3415C2D7F82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EAC360AB-5D57-41A7-9E91-FE8D7074C2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FEBD7A0F-C208-407B-98AE-D3C6F4F893B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3B630761-2CC3-446E-8D19-264E69FEE5E1}"/>
              </a:ext>
            </a:extLst>
          </p:cNvPr>
          <p:cNvSpPr>
            <a:spLocks noGrp="1"/>
          </p:cNvSpPr>
          <p:nvPr>
            <p:ph type="dt" sz="half" idx="10"/>
          </p:nvPr>
        </p:nvSpPr>
        <p:spPr/>
        <p:txBody>
          <a:bodyPr/>
          <a:lstStyle/>
          <a:p>
            <a:fld id="{DD34FBAE-D526-425C-A2E6-92BC7EA422E8}" type="datetimeFigureOut">
              <a:rPr lang="es-MX" smtClean="0"/>
              <a:t>30/07/2026</a:t>
            </a:fld>
            <a:endParaRPr lang="es-MX"/>
          </a:p>
        </p:txBody>
      </p:sp>
      <p:sp>
        <p:nvSpPr>
          <p:cNvPr id="8" name="Marcador de pie de página 7">
            <a:extLst>
              <a:ext uri="{FF2B5EF4-FFF2-40B4-BE49-F238E27FC236}">
                <a16:creationId xmlns:a16="http://schemas.microsoft.com/office/drawing/2014/main" id="{A3901C5B-DCD3-49EA-BAF8-193E170B43C4}"/>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C8CB1144-9902-41B3-9F98-FC5050D30920}"/>
              </a:ext>
            </a:extLst>
          </p:cNvPr>
          <p:cNvSpPr>
            <a:spLocks noGrp="1"/>
          </p:cNvSpPr>
          <p:nvPr>
            <p:ph type="sldNum" sz="quarter" idx="12"/>
          </p:nvPr>
        </p:nvSpPr>
        <p:spPr/>
        <p:txBody>
          <a:bodyPr/>
          <a:lstStyle/>
          <a:p>
            <a:fld id="{809106E2-4652-497E-B24B-AE5AD4FC16FF}" type="slidenum">
              <a:rPr lang="es-MX" smtClean="0"/>
              <a:t>‹#›</a:t>
            </a:fld>
            <a:endParaRPr lang="es-MX"/>
          </a:p>
        </p:txBody>
      </p:sp>
    </p:spTree>
    <p:extLst>
      <p:ext uri="{BB962C8B-B14F-4D97-AF65-F5344CB8AC3E}">
        <p14:creationId xmlns:p14="http://schemas.microsoft.com/office/powerpoint/2010/main" val="3122843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6BEFCD-3998-45AD-9B3F-359E606F9EE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4CDA1D51-CA36-478C-9835-A540091FFED7}"/>
              </a:ext>
            </a:extLst>
          </p:cNvPr>
          <p:cNvSpPr>
            <a:spLocks noGrp="1"/>
          </p:cNvSpPr>
          <p:nvPr>
            <p:ph type="dt" sz="half" idx="10"/>
          </p:nvPr>
        </p:nvSpPr>
        <p:spPr/>
        <p:txBody>
          <a:bodyPr/>
          <a:lstStyle/>
          <a:p>
            <a:fld id="{DD34FBAE-D526-425C-A2E6-92BC7EA422E8}" type="datetimeFigureOut">
              <a:rPr lang="es-MX" smtClean="0"/>
              <a:t>30/07/2026</a:t>
            </a:fld>
            <a:endParaRPr lang="es-MX"/>
          </a:p>
        </p:txBody>
      </p:sp>
      <p:sp>
        <p:nvSpPr>
          <p:cNvPr id="4" name="Marcador de pie de página 3">
            <a:extLst>
              <a:ext uri="{FF2B5EF4-FFF2-40B4-BE49-F238E27FC236}">
                <a16:creationId xmlns:a16="http://schemas.microsoft.com/office/drawing/2014/main" id="{42AD222A-B3A8-435C-B058-B4593D9BEED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E60D7156-0A29-4D91-9DE9-6BAE505C8294}"/>
              </a:ext>
            </a:extLst>
          </p:cNvPr>
          <p:cNvSpPr>
            <a:spLocks noGrp="1"/>
          </p:cNvSpPr>
          <p:nvPr>
            <p:ph type="sldNum" sz="quarter" idx="12"/>
          </p:nvPr>
        </p:nvSpPr>
        <p:spPr/>
        <p:txBody>
          <a:bodyPr/>
          <a:lstStyle/>
          <a:p>
            <a:fld id="{809106E2-4652-497E-B24B-AE5AD4FC16FF}" type="slidenum">
              <a:rPr lang="es-MX" smtClean="0"/>
              <a:t>‹#›</a:t>
            </a:fld>
            <a:endParaRPr lang="es-MX"/>
          </a:p>
        </p:txBody>
      </p:sp>
    </p:spTree>
    <p:extLst>
      <p:ext uri="{BB962C8B-B14F-4D97-AF65-F5344CB8AC3E}">
        <p14:creationId xmlns:p14="http://schemas.microsoft.com/office/powerpoint/2010/main" val="10319841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7BFA0D7-1767-4DF7-83A5-9176074FDCCB}"/>
              </a:ext>
            </a:extLst>
          </p:cNvPr>
          <p:cNvSpPr>
            <a:spLocks noGrp="1"/>
          </p:cNvSpPr>
          <p:nvPr>
            <p:ph type="dt" sz="half" idx="10"/>
          </p:nvPr>
        </p:nvSpPr>
        <p:spPr/>
        <p:txBody>
          <a:bodyPr/>
          <a:lstStyle/>
          <a:p>
            <a:fld id="{DD34FBAE-D526-425C-A2E6-92BC7EA422E8}" type="datetimeFigureOut">
              <a:rPr lang="es-MX" smtClean="0"/>
              <a:t>30/07/2026</a:t>
            </a:fld>
            <a:endParaRPr lang="es-MX"/>
          </a:p>
        </p:txBody>
      </p:sp>
      <p:sp>
        <p:nvSpPr>
          <p:cNvPr id="3" name="Marcador de pie de página 2">
            <a:extLst>
              <a:ext uri="{FF2B5EF4-FFF2-40B4-BE49-F238E27FC236}">
                <a16:creationId xmlns:a16="http://schemas.microsoft.com/office/drawing/2014/main" id="{FA804DF8-C3EB-4046-B3D6-292571522997}"/>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23A1EB15-867D-4AAD-A739-ED2DD852A2CA}"/>
              </a:ext>
            </a:extLst>
          </p:cNvPr>
          <p:cNvSpPr>
            <a:spLocks noGrp="1"/>
          </p:cNvSpPr>
          <p:nvPr>
            <p:ph type="sldNum" sz="quarter" idx="12"/>
          </p:nvPr>
        </p:nvSpPr>
        <p:spPr/>
        <p:txBody>
          <a:bodyPr/>
          <a:lstStyle/>
          <a:p>
            <a:fld id="{809106E2-4652-497E-B24B-AE5AD4FC16FF}" type="slidenum">
              <a:rPr lang="es-MX" smtClean="0"/>
              <a:t>‹#›</a:t>
            </a:fld>
            <a:endParaRPr lang="es-MX"/>
          </a:p>
        </p:txBody>
      </p:sp>
    </p:spTree>
    <p:extLst>
      <p:ext uri="{BB962C8B-B14F-4D97-AF65-F5344CB8AC3E}">
        <p14:creationId xmlns:p14="http://schemas.microsoft.com/office/powerpoint/2010/main" val="951581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C6FCAC-F3E9-A831-5AF6-A6AF812C33B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261B3CA-102C-21FA-CE17-1EE1A7E0B5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10F7EDB-7444-50BC-BB61-E19E9A0B4813}"/>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56A7D737-29D5-A70B-AF24-0E01A21AB4A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A546F45-9607-76BB-6C11-DA3AD36ED67C}"/>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32239689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42456A-8ADF-45DC-9B75-895EA0BA1F0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5A7A5C1-02D3-4606-911A-FBAA7F9967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AF88E9B2-EA9B-4CF5-A431-1BCA3A611C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8C2ACCE-55BD-47C3-B78D-932425094FF8}"/>
              </a:ext>
            </a:extLst>
          </p:cNvPr>
          <p:cNvSpPr>
            <a:spLocks noGrp="1"/>
          </p:cNvSpPr>
          <p:nvPr>
            <p:ph type="dt" sz="half" idx="10"/>
          </p:nvPr>
        </p:nvSpPr>
        <p:spPr/>
        <p:txBody>
          <a:bodyPr/>
          <a:lstStyle/>
          <a:p>
            <a:fld id="{DD34FBAE-D526-425C-A2E6-92BC7EA422E8}" type="datetimeFigureOut">
              <a:rPr lang="es-MX" smtClean="0"/>
              <a:t>30/07/2026</a:t>
            </a:fld>
            <a:endParaRPr lang="es-MX"/>
          </a:p>
        </p:txBody>
      </p:sp>
      <p:sp>
        <p:nvSpPr>
          <p:cNvPr id="6" name="Marcador de pie de página 5">
            <a:extLst>
              <a:ext uri="{FF2B5EF4-FFF2-40B4-BE49-F238E27FC236}">
                <a16:creationId xmlns:a16="http://schemas.microsoft.com/office/drawing/2014/main" id="{77F28342-1A13-4B5D-8EA8-CBCAE62DA97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315E2F2-A686-44EA-AB6D-6DB4FE703BA1}"/>
              </a:ext>
            </a:extLst>
          </p:cNvPr>
          <p:cNvSpPr>
            <a:spLocks noGrp="1"/>
          </p:cNvSpPr>
          <p:nvPr>
            <p:ph type="sldNum" sz="quarter" idx="12"/>
          </p:nvPr>
        </p:nvSpPr>
        <p:spPr/>
        <p:txBody>
          <a:bodyPr/>
          <a:lstStyle/>
          <a:p>
            <a:fld id="{809106E2-4652-497E-B24B-AE5AD4FC16FF}" type="slidenum">
              <a:rPr lang="es-MX" smtClean="0"/>
              <a:t>‹#›</a:t>
            </a:fld>
            <a:endParaRPr lang="es-MX"/>
          </a:p>
        </p:txBody>
      </p:sp>
    </p:spTree>
    <p:extLst>
      <p:ext uri="{BB962C8B-B14F-4D97-AF65-F5344CB8AC3E}">
        <p14:creationId xmlns:p14="http://schemas.microsoft.com/office/powerpoint/2010/main" val="6358149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1DD3B2-742B-4F08-BFD0-D3C5372916F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FEF592EE-4EF1-4D27-AC3F-0D29542040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4114D401-3E05-4C84-B58C-CB47BBA53A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30FDFCA-D579-4A55-AA3F-92351F897B40}"/>
              </a:ext>
            </a:extLst>
          </p:cNvPr>
          <p:cNvSpPr>
            <a:spLocks noGrp="1"/>
          </p:cNvSpPr>
          <p:nvPr>
            <p:ph type="dt" sz="half" idx="10"/>
          </p:nvPr>
        </p:nvSpPr>
        <p:spPr/>
        <p:txBody>
          <a:bodyPr/>
          <a:lstStyle/>
          <a:p>
            <a:fld id="{DD34FBAE-D526-425C-A2E6-92BC7EA422E8}" type="datetimeFigureOut">
              <a:rPr lang="es-MX" smtClean="0"/>
              <a:t>30/07/2026</a:t>
            </a:fld>
            <a:endParaRPr lang="es-MX"/>
          </a:p>
        </p:txBody>
      </p:sp>
      <p:sp>
        <p:nvSpPr>
          <p:cNvPr id="6" name="Marcador de pie de página 5">
            <a:extLst>
              <a:ext uri="{FF2B5EF4-FFF2-40B4-BE49-F238E27FC236}">
                <a16:creationId xmlns:a16="http://schemas.microsoft.com/office/drawing/2014/main" id="{3250C5B8-F555-4B26-A33A-617DFE2B6352}"/>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E3254AC2-7856-4688-81AE-4597493D6E2D}"/>
              </a:ext>
            </a:extLst>
          </p:cNvPr>
          <p:cNvSpPr>
            <a:spLocks noGrp="1"/>
          </p:cNvSpPr>
          <p:nvPr>
            <p:ph type="sldNum" sz="quarter" idx="12"/>
          </p:nvPr>
        </p:nvSpPr>
        <p:spPr/>
        <p:txBody>
          <a:bodyPr/>
          <a:lstStyle/>
          <a:p>
            <a:fld id="{809106E2-4652-497E-B24B-AE5AD4FC16FF}" type="slidenum">
              <a:rPr lang="es-MX" smtClean="0"/>
              <a:t>‹#›</a:t>
            </a:fld>
            <a:endParaRPr lang="es-MX"/>
          </a:p>
        </p:txBody>
      </p:sp>
    </p:spTree>
    <p:extLst>
      <p:ext uri="{BB962C8B-B14F-4D97-AF65-F5344CB8AC3E}">
        <p14:creationId xmlns:p14="http://schemas.microsoft.com/office/powerpoint/2010/main" val="8535263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47DBC6-469A-4BC2-95F8-F58BBDDE8F3B}"/>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473C18A-5E39-4D61-83DB-3E36C0164DE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E4CD3D0A-F083-440D-BF84-BCDF16B955D1}"/>
              </a:ext>
            </a:extLst>
          </p:cNvPr>
          <p:cNvSpPr>
            <a:spLocks noGrp="1"/>
          </p:cNvSpPr>
          <p:nvPr>
            <p:ph type="dt" sz="half" idx="10"/>
          </p:nvPr>
        </p:nvSpPr>
        <p:spPr/>
        <p:txBody>
          <a:bodyPr/>
          <a:lstStyle/>
          <a:p>
            <a:fld id="{DD34FBAE-D526-425C-A2E6-92BC7EA422E8}" type="datetimeFigureOut">
              <a:rPr lang="es-MX" smtClean="0"/>
              <a:t>30/07/2026</a:t>
            </a:fld>
            <a:endParaRPr lang="es-MX"/>
          </a:p>
        </p:txBody>
      </p:sp>
      <p:sp>
        <p:nvSpPr>
          <p:cNvPr id="5" name="Marcador de pie de página 4">
            <a:extLst>
              <a:ext uri="{FF2B5EF4-FFF2-40B4-BE49-F238E27FC236}">
                <a16:creationId xmlns:a16="http://schemas.microsoft.com/office/drawing/2014/main" id="{539859C3-E0E7-42D7-9D2B-CE43CA4C696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966C60C-7E9E-4E99-B351-E42BB50E45F0}"/>
              </a:ext>
            </a:extLst>
          </p:cNvPr>
          <p:cNvSpPr>
            <a:spLocks noGrp="1"/>
          </p:cNvSpPr>
          <p:nvPr>
            <p:ph type="sldNum" sz="quarter" idx="12"/>
          </p:nvPr>
        </p:nvSpPr>
        <p:spPr/>
        <p:txBody>
          <a:bodyPr/>
          <a:lstStyle/>
          <a:p>
            <a:fld id="{809106E2-4652-497E-B24B-AE5AD4FC16FF}" type="slidenum">
              <a:rPr lang="es-MX" smtClean="0"/>
              <a:t>‹#›</a:t>
            </a:fld>
            <a:endParaRPr lang="es-MX"/>
          </a:p>
        </p:txBody>
      </p:sp>
    </p:spTree>
    <p:extLst>
      <p:ext uri="{BB962C8B-B14F-4D97-AF65-F5344CB8AC3E}">
        <p14:creationId xmlns:p14="http://schemas.microsoft.com/office/powerpoint/2010/main" val="1045648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2B11D4A-0F1C-4B11-8857-294F91B48FE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D9CBC287-08E6-4AC5-AD2C-4C233A6C734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C4B9CD9A-DECF-46CD-9691-90A8D48CF9D7}"/>
              </a:ext>
            </a:extLst>
          </p:cNvPr>
          <p:cNvSpPr>
            <a:spLocks noGrp="1"/>
          </p:cNvSpPr>
          <p:nvPr>
            <p:ph type="dt" sz="half" idx="10"/>
          </p:nvPr>
        </p:nvSpPr>
        <p:spPr/>
        <p:txBody>
          <a:bodyPr/>
          <a:lstStyle/>
          <a:p>
            <a:fld id="{DD34FBAE-D526-425C-A2E6-92BC7EA422E8}" type="datetimeFigureOut">
              <a:rPr lang="es-MX" smtClean="0"/>
              <a:t>30/07/2026</a:t>
            </a:fld>
            <a:endParaRPr lang="es-MX"/>
          </a:p>
        </p:txBody>
      </p:sp>
      <p:sp>
        <p:nvSpPr>
          <p:cNvPr id="5" name="Marcador de pie de página 4">
            <a:extLst>
              <a:ext uri="{FF2B5EF4-FFF2-40B4-BE49-F238E27FC236}">
                <a16:creationId xmlns:a16="http://schemas.microsoft.com/office/drawing/2014/main" id="{61190B4B-3707-4C2D-8BFE-C04C2B4D017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1ED9F1A-57FC-42B6-ABBB-9F835C9DFAEE}"/>
              </a:ext>
            </a:extLst>
          </p:cNvPr>
          <p:cNvSpPr>
            <a:spLocks noGrp="1"/>
          </p:cNvSpPr>
          <p:nvPr>
            <p:ph type="sldNum" sz="quarter" idx="12"/>
          </p:nvPr>
        </p:nvSpPr>
        <p:spPr/>
        <p:txBody>
          <a:bodyPr/>
          <a:lstStyle/>
          <a:p>
            <a:fld id="{809106E2-4652-497E-B24B-AE5AD4FC16FF}" type="slidenum">
              <a:rPr lang="es-MX" smtClean="0"/>
              <a:t>‹#›</a:t>
            </a:fld>
            <a:endParaRPr lang="es-MX"/>
          </a:p>
        </p:txBody>
      </p:sp>
    </p:spTree>
    <p:extLst>
      <p:ext uri="{BB962C8B-B14F-4D97-AF65-F5344CB8AC3E}">
        <p14:creationId xmlns:p14="http://schemas.microsoft.com/office/powerpoint/2010/main" val="6169794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2" name="椭圆 1"/>
          <p:cNvSpPr/>
          <p:nvPr userDrawn="1"/>
        </p:nvSpPr>
        <p:spPr>
          <a:xfrm rot="5400000">
            <a:off x="2387955" y="567211"/>
            <a:ext cx="2704501" cy="1570084"/>
          </a:xfrm>
          <a:custGeom>
            <a:avLst/>
            <a:gdLst/>
            <a:ahLst/>
            <a:cxnLst/>
            <a:rect l="l" t="t" r="r" b="b"/>
            <a:pathLst>
              <a:path w="2028376" h="1177563">
                <a:moveTo>
                  <a:pt x="0" y="1177563"/>
                </a:moveTo>
                <a:lnTo>
                  <a:pt x="0" y="0"/>
                </a:lnTo>
                <a:lnTo>
                  <a:pt x="2028376" y="0"/>
                </a:lnTo>
                <a:cubicBezTo>
                  <a:pt x="1624320" y="702037"/>
                  <a:pt x="867468" y="1174384"/>
                  <a:pt x="0" y="1177563"/>
                </a:cubicBezTo>
                <a:close/>
              </a:path>
            </a:pathLst>
          </a:custGeom>
          <a:solidFill>
            <a:srgbClr val="BF3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3" name="矩形 7"/>
          <p:cNvSpPr/>
          <p:nvPr userDrawn="1"/>
        </p:nvSpPr>
        <p:spPr>
          <a:xfrm rot="5400000">
            <a:off x="3746437" y="778813"/>
            <a:ext cx="3128145" cy="1570520"/>
          </a:xfrm>
          <a:custGeom>
            <a:avLst/>
            <a:gdLst/>
            <a:ahLst/>
            <a:cxnLst/>
            <a:rect l="l" t="t" r="r" b="b"/>
            <a:pathLst>
              <a:path w="2346109" h="1177890">
                <a:moveTo>
                  <a:pt x="0" y="1177890"/>
                </a:moveTo>
                <a:lnTo>
                  <a:pt x="0" y="0"/>
                </a:lnTo>
                <a:lnTo>
                  <a:pt x="2346109" y="0"/>
                </a:lnTo>
                <a:cubicBezTo>
                  <a:pt x="2346109" y="429552"/>
                  <a:pt x="2231144" y="832251"/>
                  <a:pt x="2028377" y="1177890"/>
                </a:cubicBezTo>
                <a:close/>
              </a:path>
            </a:pathLst>
          </a:custGeom>
          <a:solidFill>
            <a:srgbClr val="FDA9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4" name="椭圆 12"/>
          <p:cNvSpPr/>
          <p:nvPr userDrawn="1"/>
        </p:nvSpPr>
        <p:spPr>
          <a:xfrm rot="5400000">
            <a:off x="7099079" y="567209"/>
            <a:ext cx="2704500" cy="1570083"/>
          </a:xfrm>
          <a:custGeom>
            <a:avLst/>
            <a:gdLst/>
            <a:ahLst/>
            <a:cxnLst/>
            <a:rect l="l" t="t" r="r" b="b"/>
            <a:pathLst>
              <a:path w="2028375" h="1177562">
                <a:moveTo>
                  <a:pt x="0" y="1177562"/>
                </a:moveTo>
                <a:lnTo>
                  <a:pt x="0" y="0"/>
                </a:lnTo>
                <a:cubicBezTo>
                  <a:pt x="867468" y="3179"/>
                  <a:pt x="1624319" y="475526"/>
                  <a:pt x="2028375" y="1177562"/>
                </a:cubicBezTo>
                <a:close/>
              </a:path>
            </a:pathLst>
          </a:custGeom>
          <a:solidFill>
            <a:srgbClr val="1A7B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5" name="椭圆 13"/>
          <p:cNvSpPr/>
          <p:nvPr userDrawn="1"/>
        </p:nvSpPr>
        <p:spPr>
          <a:xfrm rot="5400000">
            <a:off x="5316544" y="779224"/>
            <a:ext cx="3128965" cy="1570520"/>
          </a:xfrm>
          <a:custGeom>
            <a:avLst/>
            <a:gdLst/>
            <a:ahLst/>
            <a:cxnLst/>
            <a:rect l="l" t="t" r="r" b="b"/>
            <a:pathLst>
              <a:path w="2346724" h="1177890">
                <a:moveTo>
                  <a:pt x="0" y="1177890"/>
                </a:moveTo>
                <a:lnTo>
                  <a:pt x="0" y="0"/>
                </a:lnTo>
                <a:lnTo>
                  <a:pt x="2028990" y="0"/>
                </a:lnTo>
                <a:cubicBezTo>
                  <a:pt x="2231759" y="345641"/>
                  <a:pt x="2346724" y="748340"/>
                  <a:pt x="2346724" y="1177890"/>
                </a:cubicBezTo>
                <a:close/>
              </a:path>
            </a:pathLst>
          </a:custGeom>
          <a:solidFill>
            <a:srgbClr val="95B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6" name="弧形 5"/>
          <p:cNvSpPr/>
          <p:nvPr userDrawn="1"/>
        </p:nvSpPr>
        <p:spPr>
          <a:xfrm>
            <a:off x="2766037" y="-3350933"/>
            <a:ext cx="6659920" cy="6659920"/>
          </a:xfrm>
          <a:prstGeom prst="arc">
            <a:avLst>
              <a:gd name="adj1" fmla="val 3404"/>
              <a:gd name="adj2" fmla="val 10819516"/>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400" dirty="0">
              <a:ea typeface="微软雅黑" panose="020B0503020204020204" pitchFamily="34" charset="-122"/>
            </a:endParaRPr>
          </a:p>
        </p:txBody>
      </p:sp>
      <p:sp>
        <p:nvSpPr>
          <p:cNvPr id="7" name="椭圆 6"/>
          <p:cNvSpPr/>
          <p:nvPr userDrawn="1"/>
        </p:nvSpPr>
        <p:spPr>
          <a:xfrm>
            <a:off x="5990987" y="3218976"/>
            <a:ext cx="210024" cy="210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Tree>
    <p:extLst>
      <p:ext uri="{BB962C8B-B14F-4D97-AF65-F5344CB8AC3E}">
        <p14:creationId xmlns:p14="http://schemas.microsoft.com/office/powerpoint/2010/main" val="3527996480"/>
      </p:ext>
    </p:extLst>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grpSp>
        <p:nvGrpSpPr>
          <p:cNvPr id="2" name="组合 1"/>
          <p:cNvGrpSpPr/>
          <p:nvPr userDrawn="1"/>
        </p:nvGrpSpPr>
        <p:grpSpPr>
          <a:xfrm>
            <a:off x="375366" y="0"/>
            <a:ext cx="140967" cy="962147"/>
            <a:chOff x="281524" y="0"/>
            <a:chExt cx="105725" cy="721610"/>
          </a:xfrm>
          <a:solidFill>
            <a:srgbClr val="1A7BAE"/>
          </a:solidFill>
        </p:grpSpPr>
        <p:sp>
          <p:nvSpPr>
            <p:cNvPr id="5" name="矩形 4"/>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6" name="矩形 5"/>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grpSp>
      <p:grpSp>
        <p:nvGrpSpPr>
          <p:cNvPr id="7" name="组合 6"/>
          <p:cNvGrpSpPr/>
          <p:nvPr userDrawn="1"/>
        </p:nvGrpSpPr>
        <p:grpSpPr>
          <a:xfrm rot="10800000">
            <a:off x="11735675" y="6617464"/>
            <a:ext cx="140967" cy="240536"/>
            <a:chOff x="281524" y="0"/>
            <a:chExt cx="105725" cy="721610"/>
          </a:xfrm>
          <a:solidFill>
            <a:srgbClr val="1A7BAE"/>
          </a:solidFill>
        </p:grpSpPr>
        <p:sp>
          <p:nvSpPr>
            <p:cNvPr id="10" name="矩形 9"/>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11" name="矩形 10"/>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grpSp>
    </p:spTree>
    <p:extLst>
      <p:ext uri="{BB962C8B-B14F-4D97-AF65-F5344CB8AC3E}">
        <p14:creationId xmlns:p14="http://schemas.microsoft.com/office/powerpoint/2010/main" val="1198065768"/>
      </p:ext>
    </p:extLst>
  </p:cSld>
  <p:clrMapOvr>
    <a:masterClrMapping/>
  </p:clrMapOvr>
  <p:transition spd="slow">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grpSp>
        <p:nvGrpSpPr>
          <p:cNvPr id="2" name="组合 1"/>
          <p:cNvGrpSpPr/>
          <p:nvPr userDrawn="1"/>
        </p:nvGrpSpPr>
        <p:grpSpPr>
          <a:xfrm>
            <a:off x="375366" y="0"/>
            <a:ext cx="140967" cy="962147"/>
            <a:chOff x="281524" y="0"/>
            <a:chExt cx="105725" cy="721610"/>
          </a:xfrm>
          <a:solidFill>
            <a:srgbClr val="95BC49"/>
          </a:solidFill>
        </p:grpSpPr>
        <p:sp>
          <p:nvSpPr>
            <p:cNvPr id="5" name="矩形 4"/>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6" name="矩形 5"/>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grpSp>
      <p:grpSp>
        <p:nvGrpSpPr>
          <p:cNvPr id="7" name="组合 6"/>
          <p:cNvGrpSpPr/>
          <p:nvPr userDrawn="1"/>
        </p:nvGrpSpPr>
        <p:grpSpPr>
          <a:xfrm rot="10800000">
            <a:off x="11735675" y="6617464"/>
            <a:ext cx="140967" cy="240536"/>
            <a:chOff x="281524" y="0"/>
            <a:chExt cx="105725" cy="721610"/>
          </a:xfrm>
          <a:solidFill>
            <a:srgbClr val="95BC49"/>
          </a:solidFill>
        </p:grpSpPr>
        <p:sp>
          <p:nvSpPr>
            <p:cNvPr id="10" name="矩形 9"/>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11" name="矩形 10"/>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grpSp>
    </p:spTree>
    <p:extLst>
      <p:ext uri="{BB962C8B-B14F-4D97-AF65-F5344CB8AC3E}">
        <p14:creationId xmlns:p14="http://schemas.microsoft.com/office/powerpoint/2010/main" val="366212490"/>
      </p:ext>
    </p:extLst>
  </p:cSld>
  <p:clrMapOvr>
    <a:masterClrMapping/>
  </p:clrMapOvr>
  <p:transition spd="slow">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grpSp>
        <p:nvGrpSpPr>
          <p:cNvPr id="2" name="组合 1"/>
          <p:cNvGrpSpPr/>
          <p:nvPr userDrawn="1"/>
        </p:nvGrpSpPr>
        <p:grpSpPr>
          <a:xfrm>
            <a:off x="375366" y="0"/>
            <a:ext cx="140967" cy="962147"/>
            <a:chOff x="281524" y="0"/>
            <a:chExt cx="105725" cy="721610"/>
          </a:xfrm>
          <a:solidFill>
            <a:srgbClr val="FDA907"/>
          </a:solidFill>
        </p:grpSpPr>
        <p:sp>
          <p:nvSpPr>
            <p:cNvPr id="5" name="矩形 4"/>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6" name="矩形 5"/>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grpSp>
      <p:grpSp>
        <p:nvGrpSpPr>
          <p:cNvPr id="7" name="组合 6"/>
          <p:cNvGrpSpPr/>
          <p:nvPr userDrawn="1"/>
        </p:nvGrpSpPr>
        <p:grpSpPr>
          <a:xfrm rot="10800000">
            <a:off x="11735675" y="6617464"/>
            <a:ext cx="140967" cy="240536"/>
            <a:chOff x="281524" y="0"/>
            <a:chExt cx="105725" cy="721610"/>
          </a:xfrm>
          <a:solidFill>
            <a:srgbClr val="FDA907"/>
          </a:solidFill>
        </p:grpSpPr>
        <p:sp>
          <p:nvSpPr>
            <p:cNvPr id="10" name="矩形 9"/>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11" name="矩形 10"/>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grpSp>
    </p:spTree>
    <p:extLst>
      <p:ext uri="{BB962C8B-B14F-4D97-AF65-F5344CB8AC3E}">
        <p14:creationId xmlns:p14="http://schemas.microsoft.com/office/powerpoint/2010/main" val="3644392383"/>
      </p:ext>
    </p:extLst>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grpSp>
        <p:nvGrpSpPr>
          <p:cNvPr id="2" name="组合 1"/>
          <p:cNvGrpSpPr/>
          <p:nvPr userDrawn="1"/>
        </p:nvGrpSpPr>
        <p:grpSpPr>
          <a:xfrm>
            <a:off x="375366" y="0"/>
            <a:ext cx="140967" cy="962147"/>
            <a:chOff x="281524" y="0"/>
            <a:chExt cx="105725" cy="721610"/>
          </a:xfrm>
          <a:solidFill>
            <a:srgbClr val="BF3420"/>
          </a:solidFill>
        </p:grpSpPr>
        <p:sp>
          <p:nvSpPr>
            <p:cNvPr id="5" name="矩形 4"/>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6" name="矩形 5"/>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grpSp>
      <p:grpSp>
        <p:nvGrpSpPr>
          <p:cNvPr id="7" name="组合 6"/>
          <p:cNvGrpSpPr/>
          <p:nvPr userDrawn="1"/>
        </p:nvGrpSpPr>
        <p:grpSpPr>
          <a:xfrm rot="10800000">
            <a:off x="11735675" y="6617464"/>
            <a:ext cx="140967" cy="240536"/>
            <a:chOff x="281524" y="0"/>
            <a:chExt cx="105725" cy="721610"/>
          </a:xfrm>
          <a:solidFill>
            <a:srgbClr val="BF3420"/>
          </a:solidFill>
        </p:grpSpPr>
        <p:sp>
          <p:nvSpPr>
            <p:cNvPr id="10" name="矩形 9"/>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11" name="矩形 10"/>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grpSp>
    </p:spTree>
    <p:extLst>
      <p:ext uri="{BB962C8B-B14F-4D97-AF65-F5344CB8AC3E}">
        <p14:creationId xmlns:p14="http://schemas.microsoft.com/office/powerpoint/2010/main" val="272098721"/>
      </p:ext>
    </p:extLst>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grpSp>
        <p:nvGrpSpPr>
          <p:cNvPr id="2" name="组合 1"/>
          <p:cNvGrpSpPr/>
          <p:nvPr userDrawn="1"/>
        </p:nvGrpSpPr>
        <p:grpSpPr>
          <a:xfrm>
            <a:off x="215348" y="0"/>
            <a:ext cx="300985" cy="962147"/>
            <a:chOff x="161510" y="0"/>
            <a:chExt cx="225739" cy="721610"/>
          </a:xfrm>
        </p:grpSpPr>
        <p:sp>
          <p:nvSpPr>
            <p:cNvPr id="3" name="矩形 2"/>
            <p:cNvSpPr/>
            <p:nvPr/>
          </p:nvSpPr>
          <p:spPr>
            <a:xfrm>
              <a:off x="161510" y="0"/>
              <a:ext cx="45719" cy="721610"/>
            </a:xfrm>
            <a:prstGeom prst="rect">
              <a:avLst/>
            </a:prstGeom>
            <a:solidFill>
              <a:srgbClr val="1A7B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4" name="矩形 3"/>
            <p:cNvSpPr/>
            <p:nvPr/>
          </p:nvSpPr>
          <p:spPr>
            <a:xfrm>
              <a:off x="221517" y="0"/>
              <a:ext cx="45719" cy="721610"/>
            </a:xfrm>
            <a:prstGeom prst="rect">
              <a:avLst/>
            </a:prstGeom>
            <a:solidFill>
              <a:srgbClr val="95B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5" name="矩形 4"/>
            <p:cNvSpPr/>
            <p:nvPr/>
          </p:nvSpPr>
          <p:spPr>
            <a:xfrm>
              <a:off x="281524" y="0"/>
              <a:ext cx="45719" cy="721610"/>
            </a:xfrm>
            <a:prstGeom prst="rect">
              <a:avLst/>
            </a:prstGeom>
            <a:solidFill>
              <a:srgbClr val="FDA9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6" name="矩形 5"/>
            <p:cNvSpPr/>
            <p:nvPr/>
          </p:nvSpPr>
          <p:spPr>
            <a:xfrm>
              <a:off x="341530" y="0"/>
              <a:ext cx="45719" cy="721610"/>
            </a:xfrm>
            <a:prstGeom prst="rect">
              <a:avLst/>
            </a:prstGeom>
            <a:solidFill>
              <a:srgbClr val="BF3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grpSp>
      <p:grpSp>
        <p:nvGrpSpPr>
          <p:cNvPr id="7" name="组合 6"/>
          <p:cNvGrpSpPr/>
          <p:nvPr userDrawn="1"/>
        </p:nvGrpSpPr>
        <p:grpSpPr>
          <a:xfrm rot="10800000">
            <a:off x="11735676" y="6617464"/>
            <a:ext cx="300985" cy="240536"/>
            <a:chOff x="161510" y="0"/>
            <a:chExt cx="225739" cy="721610"/>
          </a:xfrm>
        </p:grpSpPr>
        <p:sp>
          <p:nvSpPr>
            <p:cNvPr id="8" name="矩形 7"/>
            <p:cNvSpPr/>
            <p:nvPr/>
          </p:nvSpPr>
          <p:spPr>
            <a:xfrm>
              <a:off x="161510" y="0"/>
              <a:ext cx="45719" cy="721610"/>
            </a:xfrm>
            <a:prstGeom prst="rect">
              <a:avLst/>
            </a:prstGeom>
            <a:solidFill>
              <a:srgbClr val="1A7B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9" name="矩形 8"/>
            <p:cNvSpPr/>
            <p:nvPr/>
          </p:nvSpPr>
          <p:spPr>
            <a:xfrm>
              <a:off x="221517" y="0"/>
              <a:ext cx="45719" cy="721610"/>
            </a:xfrm>
            <a:prstGeom prst="rect">
              <a:avLst/>
            </a:prstGeom>
            <a:solidFill>
              <a:srgbClr val="95B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10" name="矩形 9"/>
            <p:cNvSpPr/>
            <p:nvPr/>
          </p:nvSpPr>
          <p:spPr>
            <a:xfrm>
              <a:off x="281524" y="0"/>
              <a:ext cx="45719" cy="721610"/>
            </a:xfrm>
            <a:prstGeom prst="rect">
              <a:avLst/>
            </a:prstGeom>
            <a:solidFill>
              <a:srgbClr val="FDA9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11" name="矩形 10"/>
            <p:cNvSpPr/>
            <p:nvPr/>
          </p:nvSpPr>
          <p:spPr>
            <a:xfrm>
              <a:off x="341530" y="0"/>
              <a:ext cx="45719" cy="721610"/>
            </a:xfrm>
            <a:prstGeom prst="rect">
              <a:avLst/>
            </a:prstGeom>
            <a:solidFill>
              <a:srgbClr val="BF3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grpSp>
    </p:spTree>
    <p:extLst>
      <p:ext uri="{BB962C8B-B14F-4D97-AF65-F5344CB8AC3E}">
        <p14:creationId xmlns:p14="http://schemas.microsoft.com/office/powerpoint/2010/main" val="3646744077"/>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69C084-2CD4-2BBF-17B2-BB5F3484CB9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CE0245C9-DABB-9647-8A56-9BA4FE19D12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22DF4A2E-3FE0-B869-7270-F2E723D0CD9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AF13E408-7096-CEF0-1E2A-7511CDCB1325}"/>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6" name="Marcador de pie de página 5">
            <a:extLst>
              <a:ext uri="{FF2B5EF4-FFF2-40B4-BE49-F238E27FC236}">
                <a16:creationId xmlns:a16="http://schemas.microsoft.com/office/drawing/2014/main" id="{6FE36A9D-04F0-AB40-7B55-71D9BAE5EDF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6D92C7D-9DB2-949C-20AA-91A496B1D2BF}"/>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26204340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630211"/>
      </p:ext>
    </p:extLst>
  </p:cSld>
  <p:clrMapOvr>
    <a:masterClrMapping/>
  </p:clrMapOvr>
  <p:transition spd="slow">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7088366"/>
      </p:ext>
    </p:extLst>
  </p:cSld>
  <p:clrMapOvr>
    <a:masterClrMapping/>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12" name="矩形 11"/>
          <p:cNvSpPr/>
          <p:nvPr userDrawn="1"/>
        </p:nvSpPr>
        <p:spPr>
          <a:xfrm>
            <a:off x="0" y="3609020"/>
            <a:ext cx="12192000" cy="18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pic>
        <p:nvPicPr>
          <p:cNvPr id="3" name="Picture 2" descr="C:\Documents and Settings\yangweizhou\桌面\2.jpg"/>
          <p:cNvPicPr>
            <a:picLocks noChangeAspect="1" noChangeArrowheads="1"/>
          </p:cNvPicPr>
          <p:nvPr userDrawn="1"/>
        </p:nvPicPr>
        <p:blipFill rotWithShape="1">
          <a:blip r:embed="rId2"/>
          <a:srcRect b="20467"/>
          <a:stretch/>
        </p:blipFill>
        <p:spPr bwMode="auto">
          <a:xfrm>
            <a:off x="0" y="0"/>
            <a:ext cx="12192000" cy="6858000"/>
          </a:xfrm>
          <a:prstGeom prst="rect">
            <a:avLst/>
          </a:prstGeom>
          <a:noFill/>
        </p:spPr>
      </p:pic>
    </p:spTree>
    <p:extLst>
      <p:ext uri="{BB962C8B-B14F-4D97-AF65-F5344CB8AC3E}">
        <p14:creationId xmlns:p14="http://schemas.microsoft.com/office/powerpoint/2010/main" val="424125837"/>
      </p:ext>
    </p:extLst>
  </p:cSld>
  <p:clrMapOvr>
    <a:masterClrMapping/>
  </p:clrMapOvr>
  <p:transition spd="slow">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4473729"/>
      </p:ext>
    </p:extLst>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lvl1pPr>
              <a:defRPr>
                <a:ea typeface="微软雅黑" panose="020B0503020204020204" pitchFamily="34" charset="-122"/>
              </a:defRPr>
            </a:lvl1pPr>
          </a:lstStyle>
          <a:p>
            <a:endParaRPr lang="zh-CN" altLang="en-US" dirty="0"/>
          </a:p>
        </p:txBody>
      </p:sp>
      <p:sp>
        <p:nvSpPr>
          <p:cNvPr id="3" name="页脚占位符 2"/>
          <p:cNvSpPr>
            <a:spLocks noGrp="1"/>
          </p:cNvSpPr>
          <p:nvPr>
            <p:ph type="ftr" sz="quarter" idx="11"/>
          </p:nvPr>
        </p:nvSpPr>
        <p:spPr>
          <a:xfrm>
            <a:off x="4165600" y="6356351"/>
            <a:ext cx="3860800" cy="365125"/>
          </a:xfrm>
          <a:prstGeom prst="rect">
            <a:avLst/>
          </a:prstGeom>
        </p:spPr>
        <p:txBody>
          <a:bodyPr/>
          <a:lstStyle>
            <a:lvl1pPr>
              <a:defRPr>
                <a:ea typeface="微软雅黑" panose="020B0503020204020204" pitchFamily="34" charset="-122"/>
              </a:defRPr>
            </a:lvl1pPr>
          </a:lstStyle>
          <a:p>
            <a:endParaRPr lang="zh-CN" altLang="en-US" dirty="0"/>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lvl1pPr>
              <a:defRPr>
                <a:ea typeface="微软雅黑" panose="020B0503020204020204" pitchFamily="34" charset="-122"/>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855108183"/>
      </p:ext>
    </p:extLst>
  </p:cSld>
  <p:clrMapOvr>
    <a:masterClrMapping/>
  </p:clrMapOvr>
  <p:transition spd="slow">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a:prstGeom prst="rect">
            <a:avLst/>
          </a:prstGeom>
        </p:spPr>
        <p:txBody>
          <a:bodyPr anchor="b"/>
          <a:lstStyle>
            <a:lvl1pPr algn="l">
              <a:defRPr sz="2667" b="1">
                <a:ea typeface="微软雅黑" panose="020B0503020204020204" pitchFamily="34" charset="-122"/>
              </a:defRPr>
            </a:lvl1pPr>
          </a:lstStyle>
          <a:p>
            <a:r>
              <a:rPr lang="zh-CN" altLang="en-US" dirty="0"/>
              <a:t>单击此处编辑母版标题样式</a:t>
            </a:r>
          </a:p>
        </p:txBody>
      </p:sp>
      <p:sp>
        <p:nvSpPr>
          <p:cNvPr id="3" name="内容占位符 2"/>
          <p:cNvSpPr>
            <a:spLocks noGrp="1"/>
          </p:cNvSpPr>
          <p:nvPr>
            <p:ph idx="1"/>
          </p:nvPr>
        </p:nvSpPr>
        <p:spPr>
          <a:xfrm>
            <a:off x="4766733" y="273052"/>
            <a:ext cx="6815667" cy="5853113"/>
          </a:xfrm>
          <a:prstGeom prst="rect">
            <a:avLst/>
          </a:prstGeom>
        </p:spPr>
        <p:txBody>
          <a:bodyPr/>
          <a:lstStyle>
            <a:lvl1pPr>
              <a:defRPr sz="4267">
                <a:ea typeface="微软雅黑" panose="020B0503020204020204" pitchFamily="34" charset="-122"/>
              </a:defRPr>
            </a:lvl1pPr>
            <a:lvl2pPr>
              <a:defRPr sz="3733">
                <a:ea typeface="微软雅黑" panose="020B0503020204020204" pitchFamily="34" charset="-122"/>
              </a:defRPr>
            </a:lvl2pPr>
            <a:lvl3pPr>
              <a:defRPr sz="3200">
                <a:ea typeface="微软雅黑" panose="020B0503020204020204" pitchFamily="34" charset="-122"/>
              </a:defRPr>
            </a:lvl3pPr>
            <a:lvl4pPr>
              <a:defRPr sz="2667">
                <a:ea typeface="微软雅黑" panose="020B0503020204020204" pitchFamily="34" charset="-122"/>
              </a:defRPr>
            </a:lvl4pPr>
            <a:lvl5pPr>
              <a:defRPr sz="2667">
                <a:ea typeface="微软雅黑" panose="020B0503020204020204" pitchFamily="34" charset="-122"/>
              </a:defRPr>
            </a:lvl5pPr>
            <a:lvl6pPr>
              <a:defRPr sz="2667"/>
            </a:lvl6pPr>
            <a:lvl7pPr>
              <a:defRPr sz="2667"/>
            </a:lvl7pPr>
            <a:lvl8pPr>
              <a:defRPr sz="2667"/>
            </a:lvl8pPr>
            <a:lvl9pPr>
              <a:defRPr sz="2667"/>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609602" y="1435102"/>
            <a:ext cx="4011084" cy="4691063"/>
          </a:xfrm>
          <a:prstGeom prst="rect">
            <a:avLst/>
          </a:prstGeom>
        </p:spPr>
        <p:txBody>
          <a:bodyPr/>
          <a:lstStyle>
            <a:lvl1pPr marL="0" indent="0">
              <a:buNone/>
              <a:defRPr sz="1867">
                <a:ea typeface="微软雅黑" panose="020B0503020204020204" pitchFamily="34" charset="-122"/>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dirty="0"/>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lvl1pPr>
              <a:defRPr>
                <a:ea typeface="微软雅黑" panose="020B0503020204020204" pitchFamily="34" charset="-122"/>
              </a:defRPr>
            </a:lvl1pPr>
          </a:lstStyle>
          <a:p>
            <a:endParaRPr lang="zh-CN" altLang="en-US" dirty="0"/>
          </a:p>
        </p:txBody>
      </p:sp>
      <p:sp>
        <p:nvSpPr>
          <p:cNvPr id="6" name="页脚占位符 5"/>
          <p:cNvSpPr>
            <a:spLocks noGrp="1"/>
          </p:cNvSpPr>
          <p:nvPr>
            <p:ph type="ftr" sz="quarter" idx="11"/>
          </p:nvPr>
        </p:nvSpPr>
        <p:spPr>
          <a:xfrm>
            <a:off x="4165600" y="6356351"/>
            <a:ext cx="3860800" cy="365125"/>
          </a:xfrm>
          <a:prstGeom prst="rect">
            <a:avLst/>
          </a:prstGeom>
        </p:spPr>
        <p:txBody>
          <a:bodyPr/>
          <a:lstStyle>
            <a:lvl1pPr>
              <a:defRPr>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lvl1pPr>
              <a:defRPr>
                <a:ea typeface="微软雅黑" panose="020B0503020204020204" pitchFamily="34" charset="-122"/>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2827469364"/>
      </p:ext>
    </p:extLst>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7" b="1">
                <a:ea typeface="微软雅黑" panose="020B0503020204020204" pitchFamily="34" charset="-122"/>
              </a:defRPr>
            </a:lvl1pPr>
          </a:lstStyle>
          <a:p>
            <a:r>
              <a:rPr lang="zh-CN" altLang="en-US" dirty="0"/>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7">
                <a:ea typeface="微软雅黑" panose="020B0503020204020204" pitchFamily="34" charset="-122"/>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dirty="0"/>
          </a:p>
        </p:txBody>
      </p:sp>
      <p:sp>
        <p:nvSpPr>
          <p:cNvPr id="4" name="文本占位符 3"/>
          <p:cNvSpPr>
            <a:spLocks noGrp="1"/>
          </p:cNvSpPr>
          <p:nvPr>
            <p:ph type="body" sz="half" idx="2"/>
          </p:nvPr>
        </p:nvSpPr>
        <p:spPr>
          <a:xfrm>
            <a:off x="2389717" y="5367338"/>
            <a:ext cx="7315200" cy="804863"/>
          </a:xfrm>
          <a:prstGeom prst="rect">
            <a:avLst/>
          </a:prstGeom>
        </p:spPr>
        <p:txBody>
          <a:bodyPr/>
          <a:lstStyle>
            <a:lvl1pPr marL="0" indent="0">
              <a:buNone/>
              <a:defRPr sz="1867">
                <a:ea typeface="微软雅黑" panose="020B0503020204020204" pitchFamily="34" charset="-122"/>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dirty="0"/>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lvl1pPr>
              <a:defRPr>
                <a:ea typeface="微软雅黑" panose="020B0503020204020204" pitchFamily="34" charset="-122"/>
              </a:defRPr>
            </a:lvl1pPr>
          </a:lstStyle>
          <a:p>
            <a:endParaRPr lang="zh-CN" altLang="en-US" dirty="0"/>
          </a:p>
        </p:txBody>
      </p:sp>
      <p:sp>
        <p:nvSpPr>
          <p:cNvPr id="6" name="页脚占位符 5"/>
          <p:cNvSpPr>
            <a:spLocks noGrp="1"/>
          </p:cNvSpPr>
          <p:nvPr>
            <p:ph type="ftr" sz="quarter" idx="11"/>
          </p:nvPr>
        </p:nvSpPr>
        <p:spPr>
          <a:xfrm>
            <a:off x="4165600" y="6356351"/>
            <a:ext cx="3860800" cy="365125"/>
          </a:xfrm>
          <a:prstGeom prst="rect">
            <a:avLst/>
          </a:prstGeom>
        </p:spPr>
        <p:txBody>
          <a:bodyPr/>
          <a:lstStyle>
            <a:lvl1pPr>
              <a:defRPr>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lvl1pPr>
              <a:defRPr>
                <a:ea typeface="微软雅黑" panose="020B0503020204020204" pitchFamily="34" charset="-122"/>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2788489622"/>
      </p:ext>
    </p:extLst>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lvl1pPr>
              <a:defRPr>
                <a:ea typeface="微软雅黑" panose="020B0503020204020204" pitchFamily="34" charset="-122"/>
              </a:defRPr>
            </a:lvl1pPr>
          </a:lstStyle>
          <a:p>
            <a:r>
              <a:rPr lang="zh-CN" altLang="en-US" dirty="0"/>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lvl1pPr>
              <a:defRPr>
                <a:ea typeface="微软雅黑" panose="020B0503020204020204" pitchFamily="34" charset="-122"/>
              </a:defRPr>
            </a:lvl1pPr>
            <a:lvl2pPr>
              <a:defRPr>
                <a:ea typeface="微软雅黑" panose="020B0503020204020204" pitchFamily="34" charset="-122"/>
              </a:defRPr>
            </a:lvl2pPr>
            <a:lvl3pPr>
              <a:defRPr>
                <a:ea typeface="微软雅黑" panose="020B0503020204020204" pitchFamily="34" charset="-122"/>
              </a:defRPr>
            </a:lvl3pPr>
            <a:lvl4pPr>
              <a:defRPr>
                <a:ea typeface="微软雅黑" panose="020B0503020204020204" pitchFamily="34" charset="-122"/>
              </a:defRPr>
            </a:lvl4pPr>
            <a:lvl5pPr>
              <a:defRPr>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lvl1pPr>
              <a:defRPr>
                <a:ea typeface="微软雅黑" panose="020B0503020204020204" pitchFamily="34" charset="-122"/>
              </a:defRPr>
            </a:lvl1pPr>
          </a:lstStyle>
          <a:p>
            <a:endParaRPr lang="zh-CN" altLang="en-US" dirty="0"/>
          </a:p>
        </p:txBody>
      </p:sp>
      <p:sp>
        <p:nvSpPr>
          <p:cNvPr id="5" name="页脚占位符 4"/>
          <p:cNvSpPr>
            <a:spLocks noGrp="1"/>
          </p:cNvSpPr>
          <p:nvPr>
            <p:ph type="ftr" sz="quarter" idx="11"/>
          </p:nvPr>
        </p:nvSpPr>
        <p:spPr>
          <a:xfrm>
            <a:off x="4165600" y="6356351"/>
            <a:ext cx="3860800" cy="365125"/>
          </a:xfrm>
          <a:prstGeom prst="rect">
            <a:avLst/>
          </a:prstGeom>
        </p:spPr>
        <p:txBody>
          <a:bodyPr/>
          <a:lstStyle>
            <a:lvl1pPr>
              <a:defRPr>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lvl1pPr>
              <a:defRPr>
                <a:ea typeface="微软雅黑" panose="020B0503020204020204" pitchFamily="34" charset="-122"/>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1234001017"/>
      </p:ext>
    </p:extLst>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lvl1pPr>
              <a:defRPr>
                <a:ea typeface="微软雅黑" panose="020B0503020204020204" pitchFamily="34" charset="-122"/>
              </a:defRPr>
            </a:lvl1pPr>
          </a:lstStyle>
          <a:p>
            <a:r>
              <a:rPr lang="zh-CN" altLang="en-US" dirty="0"/>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lvl1pPr>
              <a:defRPr>
                <a:ea typeface="微软雅黑" panose="020B0503020204020204" pitchFamily="34" charset="-122"/>
              </a:defRPr>
            </a:lvl1pPr>
            <a:lvl2pPr>
              <a:defRPr>
                <a:ea typeface="微软雅黑" panose="020B0503020204020204" pitchFamily="34" charset="-122"/>
              </a:defRPr>
            </a:lvl2pPr>
            <a:lvl3pPr>
              <a:defRPr>
                <a:ea typeface="微软雅黑" panose="020B0503020204020204" pitchFamily="34" charset="-122"/>
              </a:defRPr>
            </a:lvl3pPr>
            <a:lvl4pPr>
              <a:defRPr>
                <a:ea typeface="微软雅黑" panose="020B0503020204020204" pitchFamily="34" charset="-122"/>
              </a:defRPr>
            </a:lvl4pPr>
            <a:lvl5pPr>
              <a:defRPr>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lvl1pPr>
              <a:defRPr>
                <a:ea typeface="微软雅黑" panose="020B0503020204020204" pitchFamily="34" charset="-122"/>
              </a:defRPr>
            </a:lvl1pPr>
          </a:lstStyle>
          <a:p>
            <a:endParaRPr lang="zh-CN" altLang="en-US" dirty="0"/>
          </a:p>
        </p:txBody>
      </p:sp>
      <p:sp>
        <p:nvSpPr>
          <p:cNvPr id="5" name="页脚占位符 4"/>
          <p:cNvSpPr>
            <a:spLocks noGrp="1"/>
          </p:cNvSpPr>
          <p:nvPr>
            <p:ph type="ftr" sz="quarter" idx="11"/>
          </p:nvPr>
        </p:nvSpPr>
        <p:spPr>
          <a:xfrm>
            <a:off x="4165600" y="6356351"/>
            <a:ext cx="3860800" cy="365125"/>
          </a:xfrm>
          <a:prstGeom prst="rect">
            <a:avLst/>
          </a:prstGeom>
        </p:spPr>
        <p:txBody>
          <a:bodyPr/>
          <a:lstStyle>
            <a:lvl1pPr>
              <a:defRPr>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lvl1pPr>
              <a:defRPr>
                <a:ea typeface="微软雅黑" panose="020B0503020204020204" pitchFamily="34" charset="-122"/>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1651400768"/>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AD1D31-158F-5D0C-6035-1B79A35ADD7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B0FC5351-3702-B7BA-FEAD-96BB53EC6C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0C31B06-9F24-608F-5F6A-74A968B6741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6C184E45-494B-26E0-1D96-4A668ABBCF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4865604-2CB9-9DCA-CA93-4458272DEE8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1A8CD554-CC6B-D05E-8AF4-7EDCD943EAF4}"/>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8" name="Marcador de pie de página 7">
            <a:extLst>
              <a:ext uri="{FF2B5EF4-FFF2-40B4-BE49-F238E27FC236}">
                <a16:creationId xmlns:a16="http://schemas.microsoft.com/office/drawing/2014/main" id="{62EBCCFF-429F-0764-DCD0-A5D433078086}"/>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37B963E0-3123-EE07-8790-AFC922ACE6B8}"/>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300365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7558F0-18AB-A748-3C8A-ABBDE414FCB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59F1B08A-DC0E-B187-A26C-AAA3FA2EA251}"/>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4" name="Marcador de pie de página 3">
            <a:extLst>
              <a:ext uri="{FF2B5EF4-FFF2-40B4-BE49-F238E27FC236}">
                <a16:creationId xmlns:a16="http://schemas.microsoft.com/office/drawing/2014/main" id="{D465D0C2-0408-BA1D-B40D-0F99DE4CF589}"/>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1F07AE7-0E30-C179-06C5-EC1B199959ED}"/>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862410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39648C7-0E3C-1DEF-B912-97A701227263}"/>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3" name="Marcador de pie de página 2">
            <a:extLst>
              <a:ext uri="{FF2B5EF4-FFF2-40B4-BE49-F238E27FC236}">
                <a16:creationId xmlns:a16="http://schemas.microsoft.com/office/drawing/2014/main" id="{EACACC15-80C2-F3AB-4D40-10326268F8EA}"/>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24A6F088-AD9B-9F5E-5318-F4A5B9BF86F6}"/>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4129294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11A4A0-1327-06C2-2663-E51897E981F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B551A9E-A419-1A7C-C0EF-A0935632DF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1655BE46-E485-09EE-1A51-ADA0FCFD4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1136D4-7241-B5FF-DC34-A9B036474811}"/>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6" name="Marcador de pie de página 5">
            <a:extLst>
              <a:ext uri="{FF2B5EF4-FFF2-40B4-BE49-F238E27FC236}">
                <a16:creationId xmlns:a16="http://schemas.microsoft.com/office/drawing/2014/main" id="{EDC725E4-967A-FA36-764B-B860CB5FD907}"/>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FEE0CC5-FA9F-FD7F-F077-A42426843747}"/>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4272943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49630B-744A-9D1A-A81B-87EBE20EF62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B700421D-B121-81FD-7073-8849F8BA72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7C4E135E-AA67-1AE8-DAFD-CF3864FCBD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C97AB90-F1F0-519D-A7F5-C0DDAAB62AEF}"/>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6" name="Marcador de pie de página 5">
            <a:extLst>
              <a:ext uri="{FF2B5EF4-FFF2-40B4-BE49-F238E27FC236}">
                <a16:creationId xmlns:a16="http://schemas.microsoft.com/office/drawing/2014/main" id="{A7C418A4-BF9B-7838-CE98-89041D8DEDC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61F968A-624E-E223-A2F5-50E988B0BA5B}"/>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3394890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6" Type="http://schemas.openxmlformats.org/officeDocument/2006/relationships/theme" Target="../theme/theme4.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4023CFF-0E6A-8C77-FEEE-12D8061D53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D48718AE-C7A9-A062-755F-DC9E3FBB8C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9929C45-D05F-701D-0F0C-27D5326380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12C0F1E6-9BF2-4F27-AC85-9E86FC141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24399069-460A-30E2-8E8B-3EC7EAF76C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9BB3988-C739-4A89-8FA0-286021A02775}" type="slidenum">
              <a:rPr lang="es-MX" smtClean="0"/>
              <a:t>‹#›</a:t>
            </a:fld>
            <a:endParaRPr lang="es-MX"/>
          </a:p>
        </p:txBody>
      </p:sp>
    </p:spTree>
    <p:extLst>
      <p:ext uri="{BB962C8B-B14F-4D97-AF65-F5344CB8AC3E}">
        <p14:creationId xmlns:p14="http://schemas.microsoft.com/office/powerpoint/2010/main" val="2899941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FA42BC3-3CCB-BF08-4BEE-D4AD727D5D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A3F04AC-C885-C0B8-AC13-F0C1DC8B16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79EA020-E345-8AC2-6949-9DC15615E8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A48E7BB8-601D-12CF-FA9C-C6CDC36EC7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AABB19FC-EB0F-F387-1AF9-30967AC096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AA3D24-C1BD-4087-9DD1-D2F267F404A0}" type="slidenum">
              <a:rPr lang="es-MX" smtClean="0"/>
              <a:t>‹#›</a:t>
            </a:fld>
            <a:endParaRPr lang="es-MX"/>
          </a:p>
        </p:txBody>
      </p:sp>
    </p:spTree>
    <p:extLst>
      <p:ext uri="{BB962C8B-B14F-4D97-AF65-F5344CB8AC3E}">
        <p14:creationId xmlns:p14="http://schemas.microsoft.com/office/powerpoint/2010/main" val="2471696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1852B80-A4B1-4A00-99F4-0EC81DA5F4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952ECC91-015D-4BB0-94F0-DB2363D834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1B01C06-4B05-436B-A1CD-208580AFB6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34FBAE-D526-425C-A2E6-92BC7EA422E8}" type="datetimeFigureOut">
              <a:rPr lang="es-MX" smtClean="0"/>
              <a:t>30/07/2026</a:t>
            </a:fld>
            <a:endParaRPr lang="es-MX"/>
          </a:p>
        </p:txBody>
      </p:sp>
      <p:sp>
        <p:nvSpPr>
          <p:cNvPr id="5" name="Marcador de pie de página 4">
            <a:extLst>
              <a:ext uri="{FF2B5EF4-FFF2-40B4-BE49-F238E27FC236}">
                <a16:creationId xmlns:a16="http://schemas.microsoft.com/office/drawing/2014/main" id="{64A1FAD7-C25E-4F5A-8EAA-13C355C0B5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3B017E1B-A397-4C0E-8105-E9DDD77B49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9106E2-4652-497E-B24B-AE5AD4FC16FF}" type="slidenum">
              <a:rPr lang="es-MX" smtClean="0"/>
              <a:t>‹#›</a:t>
            </a:fld>
            <a:endParaRPr lang="es-MX"/>
          </a:p>
        </p:txBody>
      </p:sp>
    </p:spTree>
    <p:extLst>
      <p:ext uri="{BB962C8B-B14F-4D97-AF65-F5344CB8AC3E}">
        <p14:creationId xmlns:p14="http://schemas.microsoft.com/office/powerpoint/2010/main" val="30496677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303707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transition spd="slow">
    <p:push dir="u"/>
  </p:transition>
  <p:hf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en.wikipedia.org/wiki/File:St-thomas-aquinas.jpg"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en.wikipedia.org/wiki/File:St-thomas-aquinas.jpg"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a:extLst>
              <a:ext uri="{FF2B5EF4-FFF2-40B4-BE49-F238E27FC236}">
                <a16:creationId xmlns:a16="http://schemas.microsoft.com/office/drawing/2014/main" id="{4CB58AE6-DF12-10D8-DEE7-87E6D4BA2097}"/>
              </a:ext>
            </a:extLst>
          </p:cNvPr>
          <p:cNvPicPr>
            <a:picLocks noChangeAspect="1"/>
          </p:cNvPicPr>
          <p:nvPr/>
        </p:nvPicPr>
        <p:blipFill>
          <a:blip r:embed="rId2"/>
          <a:srcRect l="3547" r="3546" b="-1"/>
          <a:stretch>
            <a:fillRect/>
          </a:stretch>
        </p:blipFill>
        <p:spPr>
          <a:xfrm>
            <a:off x="20" y="1282"/>
            <a:ext cx="12191980" cy="6856718"/>
          </a:xfrm>
          <a:prstGeom prst="rect">
            <a:avLst/>
          </a:prstGeom>
        </p:spPr>
      </p:pic>
      <p:pic>
        <p:nvPicPr>
          <p:cNvPr id="5" name="Imagen 4">
            <a:extLst>
              <a:ext uri="{FF2B5EF4-FFF2-40B4-BE49-F238E27FC236}">
                <a16:creationId xmlns:a16="http://schemas.microsoft.com/office/drawing/2014/main" id="{CBC2AA80-278E-B9F8-457B-68644B67EE61}"/>
              </a:ext>
            </a:extLst>
          </p:cNvPr>
          <p:cNvPicPr>
            <a:picLocks noChangeAspect="1"/>
          </p:cNvPicPr>
          <p:nvPr/>
        </p:nvPicPr>
        <p:blipFill rotWithShape="1">
          <a:blip r:embed="rId3"/>
          <a:srcRect l="19650" t="16079" r="32119" b="19613"/>
          <a:stretch>
            <a:fillRect/>
          </a:stretch>
        </p:blipFill>
        <p:spPr>
          <a:xfrm>
            <a:off x="9391383" y="3068702"/>
            <a:ext cx="1870364" cy="1870364"/>
          </a:xfrm>
          <a:prstGeom prst="flowChartConnector">
            <a:avLst/>
          </a:prstGeom>
        </p:spPr>
      </p:pic>
      <p:sp>
        <p:nvSpPr>
          <p:cNvPr id="6" name="Title 1">
            <a:extLst>
              <a:ext uri="{FF2B5EF4-FFF2-40B4-BE49-F238E27FC236}">
                <a16:creationId xmlns:a16="http://schemas.microsoft.com/office/drawing/2014/main" id="{46F86A53-D952-5D75-AA1B-DC87BFDF1440}"/>
              </a:ext>
            </a:extLst>
          </p:cNvPr>
          <p:cNvSpPr txBox="1">
            <a:spLocks/>
          </p:cNvSpPr>
          <p:nvPr/>
        </p:nvSpPr>
        <p:spPr>
          <a:xfrm>
            <a:off x="9512648" y="1880094"/>
            <a:ext cx="1627833" cy="796724"/>
          </a:xfrm>
          <a:prstGeom prst="rect">
            <a:avLst/>
          </a:prstGeom>
        </p:spPr>
        <p:txBody>
          <a:bodyPr vert="horz" lIns="91440" tIns="45720" rIns="91440" bIns="45720" rtlCol="0" anchor="b">
            <a:normAutofit fontScale="92500"/>
          </a:bodyPr>
          <a:lstStyle>
            <a:lvl1pPr algn="l" defTabSz="9144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2400" b="1" dirty="0">
                <a:solidFill>
                  <a:schemeClr val="bg1"/>
                </a:solidFill>
              </a:rPr>
              <a:t>Imparte: John Oakes</a:t>
            </a:r>
          </a:p>
        </p:txBody>
      </p:sp>
      <p:sp>
        <p:nvSpPr>
          <p:cNvPr id="7" name="Círculo: vacío 6">
            <a:extLst>
              <a:ext uri="{FF2B5EF4-FFF2-40B4-BE49-F238E27FC236}">
                <a16:creationId xmlns:a16="http://schemas.microsoft.com/office/drawing/2014/main" id="{78800A3A-D038-B37D-479F-FC0EF8CDD7BE}"/>
              </a:ext>
            </a:extLst>
          </p:cNvPr>
          <p:cNvSpPr/>
          <p:nvPr/>
        </p:nvSpPr>
        <p:spPr>
          <a:xfrm>
            <a:off x="9181111" y="2858426"/>
            <a:ext cx="2290908" cy="229091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Title 1">
            <a:extLst>
              <a:ext uri="{FF2B5EF4-FFF2-40B4-BE49-F238E27FC236}">
                <a16:creationId xmlns:a16="http://schemas.microsoft.com/office/drawing/2014/main" id="{CB72F950-095C-70EC-4D9C-2C12BFA1228D}"/>
              </a:ext>
            </a:extLst>
          </p:cNvPr>
          <p:cNvSpPr txBox="1">
            <a:spLocks/>
          </p:cNvSpPr>
          <p:nvPr/>
        </p:nvSpPr>
        <p:spPr>
          <a:xfrm>
            <a:off x="8851075" y="5149340"/>
            <a:ext cx="2950978" cy="1353579"/>
          </a:xfrm>
          <a:prstGeom prst="rect">
            <a:avLst/>
          </a:prstGeom>
        </p:spPr>
        <p:txBody>
          <a:bodyPr vert="horz" lIns="91440" tIns="45720" rIns="91440" bIns="45720" rtlCol="0" anchor="b">
            <a:normAutofit/>
          </a:bodyPr>
          <a:lstStyle>
            <a:lvl1pPr algn="l" defTabSz="9144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2000" b="1" dirty="0">
                <a:solidFill>
                  <a:schemeClr val="bg1"/>
                </a:solidFill>
              </a:rPr>
              <a:t>Maestro de la biblia, Merced CA.</a:t>
            </a:r>
          </a:p>
          <a:p>
            <a:pPr algn="ctr"/>
            <a:r>
              <a:rPr lang="es-MX" sz="2000" b="1" dirty="0">
                <a:solidFill>
                  <a:schemeClr val="bg1"/>
                </a:solidFill>
              </a:rPr>
              <a:t>06 febrero 2026</a:t>
            </a:r>
          </a:p>
          <a:p>
            <a:pPr algn="ctr"/>
            <a:endParaRPr lang="es-MX" sz="2000" b="1" dirty="0">
              <a:solidFill>
                <a:schemeClr val="bg1"/>
              </a:solidFill>
            </a:endParaRPr>
          </a:p>
        </p:txBody>
      </p:sp>
      <p:pic>
        <p:nvPicPr>
          <p:cNvPr id="10" name="Imagen 9">
            <a:extLst>
              <a:ext uri="{FF2B5EF4-FFF2-40B4-BE49-F238E27FC236}">
                <a16:creationId xmlns:a16="http://schemas.microsoft.com/office/drawing/2014/main" id="{0D5BBA24-BD5A-1D21-AED4-D3DB43FAA7D9}"/>
              </a:ext>
            </a:extLst>
          </p:cNvPr>
          <p:cNvPicPr>
            <a:picLocks noChangeAspect="1"/>
          </p:cNvPicPr>
          <p:nvPr/>
        </p:nvPicPr>
        <p:blipFill>
          <a:blip r:embed="rId4"/>
          <a:stretch>
            <a:fillRect/>
          </a:stretch>
        </p:blipFill>
        <p:spPr>
          <a:xfrm rot="21314216">
            <a:off x="1163276" y="1712507"/>
            <a:ext cx="2084645" cy="2068100"/>
          </a:xfrm>
          <a:prstGeom prst="rect">
            <a:avLst/>
          </a:prstGeom>
        </p:spPr>
      </p:pic>
      <p:sp>
        <p:nvSpPr>
          <p:cNvPr id="11" name="Title 1">
            <a:extLst>
              <a:ext uri="{FF2B5EF4-FFF2-40B4-BE49-F238E27FC236}">
                <a16:creationId xmlns:a16="http://schemas.microsoft.com/office/drawing/2014/main" id="{F0931DB3-6A5E-CF9F-4183-1A3792D54B4C}"/>
              </a:ext>
            </a:extLst>
          </p:cNvPr>
          <p:cNvSpPr txBox="1">
            <a:spLocks/>
          </p:cNvSpPr>
          <p:nvPr/>
        </p:nvSpPr>
        <p:spPr>
          <a:xfrm>
            <a:off x="168338" y="3697659"/>
            <a:ext cx="6560882" cy="2318489"/>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s-ES" sz="8800" spc="300" dirty="0">
                <a:solidFill>
                  <a:schemeClr val="bg1"/>
                </a:solidFill>
                <a:effectLst>
                  <a:outerShdw blurRad="38100" dist="38100" dir="2700000" algn="tl">
                    <a:srgbClr val="000000">
                      <a:alpha val="43137"/>
                    </a:srgbClr>
                  </a:outerShdw>
                </a:effectLst>
                <a:latin typeface="Impact" panose="020B0806030902050204" pitchFamily="34" charset="0"/>
              </a:rPr>
              <a:t>RESPONDIENDO AL CALVINISMO</a:t>
            </a:r>
            <a:endParaRPr lang="en-US" sz="8800" spc="300" dirty="0">
              <a:solidFill>
                <a:schemeClr val="accent1">
                  <a:lumMod val="20000"/>
                  <a:lumOff val="80000"/>
                </a:schemeClr>
              </a:solidFill>
              <a:effectLst>
                <a:outerShdw blurRad="38100" dist="38100" dir="2700000" algn="tl">
                  <a:srgbClr val="000000">
                    <a:alpha val="43137"/>
                  </a:srgbClr>
                </a:outerShdw>
              </a:effectLst>
              <a:latin typeface="Impact" panose="020B0806030902050204" pitchFamily="34" charset="0"/>
            </a:endParaRPr>
          </a:p>
        </p:txBody>
      </p:sp>
    </p:spTree>
    <p:extLst>
      <p:ext uri="{BB962C8B-B14F-4D97-AF65-F5344CB8AC3E}">
        <p14:creationId xmlns:p14="http://schemas.microsoft.com/office/powerpoint/2010/main" val="3467705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03FB528-642F-95CC-3FF2-6DBE13998890}"/>
              </a:ext>
            </a:extLst>
          </p:cNvPr>
          <p:cNvPicPr>
            <a:picLocks noChangeAspect="1"/>
          </p:cNvPicPr>
          <p:nvPr/>
        </p:nvPicPr>
        <p:blipFill rotWithShape="1">
          <a:blip r:embed="rId3">
            <a:alphaModFix amt="35000"/>
          </a:blip>
          <a:srcRect t="7813" b="7813"/>
          <a:stretch>
            <a:fillRect/>
          </a:stretch>
        </p:blipFill>
        <p:spPr>
          <a:xfrm>
            <a:off x="0" y="0"/>
            <a:ext cx="12192000" cy="6858000"/>
          </a:xfrm>
          <a:prstGeom prst="rect">
            <a:avLst/>
          </a:prstGeom>
        </p:spPr>
      </p:pic>
      <p:sp>
        <p:nvSpPr>
          <p:cNvPr id="7" name="TextBox 6"/>
          <p:cNvSpPr txBox="1"/>
          <p:nvPr/>
        </p:nvSpPr>
        <p:spPr>
          <a:xfrm>
            <a:off x="893779" y="307532"/>
            <a:ext cx="9901162"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altLang="zh-CN" sz="3200" dirty="0">
                <a:solidFill>
                  <a:prstClr val="black">
                    <a:lumMod val="85000"/>
                    <a:lumOff val="15000"/>
                  </a:prstClr>
                </a:solidFill>
                <a:latin typeface="Impact" pitchFamily="34" charset="0"/>
                <a:ea typeface="微软雅黑" panose="020B0503020204020204" pitchFamily="34" charset="-122"/>
              </a:rPr>
              <a:t>RESPUESTA DE AGUSTÍN A PELAGIO</a:t>
            </a:r>
            <a:endParaRPr kumimoji="0" lang="zh-CN" altLang="en-US" sz="3200" b="0" i="0" u="none" strike="noStrike" kern="1200" cap="none" spc="0" normalizeH="0" baseline="0" noProof="0" dirty="0">
              <a:ln>
                <a:noFill/>
              </a:ln>
              <a:solidFill>
                <a:prstClr val="black">
                  <a:lumMod val="85000"/>
                  <a:lumOff val="15000"/>
                </a:prstClr>
              </a:solidFill>
              <a:effectLst/>
              <a:uLnTx/>
              <a:uFillTx/>
              <a:latin typeface="Impact" pitchFamily="34" charset="0"/>
              <a:ea typeface="微软雅黑" panose="020B0503020204020204" pitchFamily="34" charset="-122"/>
              <a:cs typeface="+mn-cs"/>
            </a:endParaRPr>
          </a:p>
        </p:txBody>
      </p:sp>
      <p:cxnSp>
        <p:nvCxnSpPr>
          <p:cNvPr id="8" name="直接连接符 7"/>
          <p:cNvCxnSpPr/>
          <p:nvPr/>
        </p:nvCxnSpPr>
        <p:spPr>
          <a:xfrm>
            <a:off x="1079216" y="849086"/>
            <a:ext cx="9121009"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8" name="圆角矩形 27"/>
          <p:cNvSpPr/>
          <p:nvPr/>
        </p:nvSpPr>
        <p:spPr>
          <a:xfrm>
            <a:off x="1137427" y="1154683"/>
            <a:ext cx="9879120" cy="873977"/>
          </a:xfrm>
          <a:prstGeom prst="roundRect">
            <a:avLst>
              <a:gd name="adj" fmla="val 9001"/>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9" name="矩形 28"/>
          <p:cNvSpPr/>
          <p:nvPr/>
        </p:nvSpPr>
        <p:spPr>
          <a:xfrm>
            <a:off x="2368200" y="1154683"/>
            <a:ext cx="8408349" cy="8739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31" name="TextBox 30"/>
          <p:cNvSpPr txBox="1"/>
          <p:nvPr/>
        </p:nvSpPr>
        <p:spPr>
          <a:xfrm>
            <a:off x="2435623" y="1260580"/>
            <a:ext cx="5472608" cy="666977"/>
          </a:xfrm>
          <a:prstGeom prst="rect">
            <a:avLst/>
          </a:prstGeom>
          <a:noFill/>
          <a:effectLst/>
        </p:spPr>
        <p:txBody>
          <a:bodyPr wrap="square" rtlCol="0">
            <a:spAutoFit/>
          </a:bodyPr>
          <a:lstStyle/>
          <a:p>
            <a:pPr lvl="0" defTabSz="1219170"/>
            <a:r>
              <a:rPr lang="es-ES" altLang="zh-CN" sz="1867" b="1" dirty="0">
                <a:solidFill>
                  <a:srgbClr val="F79646">
                    <a:lumMod val="75000"/>
                  </a:srgbClr>
                </a:solidFill>
                <a:latin typeface="Century Gothic" panose="020B0502020202020204" pitchFamily="34" charset="0"/>
                <a:ea typeface="微软雅黑" panose="020B0503020204020204" pitchFamily="34" charset="-122"/>
              </a:rPr>
              <a:t>La muerte vino del pecado, no de la naturaleza física del hombre.</a:t>
            </a:r>
          </a:p>
        </p:txBody>
      </p:sp>
      <p:sp>
        <p:nvSpPr>
          <p:cNvPr id="36" name="圆角矩形 35"/>
          <p:cNvSpPr/>
          <p:nvPr/>
        </p:nvSpPr>
        <p:spPr>
          <a:xfrm>
            <a:off x="1137427" y="2277168"/>
            <a:ext cx="9879120" cy="873977"/>
          </a:xfrm>
          <a:prstGeom prst="roundRect">
            <a:avLst>
              <a:gd name="adj" fmla="val 9001"/>
            </a:avLst>
          </a:prstGeom>
          <a:solidFill>
            <a:srgbClr val="FDA9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38" name="矩形 37"/>
          <p:cNvSpPr/>
          <p:nvPr/>
        </p:nvSpPr>
        <p:spPr>
          <a:xfrm>
            <a:off x="2368200" y="2277168"/>
            <a:ext cx="8408349" cy="8739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39" name="TextBox 38"/>
          <p:cNvSpPr txBox="1"/>
          <p:nvPr/>
        </p:nvSpPr>
        <p:spPr>
          <a:xfrm>
            <a:off x="2435622" y="2373126"/>
            <a:ext cx="6062919" cy="666977"/>
          </a:xfrm>
          <a:prstGeom prst="rect">
            <a:avLst/>
          </a:prstGeom>
          <a:noFill/>
          <a:effectLst/>
        </p:spPr>
        <p:txBody>
          <a:bodyPr wrap="square" rtlCol="0">
            <a:spAutoFit/>
          </a:bodyPr>
          <a:lstStyle/>
          <a:p>
            <a:pPr lvl="0" defTabSz="1219170"/>
            <a:r>
              <a:rPr lang="es-ES" altLang="zh-CN" sz="1867" b="1" dirty="0">
                <a:solidFill>
                  <a:srgbClr val="FDA907"/>
                </a:solidFill>
                <a:latin typeface="Century Gothic" panose="020B0502020202020204" pitchFamily="34" charset="0"/>
                <a:ea typeface="微软雅黑" panose="020B0503020204020204" pitchFamily="34" charset="-122"/>
              </a:rPr>
              <a:t>Los infantes deben ser bautizados para ser limpiados del pecado original.</a:t>
            </a:r>
          </a:p>
        </p:txBody>
      </p:sp>
      <p:sp>
        <p:nvSpPr>
          <p:cNvPr id="42" name="圆角矩形 41"/>
          <p:cNvSpPr/>
          <p:nvPr/>
        </p:nvSpPr>
        <p:spPr>
          <a:xfrm>
            <a:off x="1137427" y="3409585"/>
            <a:ext cx="9879120" cy="873977"/>
          </a:xfrm>
          <a:prstGeom prst="roundRect">
            <a:avLst>
              <a:gd name="adj" fmla="val 9001"/>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44" name="矩形 43"/>
          <p:cNvSpPr/>
          <p:nvPr/>
        </p:nvSpPr>
        <p:spPr>
          <a:xfrm>
            <a:off x="2368200" y="3409585"/>
            <a:ext cx="8408349" cy="8739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45" name="TextBox 44"/>
          <p:cNvSpPr txBox="1"/>
          <p:nvPr/>
        </p:nvSpPr>
        <p:spPr>
          <a:xfrm>
            <a:off x="2435622" y="3634749"/>
            <a:ext cx="6623318" cy="379656"/>
          </a:xfrm>
          <a:prstGeom prst="rect">
            <a:avLst/>
          </a:prstGeom>
          <a:noFill/>
          <a:effectLst/>
        </p:spPr>
        <p:txBody>
          <a:bodyPr wrap="square" rtlCol="0">
            <a:spAutoFit/>
          </a:bodyPr>
          <a:lstStyle/>
          <a:p>
            <a:pPr lvl="0" defTabSz="1219170"/>
            <a:r>
              <a:rPr lang="es-ES" altLang="zh-CN" sz="1867" b="1" dirty="0">
                <a:solidFill>
                  <a:srgbClr val="F79646">
                    <a:lumMod val="75000"/>
                  </a:srgbClr>
                </a:solidFill>
                <a:latin typeface="Century Gothic" panose="020B0502020202020204" pitchFamily="34" charset="0"/>
                <a:ea typeface="微软雅黑" panose="020B0503020204020204" pitchFamily="34" charset="-122"/>
              </a:rPr>
              <a:t>Ninguna buena obra puede venir sin la gracia de Dios.</a:t>
            </a:r>
          </a:p>
        </p:txBody>
      </p:sp>
      <p:sp>
        <p:nvSpPr>
          <p:cNvPr id="2" name="CuadroTexto 1">
            <a:extLst>
              <a:ext uri="{FF2B5EF4-FFF2-40B4-BE49-F238E27FC236}">
                <a16:creationId xmlns:a16="http://schemas.microsoft.com/office/drawing/2014/main" id="{F94A7824-AE38-4799-B3ED-91D52F26A9CE}"/>
              </a:ext>
            </a:extLst>
          </p:cNvPr>
          <p:cNvSpPr txBox="1"/>
          <p:nvPr/>
        </p:nvSpPr>
        <p:spPr>
          <a:xfrm>
            <a:off x="1517814" y="1350869"/>
            <a:ext cx="470000" cy="48349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prstClr val="white"/>
                </a:solidFill>
                <a:effectLst/>
                <a:uLnTx/>
                <a:uFillTx/>
                <a:latin typeface="Century Gothic" panose="020B0502020202020204" pitchFamily="34" charset="0"/>
                <a:ea typeface="微软雅黑"/>
                <a:cs typeface="+mn-cs"/>
              </a:rPr>
              <a:t>1</a:t>
            </a:r>
          </a:p>
        </p:txBody>
      </p:sp>
      <p:sp>
        <p:nvSpPr>
          <p:cNvPr id="21" name="CuadroTexto 20">
            <a:extLst>
              <a:ext uri="{FF2B5EF4-FFF2-40B4-BE49-F238E27FC236}">
                <a16:creationId xmlns:a16="http://schemas.microsoft.com/office/drawing/2014/main" id="{68F13DDC-3DC5-4BF2-BC28-90F7DC11077A}"/>
              </a:ext>
            </a:extLst>
          </p:cNvPr>
          <p:cNvSpPr txBox="1"/>
          <p:nvPr/>
        </p:nvSpPr>
        <p:spPr>
          <a:xfrm>
            <a:off x="1517814" y="2447897"/>
            <a:ext cx="470000" cy="48349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prstClr val="white"/>
                </a:solidFill>
                <a:effectLst/>
                <a:uLnTx/>
                <a:uFillTx/>
                <a:latin typeface="Century Gothic" panose="020B0502020202020204" pitchFamily="34" charset="0"/>
                <a:ea typeface="微软雅黑"/>
                <a:cs typeface="+mn-cs"/>
              </a:rPr>
              <a:t>2</a:t>
            </a:r>
          </a:p>
        </p:txBody>
      </p:sp>
      <p:sp>
        <p:nvSpPr>
          <p:cNvPr id="22" name="CuadroTexto 21">
            <a:extLst>
              <a:ext uri="{FF2B5EF4-FFF2-40B4-BE49-F238E27FC236}">
                <a16:creationId xmlns:a16="http://schemas.microsoft.com/office/drawing/2014/main" id="{CD84281C-916F-4C2C-A339-C4956FD5E71E}"/>
              </a:ext>
            </a:extLst>
          </p:cNvPr>
          <p:cNvSpPr txBox="1"/>
          <p:nvPr/>
        </p:nvSpPr>
        <p:spPr>
          <a:xfrm>
            <a:off x="1517814" y="3508574"/>
            <a:ext cx="470000" cy="48349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prstClr val="white"/>
                </a:solidFill>
                <a:effectLst/>
                <a:uLnTx/>
                <a:uFillTx/>
                <a:latin typeface="Century Gothic" panose="020B0502020202020204" pitchFamily="34" charset="0"/>
                <a:ea typeface="微软雅黑"/>
                <a:cs typeface="+mn-cs"/>
              </a:rPr>
              <a:t>3</a:t>
            </a:r>
          </a:p>
        </p:txBody>
      </p:sp>
      <p:sp>
        <p:nvSpPr>
          <p:cNvPr id="4" name="圆角矩形 41">
            <a:extLst>
              <a:ext uri="{FF2B5EF4-FFF2-40B4-BE49-F238E27FC236}">
                <a16:creationId xmlns:a16="http://schemas.microsoft.com/office/drawing/2014/main" id="{1A567AE4-3052-82B9-B3F1-8D8BE56EE4CB}"/>
              </a:ext>
            </a:extLst>
          </p:cNvPr>
          <p:cNvSpPr/>
          <p:nvPr/>
        </p:nvSpPr>
        <p:spPr>
          <a:xfrm>
            <a:off x="1137426" y="4488603"/>
            <a:ext cx="9879120" cy="873977"/>
          </a:xfrm>
          <a:prstGeom prst="roundRect">
            <a:avLst>
              <a:gd name="adj" fmla="val 9001"/>
            </a:avLst>
          </a:prstGeom>
          <a:solidFill>
            <a:srgbClr val="FDA9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5" name="矩形 43">
            <a:extLst>
              <a:ext uri="{FF2B5EF4-FFF2-40B4-BE49-F238E27FC236}">
                <a16:creationId xmlns:a16="http://schemas.microsoft.com/office/drawing/2014/main" id="{10D3A9B6-86D4-6BE2-2ABD-E188D1C2D86E}"/>
              </a:ext>
            </a:extLst>
          </p:cNvPr>
          <p:cNvSpPr/>
          <p:nvPr/>
        </p:nvSpPr>
        <p:spPr>
          <a:xfrm>
            <a:off x="2368199" y="4488603"/>
            <a:ext cx="8408349" cy="8739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6" name="TextBox 44">
            <a:extLst>
              <a:ext uri="{FF2B5EF4-FFF2-40B4-BE49-F238E27FC236}">
                <a16:creationId xmlns:a16="http://schemas.microsoft.com/office/drawing/2014/main" id="{0FC8BCE8-7C05-F99F-EDA0-4C2772F39FC0}"/>
              </a:ext>
            </a:extLst>
          </p:cNvPr>
          <p:cNvSpPr txBox="1"/>
          <p:nvPr/>
        </p:nvSpPr>
        <p:spPr>
          <a:xfrm>
            <a:off x="2435621" y="4594499"/>
            <a:ext cx="6623318" cy="666977"/>
          </a:xfrm>
          <a:prstGeom prst="rect">
            <a:avLst/>
          </a:prstGeom>
          <a:noFill/>
          <a:effectLst/>
        </p:spPr>
        <p:txBody>
          <a:bodyPr wrap="square" rtlCol="0">
            <a:spAutoFit/>
          </a:bodyPr>
          <a:lstStyle/>
          <a:p>
            <a:pPr lvl="0" defTabSz="1219170"/>
            <a:r>
              <a:rPr lang="es-ES" altLang="zh-CN" sz="1867" b="1" dirty="0">
                <a:solidFill>
                  <a:srgbClr val="FDA907"/>
                </a:solidFill>
                <a:latin typeface="Century Gothic" panose="020B0502020202020204" pitchFamily="34" charset="0"/>
                <a:ea typeface="微软雅黑" panose="020B0503020204020204" pitchFamily="34" charset="-122"/>
              </a:rPr>
              <a:t>Los niños que mueren sin el bautismo quedan excluidos tanto del Reino de los Cielos como de la vida eterna.</a:t>
            </a:r>
          </a:p>
        </p:txBody>
      </p:sp>
      <p:sp>
        <p:nvSpPr>
          <p:cNvPr id="10" name="CuadroTexto 9">
            <a:extLst>
              <a:ext uri="{FF2B5EF4-FFF2-40B4-BE49-F238E27FC236}">
                <a16:creationId xmlns:a16="http://schemas.microsoft.com/office/drawing/2014/main" id="{AA7B091F-8AD9-5AAB-C8A0-0165744AABB1}"/>
              </a:ext>
            </a:extLst>
          </p:cNvPr>
          <p:cNvSpPr txBox="1"/>
          <p:nvPr/>
        </p:nvSpPr>
        <p:spPr>
          <a:xfrm>
            <a:off x="1517813" y="4587592"/>
            <a:ext cx="471604" cy="48349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4000" b="1" dirty="0">
                <a:solidFill>
                  <a:prstClr val="white"/>
                </a:solidFill>
                <a:latin typeface="Century Gothic" panose="020B0502020202020204" pitchFamily="34" charset="0"/>
                <a:ea typeface="微软雅黑"/>
              </a:rPr>
              <a:t>4</a:t>
            </a:r>
            <a:endParaRPr kumimoji="0" lang="es-MX" sz="4000" b="1" i="0" u="none" strike="noStrike" kern="1200" cap="none" spc="0" normalizeH="0" baseline="0" noProof="0" dirty="0">
              <a:ln>
                <a:noFill/>
              </a:ln>
              <a:solidFill>
                <a:prstClr val="white"/>
              </a:solidFill>
              <a:effectLst/>
              <a:uLnTx/>
              <a:uFillTx/>
              <a:latin typeface="Century Gothic" panose="020B0502020202020204" pitchFamily="34" charset="0"/>
              <a:ea typeface="微软雅黑"/>
              <a:cs typeface="+mn-cs"/>
            </a:endParaRPr>
          </a:p>
        </p:txBody>
      </p:sp>
      <p:sp>
        <p:nvSpPr>
          <p:cNvPr id="13" name="矩形 43">
            <a:extLst>
              <a:ext uri="{FF2B5EF4-FFF2-40B4-BE49-F238E27FC236}">
                <a16:creationId xmlns:a16="http://schemas.microsoft.com/office/drawing/2014/main" id="{F6971585-9160-9964-C285-B3F9D1BCCB6C}"/>
              </a:ext>
            </a:extLst>
          </p:cNvPr>
          <p:cNvSpPr/>
          <p:nvPr/>
        </p:nvSpPr>
        <p:spPr>
          <a:xfrm>
            <a:off x="1137426" y="5534107"/>
            <a:ext cx="9879119" cy="873977"/>
          </a:xfrm>
          <a:prstGeom prst="rect">
            <a:avLst/>
          </a:prstGeom>
          <a:solidFill>
            <a:srgbClr val="E46C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chemeClr val="bg1"/>
              </a:solidFill>
              <a:effectLst/>
              <a:uLnTx/>
              <a:uFillTx/>
              <a:latin typeface="Century Gothic" panose="020B0502020202020204" pitchFamily="34" charset="0"/>
              <a:ea typeface="微软雅黑" panose="020B0503020204020204" pitchFamily="34" charset="-122"/>
            </a:endParaRPr>
          </a:p>
        </p:txBody>
      </p:sp>
      <p:sp>
        <p:nvSpPr>
          <p:cNvPr id="14" name="TextBox 44">
            <a:extLst>
              <a:ext uri="{FF2B5EF4-FFF2-40B4-BE49-F238E27FC236}">
                <a16:creationId xmlns:a16="http://schemas.microsoft.com/office/drawing/2014/main" id="{18F08787-96F4-EE8E-7CC5-6A460C9CDA78}"/>
              </a:ext>
            </a:extLst>
          </p:cNvPr>
          <p:cNvSpPr txBox="1"/>
          <p:nvPr/>
        </p:nvSpPr>
        <p:spPr>
          <a:xfrm>
            <a:off x="2375986" y="5630064"/>
            <a:ext cx="7533327" cy="666977"/>
          </a:xfrm>
          <a:prstGeom prst="rect">
            <a:avLst/>
          </a:prstGeom>
          <a:noFill/>
          <a:effectLst/>
        </p:spPr>
        <p:txBody>
          <a:bodyPr wrap="square" rtlCol="0">
            <a:spAutoFit/>
          </a:bodyPr>
          <a:lstStyle/>
          <a:p>
            <a:pPr lvl="0" defTabSz="1219170"/>
            <a:r>
              <a:rPr lang="es-ES" altLang="zh-CN" sz="1867" b="1" dirty="0">
                <a:solidFill>
                  <a:schemeClr val="bg1"/>
                </a:solidFill>
                <a:latin typeface="Century Gothic" panose="020B0502020202020204" pitchFamily="34" charset="0"/>
                <a:ea typeface="微软雅黑" panose="020B0503020204020204" pitchFamily="34" charset="-122"/>
              </a:rPr>
              <a:t>Conclusión: Debemos ser cautelosos y no permitir que lo que creemos sea una respuesta a nuestros oponentes.</a:t>
            </a:r>
          </a:p>
        </p:txBody>
      </p:sp>
    </p:spTree>
    <p:extLst>
      <p:ext uri="{BB962C8B-B14F-4D97-AF65-F5344CB8AC3E}">
        <p14:creationId xmlns:p14="http://schemas.microsoft.com/office/powerpoint/2010/main" val="12257989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 calcmode="lin" valueType="num">
                                      <p:cBhvr>
                                        <p:cTn id="14" dur="500" fill="hold"/>
                                        <p:tgtEl>
                                          <p:spTgt spid="39"/>
                                        </p:tgtEl>
                                        <p:attrNameLst>
                                          <p:attrName>ppt_w</p:attrName>
                                        </p:attrNameLst>
                                      </p:cBhvr>
                                      <p:tavLst>
                                        <p:tav tm="0">
                                          <p:val>
                                            <p:fltVal val="0"/>
                                          </p:val>
                                        </p:tav>
                                        <p:tav tm="100000">
                                          <p:val>
                                            <p:strVal val="#ppt_w"/>
                                          </p:val>
                                        </p:tav>
                                      </p:tavLst>
                                    </p:anim>
                                    <p:anim calcmode="lin" valueType="num">
                                      <p:cBhvr>
                                        <p:cTn id="15" dur="500" fill="hold"/>
                                        <p:tgtEl>
                                          <p:spTgt spid="39"/>
                                        </p:tgtEl>
                                        <p:attrNameLst>
                                          <p:attrName>ppt_h</p:attrName>
                                        </p:attrNameLst>
                                      </p:cBhvr>
                                      <p:tavLst>
                                        <p:tav tm="0">
                                          <p:val>
                                            <p:fltVal val="0"/>
                                          </p:val>
                                        </p:tav>
                                        <p:tav tm="100000">
                                          <p:val>
                                            <p:strVal val="#ppt_h"/>
                                          </p:val>
                                        </p:tav>
                                      </p:tavLst>
                                    </p:anim>
                                    <p:animEffect transition="in" filter="fade">
                                      <p:cBhvr>
                                        <p:cTn id="16" dur="500"/>
                                        <p:tgtEl>
                                          <p:spTgt spid="3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anim calcmode="lin" valueType="num">
                                      <p:cBhvr>
                                        <p:cTn id="21" dur="500" fill="hold"/>
                                        <p:tgtEl>
                                          <p:spTgt spid="45"/>
                                        </p:tgtEl>
                                        <p:attrNameLst>
                                          <p:attrName>ppt_w</p:attrName>
                                        </p:attrNameLst>
                                      </p:cBhvr>
                                      <p:tavLst>
                                        <p:tav tm="0">
                                          <p:val>
                                            <p:fltVal val="0"/>
                                          </p:val>
                                        </p:tav>
                                        <p:tav tm="100000">
                                          <p:val>
                                            <p:strVal val="#ppt_w"/>
                                          </p:val>
                                        </p:tav>
                                      </p:tavLst>
                                    </p:anim>
                                    <p:anim calcmode="lin" valueType="num">
                                      <p:cBhvr>
                                        <p:cTn id="22" dur="500" fill="hold"/>
                                        <p:tgtEl>
                                          <p:spTgt spid="45"/>
                                        </p:tgtEl>
                                        <p:attrNameLst>
                                          <p:attrName>ppt_h</p:attrName>
                                        </p:attrNameLst>
                                      </p:cBhvr>
                                      <p:tavLst>
                                        <p:tav tm="0">
                                          <p:val>
                                            <p:fltVal val="0"/>
                                          </p:val>
                                        </p:tav>
                                        <p:tav tm="100000">
                                          <p:val>
                                            <p:strVal val="#ppt_h"/>
                                          </p:val>
                                        </p:tav>
                                      </p:tavLst>
                                    </p:anim>
                                    <p:animEffect transition="in" filter="fade">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9" grpId="0"/>
      <p:bldP spid="45" grpId="0"/>
      <p:bldP spid="6"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63871-E517-D377-9199-EB44CB25830A}"/>
            </a:ext>
          </a:extLst>
        </p:cNvPr>
        <p:cNvGrpSpPr/>
        <p:nvPr/>
      </p:nvGrpSpPr>
      <p:grpSpPr>
        <a:xfrm>
          <a:off x="0" y="0"/>
          <a:ext cx="0" cy="0"/>
          <a:chOff x="0" y="0"/>
          <a:chExt cx="0" cy="0"/>
        </a:xfrm>
      </p:grpSpPr>
      <p:pic>
        <p:nvPicPr>
          <p:cNvPr id="10" name="Imagen 9">
            <a:extLst>
              <a:ext uri="{FF2B5EF4-FFF2-40B4-BE49-F238E27FC236}">
                <a16:creationId xmlns:a16="http://schemas.microsoft.com/office/drawing/2014/main" id="{33C7EB2C-5907-C00B-064B-122DFFC16C7A}"/>
              </a:ext>
            </a:extLst>
          </p:cNvPr>
          <p:cNvPicPr>
            <a:picLocks noChangeAspect="1"/>
          </p:cNvPicPr>
          <p:nvPr/>
        </p:nvPicPr>
        <p:blipFill rotWithShape="1">
          <a:blip r:embed="rId2">
            <a:alphaModFix amt="20000"/>
          </a:blip>
          <a:srcRect l="191" t="10262" r="1475" b="33488"/>
          <a:stretch>
            <a:fillRect/>
          </a:stretch>
        </p:blipFill>
        <p:spPr>
          <a:xfrm>
            <a:off x="0" y="0"/>
            <a:ext cx="12313830" cy="7043895"/>
          </a:xfrm>
          <a:prstGeom prst="rect">
            <a:avLst/>
          </a:prstGeom>
          <a:solidFill>
            <a:schemeClr val="bg1"/>
          </a:solidFill>
        </p:spPr>
      </p:pic>
      <p:sp>
        <p:nvSpPr>
          <p:cNvPr id="5" name="Círculo: vacío 4">
            <a:extLst>
              <a:ext uri="{FF2B5EF4-FFF2-40B4-BE49-F238E27FC236}">
                <a16:creationId xmlns:a16="http://schemas.microsoft.com/office/drawing/2014/main" id="{4FE28560-921C-E186-3205-5C144BA5340B}"/>
              </a:ext>
            </a:extLst>
          </p:cNvPr>
          <p:cNvSpPr/>
          <p:nvPr/>
        </p:nvSpPr>
        <p:spPr>
          <a:xfrm>
            <a:off x="8060383" y="2700811"/>
            <a:ext cx="3049199" cy="3049207"/>
          </a:xfrm>
          <a:prstGeom prst="donut">
            <a:avLst>
              <a:gd name="adj" fmla="val 4282"/>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Rectangle 2">
            <a:extLst>
              <a:ext uri="{FF2B5EF4-FFF2-40B4-BE49-F238E27FC236}">
                <a16:creationId xmlns:a16="http://schemas.microsoft.com/office/drawing/2014/main" id="{DF7532D6-C069-F022-8F46-415E8EFA4204}"/>
              </a:ext>
            </a:extLst>
          </p:cNvPr>
          <p:cNvSpPr>
            <a:spLocks noGrp="1" noChangeArrowheads="1"/>
          </p:cNvSpPr>
          <p:nvPr>
            <p:ph type="title"/>
          </p:nvPr>
        </p:nvSpPr>
        <p:spPr>
          <a:xfrm>
            <a:off x="8141113" y="884584"/>
            <a:ext cx="2851355" cy="1716698"/>
          </a:xfrm>
        </p:spPr>
        <p:txBody>
          <a:bodyPr vert="horz" lIns="91440" tIns="45720" rIns="91440" bIns="45720" rtlCol="0" anchor="b">
            <a:normAutofit fontScale="90000"/>
          </a:bodyPr>
          <a:lstStyle/>
          <a:p>
            <a:pPr algn="ctr">
              <a:defRPr/>
            </a:pPr>
            <a:r>
              <a:rPr lang="es-MX" noProof="0" dirty="0">
                <a:latin typeface="Impact" panose="020B0806030902050204" pitchFamily="34" charset="0"/>
              </a:rPr>
              <a:t>Julián de </a:t>
            </a:r>
            <a:r>
              <a:rPr lang="es-MX" noProof="0" dirty="0" err="1">
                <a:latin typeface="Impact" panose="020B0806030902050204" pitchFamily="34" charset="0"/>
              </a:rPr>
              <a:t>Eclana</a:t>
            </a:r>
            <a:r>
              <a:rPr lang="es-MX" noProof="0" dirty="0">
                <a:latin typeface="Impact" panose="020B0806030902050204" pitchFamily="34" charset="0"/>
              </a:rPr>
              <a:t> (386-455)</a:t>
            </a:r>
          </a:p>
        </p:txBody>
      </p:sp>
      <p:sp>
        <p:nvSpPr>
          <p:cNvPr id="7" name="Text Box 4">
            <a:extLst>
              <a:ext uri="{FF2B5EF4-FFF2-40B4-BE49-F238E27FC236}">
                <a16:creationId xmlns:a16="http://schemas.microsoft.com/office/drawing/2014/main" id="{66DDDA5D-9FDB-F4AD-9DC4-44B9947C70E0}"/>
              </a:ext>
            </a:extLst>
          </p:cNvPr>
          <p:cNvSpPr txBox="1">
            <a:spLocks noChangeArrowheads="1"/>
          </p:cNvSpPr>
          <p:nvPr/>
        </p:nvSpPr>
        <p:spPr bwMode="auto">
          <a:xfrm>
            <a:off x="870710" y="1256480"/>
            <a:ext cx="6755160"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 altLang="en-US" sz="2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“Tú [es decir, Agustín] crees que tu Señor es capaz de cometer un crimen contra la justicia difícilmente concebible incluso entre los bárbaros”.</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 altLang="en-US" sz="2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Acusó a Agustín de maniqueísmo y de hacer de Dios el creador tanto del bien como del mal.</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 altLang="en-US" sz="2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“Sostenemos que los hombres son obra de Dios, y que nadie es obligado contra su voluntad por su poder ni al mal ni al bien, sino que el hombre hace el bien o el mal por su propia voluntad; pero que en una buena obra siempre es asistido por la gracia de Dios, mientras que en la mala es incitado por las sugestiones del diablo”.</a:t>
            </a:r>
          </a:p>
        </p:txBody>
      </p:sp>
      <p:sp>
        <p:nvSpPr>
          <p:cNvPr id="9" name="Marco 8">
            <a:extLst>
              <a:ext uri="{FF2B5EF4-FFF2-40B4-BE49-F238E27FC236}">
                <a16:creationId xmlns:a16="http://schemas.microsoft.com/office/drawing/2014/main" id="{70154479-DE81-79A2-AD22-84193F9F30ED}"/>
              </a:ext>
            </a:extLst>
          </p:cNvPr>
          <p:cNvSpPr/>
          <p:nvPr/>
        </p:nvSpPr>
        <p:spPr>
          <a:xfrm>
            <a:off x="658446" y="1107982"/>
            <a:ext cx="7078785" cy="5071753"/>
          </a:xfrm>
          <a:prstGeom prst="frame">
            <a:avLst>
              <a:gd name="adj1" fmla="val 197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2" name="Imagen 1">
            <a:extLst>
              <a:ext uri="{FF2B5EF4-FFF2-40B4-BE49-F238E27FC236}">
                <a16:creationId xmlns:a16="http://schemas.microsoft.com/office/drawing/2014/main" id="{D1E24652-53EC-3507-2DA3-30C509E8A2A9}"/>
              </a:ext>
            </a:extLst>
          </p:cNvPr>
          <p:cNvPicPr>
            <a:picLocks noChangeAspect="1"/>
          </p:cNvPicPr>
          <p:nvPr/>
        </p:nvPicPr>
        <p:blipFill>
          <a:blip r:embed="rId3"/>
          <a:stretch>
            <a:fillRect/>
          </a:stretch>
        </p:blipFill>
        <p:spPr>
          <a:xfrm>
            <a:off x="8278182" y="2918614"/>
            <a:ext cx="2613600" cy="2613600"/>
          </a:xfrm>
          <a:prstGeom prst="flowChartConnector">
            <a:avLst/>
          </a:prstGeom>
        </p:spPr>
      </p:pic>
    </p:spTree>
    <p:extLst>
      <p:ext uri="{BB962C8B-B14F-4D97-AF65-F5344CB8AC3E}">
        <p14:creationId xmlns:p14="http://schemas.microsoft.com/office/powerpoint/2010/main" val="1720127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200px-St-thomas-aquinas">
            <a:hlinkClick r:id="rId2" tooltip="St-thomas-aquinas.jpg"/>
            <a:extLst>
              <a:ext uri="{FF2B5EF4-FFF2-40B4-BE49-F238E27FC236}">
                <a16:creationId xmlns:a16="http://schemas.microsoft.com/office/drawing/2014/main" id="{C6EC40C1-45E1-3229-46D8-B979BA3DB1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6878"/>
          <a:stretch>
            <a:fillRect/>
          </a:stretch>
        </p:blipFill>
        <p:spPr bwMode="auto">
          <a:xfrm>
            <a:off x="-1" y="-2"/>
            <a:ext cx="5410198" cy="685800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12" name="Rectangle 11">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3">
            <a:extLst>
              <a:ext uri="{FF2B5EF4-FFF2-40B4-BE49-F238E27FC236}">
                <a16:creationId xmlns:a16="http://schemas.microsoft.com/office/drawing/2014/main" id="{06C0E75F-3FE7-98B8-2792-9809075363FC}"/>
              </a:ext>
            </a:extLst>
          </p:cNvPr>
          <p:cNvSpPr txBox="1">
            <a:spLocks noChangeArrowheads="1"/>
          </p:cNvSpPr>
          <p:nvPr/>
        </p:nvSpPr>
        <p:spPr bwMode="auto">
          <a:xfrm>
            <a:off x="6177428" y="2662814"/>
            <a:ext cx="5247340" cy="349687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indent="-228600">
              <a:lnSpc>
                <a:spcPct val="90000"/>
              </a:lnSpc>
              <a:spcBef>
                <a:spcPct val="50000"/>
              </a:spcBef>
              <a:buClrTx/>
              <a:buFont typeface="Arial" panose="020B0604020202020204" pitchFamily="34" charset="0"/>
              <a:buChar char="•"/>
            </a:pPr>
            <a:r>
              <a:rPr lang="es-MX" sz="2800" noProof="0">
                <a:latin typeface="Century Gothic" panose="020B0502020202020204" pitchFamily="34" charset="0"/>
              </a:rPr>
              <a:t>Discípulo de Aristóteles</a:t>
            </a:r>
          </a:p>
          <a:p>
            <a:pPr indent="-228600">
              <a:lnSpc>
                <a:spcPct val="90000"/>
              </a:lnSpc>
              <a:spcBef>
                <a:spcPct val="50000"/>
              </a:spcBef>
              <a:buClrTx/>
              <a:buFont typeface="Arial" panose="020B0604020202020204" pitchFamily="34" charset="0"/>
              <a:buChar char="•"/>
            </a:pPr>
            <a:r>
              <a:rPr lang="es-MX" sz="2800" noProof="0" dirty="0">
                <a:latin typeface="Century Gothic" panose="020B0502020202020204" pitchFamily="34" charset="0"/>
              </a:rPr>
              <a:t>Escolástica</a:t>
            </a:r>
          </a:p>
          <a:p>
            <a:pPr indent="-228600">
              <a:lnSpc>
                <a:spcPct val="90000"/>
              </a:lnSpc>
              <a:spcBef>
                <a:spcPct val="50000"/>
              </a:spcBef>
              <a:buClrTx/>
              <a:buFont typeface="Arial" panose="020B0604020202020204" pitchFamily="34" charset="0"/>
              <a:buChar char="•"/>
            </a:pPr>
            <a:r>
              <a:rPr lang="es-MX" sz="2800" noProof="0" dirty="0">
                <a:latin typeface="Century Gothic" panose="020B0502020202020204" pitchFamily="34" charset="0"/>
              </a:rPr>
              <a:t>Argumentos a favor de la existencia de Dios</a:t>
            </a:r>
          </a:p>
          <a:p>
            <a:pPr indent="-228600">
              <a:lnSpc>
                <a:spcPct val="90000"/>
              </a:lnSpc>
              <a:spcBef>
                <a:spcPct val="50000"/>
              </a:spcBef>
              <a:buClrTx/>
              <a:buFont typeface="Arial" panose="020B0604020202020204" pitchFamily="34" charset="0"/>
              <a:buChar char="•"/>
            </a:pPr>
            <a:r>
              <a:rPr lang="es-MX" sz="2800" noProof="0" dirty="0">
                <a:latin typeface="Century Gothic" panose="020B0502020202020204" pitchFamily="34" charset="0"/>
              </a:rPr>
              <a:t>¿Sinergismo?</a:t>
            </a:r>
          </a:p>
        </p:txBody>
      </p:sp>
      <p:sp>
        <p:nvSpPr>
          <p:cNvPr id="6" name="Rectangle 2">
            <a:extLst>
              <a:ext uri="{FF2B5EF4-FFF2-40B4-BE49-F238E27FC236}">
                <a16:creationId xmlns:a16="http://schemas.microsoft.com/office/drawing/2014/main" id="{3669EAB8-74DF-D8D9-9EB5-5568DD4B5FE1}"/>
              </a:ext>
            </a:extLst>
          </p:cNvPr>
          <p:cNvSpPr>
            <a:spLocks noGrp="1" noChangeArrowheads="1"/>
          </p:cNvSpPr>
          <p:nvPr>
            <p:ph type="title"/>
          </p:nvPr>
        </p:nvSpPr>
        <p:spPr>
          <a:xfrm>
            <a:off x="6453663" y="284650"/>
            <a:ext cx="4570647" cy="1716698"/>
          </a:xfrm>
        </p:spPr>
        <p:txBody>
          <a:bodyPr vert="horz" lIns="91440" tIns="45720" rIns="91440" bIns="45720" rtlCol="0" anchor="b">
            <a:normAutofit/>
          </a:bodyPr>
          <a:lstStyle/>
          <a:p>
            <a:pPr algn="ctr">
              <a:defRPr/>
            </a:pPr>
            <a:r>
              <a:rPr lang="es-MX" noProof="0" dirty="0">
                <a:latin typeface="Impact" panose="020B0806030902050204" pitchFamily="34" charset="0"/>
              </a:rPr>
              <a:t>Tomás de Aquino</a:t>
            </a:r>
            <a:br>
              <a:rPr lang="es-MX" noProof="0" dirty="0">
                <a:latin typeface="Impact" panose="020B0806030902050204" pitchFamily="34" charset="0"/>
              </a:rPr>
            </a:br>
            <a:r>
              <a:rPr lang="es-MX" noProof="0" dirty="0">
                <a:latin typeface="Impact" panose="020B0806030902050204" pitchFamily="34" charset="0"/>
              </a:rPr>
              <a:t>1225-1274</a:t>
            </a:r>
          </a:p>
        </p:txBody>
      </p:sp>
    </p:spTree>
    <p:extLst>
      <p:ext uri="{BB962C8B-B14F-4D97-AF65-F5344CB8AC3E}">
        <p14:creationId xmlns:p14="http://schemas.microsoft.com/office/powerpoint/2010/main" val="1041640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4EE108-7642-718D-A800-CF89092B5C19}"/>
            </a:ext>
          </a:extLst>
        </p:cNvPr>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F780B6B8-5480-6982-955F-8324FF978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2" descr="200px-St-thomas-aquinas">
            <a:hlinkClick r:id="rId2" tooltip="St-thomas-aquinas.jpg"/>
            <a:extLst>
              <a:ext uri="{FF2B5EF4-FFF2-40B4-BE49-F238E27FC236}">
                <a16:creationId xmlns:a16="http://schemas.microsoft.com/office/drawing/2014/main" id="{B9B0DB91-C1AD-3153-F7DB-3ADFA577AE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6878"/>
          <a:stretch>
            <a:fillRect/>
          </a:stretch>
        </p:blipFill>
        <p:spPr bwMode="auto">
          <a:xfrm>
            <a:off x="-1" y="-2"/>
            <a:ext cx="5410198" cy="685800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12" name="Rectangle 11">
            <a:extLst>
              <a:ext uri="{FF2B5EF4-FFF2-40B4-BE49-F238E27FC236}">
                <a16:creationId xmlns:a16="http://schemas.microsoft.com/office/drawing/2014/main" id="{83164C61-7C02-A393-45F5-5FD0B3BD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 Box 3">
            <a:extLst>
              <a:ext uri="{FF2B5EF4-FFF2-40B4-BE49-F238E27FC236}">
                <a16:creationId xmlns:a16="http://schemas.microsoft.com/office/drawing/2014/main" id="{43BE1533-C7BE-6E2B-7034-D9F8F1190449}"/>
              </a:ext>
            </a:extLst>
          </p:cNvPr>
          <p:cNvSpPr txBox="1">
            <a:spLocks noChangeArrowheads="1"/>
          </p:cNvSpPr>
          <p:nvPr/>
        </p:nvSpPr>
        <p:spPr bwMode="auto">
          <a:xfrm>
            <a:off x="6177428" y="2723102"/>
            <a:ext cx="5247340" cy="349687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fontScale="70000" lnSpcReduction="20000"/>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R="0" lvl="0" algn="l" defTabSz="914400" rtl="0" eaLnBrk="1" fontAlgn="auto" latinLnBrk="0" hangingPunct="1">
              <a:lnSpc>
                <a:spcPct val="90000"/>
              </a:lnSpc>
              <a:spcBef>
                <a:spcPct val="50000"/>
              </a:spcBef>
              <a:spcAft>
                <a:spcPts val="0"/>
              </a:spcAft>
              <a:buClrTx/>
              <a:buSzTx/>
              <a:buNone/>
              <a:tabLst/>
              <a:defRPr/>
            </a:pPr>
            <a:r>
              <a:rPr kumimoji="0" lang="es-ES" altLang="en-U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Dios, por lo tanto, es la causa primera, quien mueve causas tanto naturales como voluntarias. Y así como al mover las causas naturales no impide que sus acciones sean naturales, al mover las causas voluntarias no priva a sus acciones de ser voluntarias; sino que, más bien, es la causa de esto mismo en ellas, pues obra en cada cosa según su propia naturaleza.</a:t>
            </a:r>
          </a:p>
          <a:p>
            <a:pPr marL="0" marR="0" lvl="0" indent="-228600" algn="l" defTabSz="914400" rtl="0" eaLnBrk="1" fontAlgn="auto" latinLnBrk="0" hangingPunct="1">
              <a:lnSpc>
                <a:spcPct val="90000"/>
              </a:lnSpc>
              <a:spcBef>
                <a:spcPct val="50000"/>
              </a:spcBef>
              <a:spcAft>
                <a:spcPts val="0"/>
              </a:spcAft>
              <a:buClrTx/>
              <a:buSzTx/>
              <a:buFont typeface="Arial" panose="020B0604020202020204" pitchFamily="34" charset="0"/>
              <a:buChar char="•"/>
              <a:tabLst/>
              <a:defRPr/>
            </a:pPr>
            <a:endParaRPr kumimoji="0" lang="es-ES" altLang="en-U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R="0" lvl="0" algn="l" defTabSz="914400" rtl="0" eaLnBrk="1" fontAlgn="auto" latinLnBrk="0" hangingPunct="1">
              <a:lnSpc>
                <a:spcPct val="90000"/>
              </a:lnSpc>
              <a:spcBef>
                <a:spcPct val="50000"/>
              </a:spcBef>
              <a:spcAft>
                <a:spcPts val="0"/>
              </a:spcAft>
              <a:buClrTx/>
              <a:buSzTx/>
              <a:buNone/>
              <a:tabLst/>
              <a:defRPr/>
            </a:pPr>
            <a:r>
              <a:rPr kumimoji="0" lang="es-ES" altLang="en-U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En otras palabras, Aquino creía en el libre albedrío y no en un </a:t>
            </a:r>
            <a:r>
              <a:rPr kumimoji="0" lang="es-ES" altLang="en-US" sz="2800" b="0"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mn-cs"/>
              </a:rPr>
              <a:t>monergismo</a:t>
            </a:r>
            <a:r>
              <a:rPr kumimoji="0" lang="es-ES" altLang="en-U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estricto.</a:t>
            </a:r>
            <a:endParaRPr kumimoji="0" lang="en-US" altLang="en-U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6" name="Rectangle 2">
            <a:extLst>
              <a:ext uri="{FF2B5EF4-FFF2-40B4-BE49-F238E27FC236}">
                <a16:creationId xmlns:a16="http://schemas.microsoft.com/office/drawing/2014/main" id="{F89F0D36-5D7E-E639-0C54-11E58EDCCFEE}"/>
              </a:ext>
            </a:extLst>
          </p:cNvPr>
          <p:cNvSpPr>
            <a:spLocks noGrp="1" noChangeArrowheads="1"/>
          </p:cNvSpPr>
          <p:nvPr>
            <p:ph type="title"/>
          </p:nvPr>
        </p:nvSpPr>
        <p:spPr>
          <a:xfrm>
            <a:off x="6453663" y="284650"/>
            <a:ext cx="4570647" cy="1716698"/>
          </a:xfrm>
        </p:spPr>
        <p:txBody>
          <a:bodyPr vert="horz" lIns="91440" tIns="45720" rIns="91440" bIns="45720" rtlCol="0" anchor="b">
            <a:normAutofit/>
          </a:bodyPr>
          <a:lstStyle/>
          <a:p>
            <a:pPr algn="ctr">
              <a:defRPr/>
            </a:pPr>
            <a:r>
              <a:rPr lang="es-MX" noProof="0" dirty="0">
                <a:latin typeface="Impact" panose="020B0806030902050204" pitchFamily="34" charset="0"/>
              </a:rPr>
              <a:t>Tomás de Aquino</a:t>
            </a:r>
            <a:br>
              <a:rPr lang="es-MX" noProof="0" dirty="0">
                <a:latin typeface="Impact" panose="020B0806030902050204" pitchFamily="34" charset="0"/>
              </a:rPr>
            </a:br>
            <a:r>
              <a:rPr lang="es-MX" noProof="0" dirty="0">
                <a:latin typeface="Impact" panose="020B0806030902050204" pitchFamily="34" charset="0"/>
              </a:rPr>
              <a:t>1225-1274</a:t>
            </a:r>
          </a:p>
        </p:txBody>
      </p:sp>
    </p:spTree>
    <p:extLst>
      <p:ext uri="{BB962C8B-B14F-4D97-AF65-F5344CB8AC3E}">
        <p14:creationId xmlns:p14="http://schemas.microsoft.com/office/powerpoint/2010/main" val="3271758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5146519F-4371-711A-AA73-E600445049C4}"/>
              </a:ext>
            </a:extLst>
          </p:cNvPr>
          <p:cNvPicPr>
            <a:picLocks noChangeAspect="1"/>
          </p:cNvPicPr>
          <p:nvPr/>
        </p:nvPicPr>
        <p:blipFill>
          <a:blip r:embed="rId2">
            <a:alphaModFix amt="35000"/>
          </a:blip>
          <a:srcRect t="8367" b="52117"/>
          <a:stretch>
            <a:fillRect/>
          </a:stretch>
        </p:blipFill>
        <p:spPr>
          <a:xfrm>
            <a:off x="20" y="1"/>
            <a:ext cx="12191980" cy="6857999"/>
          </a:xfrm>
          <a:prstGeom prst="rect">
            <a:avLst/>
          </a:prstGeom>
        </p:spPr>
      </p:pic>
      <p:sp>
        <p:nvSpPr>
          <p:cNvPr id="6" name="Rectangle 2">
            <a:extLst>
              <a:ext uri="{FF2B5EF4-FFF2-40B4-BE49-F238E27FC236}">
                <a16:creationId xmlns:a16="http://schemas.microsoft.com/office/drawing/2014/main" id="{8F8107D9-080F-63DA-8FFB-C294B1EDCF06}"/>
              </a:ext>
            </a:extLst>
          </p:cNvPr>
          <p:cNvSpPr>
            <a:spLocks noGrp="1" noChangeArrowheads="1"/>
          </p:cNvSpPr>
          <p:nvPr>
            <p:ph type="title"/>
          </p:nvPr>
        </p:nvSpPr>
        <p:spPr>
          <a:xfrm>
            <a:off x="838199" y="1065862"/>
            <a:ext cx="6052955" cy="4726276"/>
          </a:xfrm>
        </p:spPr>
        <p:txBody>
          <a:bodyPr vert="horz" lIns="91440" tIns="45720" rIns="91440" bIns="45720" rtlCol="0" anchor="ctr">
            <a:normAutofit/>
          </a:bodyPr>
          <a:lstStyle/>
          <a:p>
            <a:pPr algn="r">
              <a:defRPr/>
            </a:pPr>
            <a:r>
              <a:rPr lang="en-US" sz="8000" noProof="0" dirty="0">
                <a:ln w="22225">
                  <a:solidFill>
                    <a:srgbClr val="FFFFFF"/>
                  </a:solidFill>
                </a:ln>
                <a:noFill/>
                <a:latin typeface="Impact" panose="020B0806030902050204" pitchFamily="34" charset="0"/>
              </a:rPr>
              <a:t>Martín Lutero 1483-1541</a:t>
            </a:r>
          </a:p>
        </p:txBody>
      </p:sp>
      <p:cxnSp>
        <p:nvCxnSpPr>
          <p:cNvPr id="16" name="Straight Connector 15">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5" name="Text Box 3">
            <a:extLst>
              <a:ext uri="{FF2B5EF4-FFF2-40B4-BE49-F238E27FC236}">
                <a16:creationId xmlns:a16="http://schemas.microsoft.com/office/drawing/2014/main" id="{DAE32480-ED19-C0C4-4EA2-D2FCC4240380}"/>
              </a:ext>
            </a:extLst>
          </p:cNvPr>
          <p:cNvSpPr txBox="1">
            <a:spLocks noChangeArrowheads="1"/>
          </p:cNvSpPr>
          <p:nvPr/>
        </p:nvSpPr>
        <p:spPr bwMode="auto">
          <a:xfrm>
            <a:off x="7534641" y="1065862"/>
            <a:ext cx="3860002" cy="472627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indent="-228600">
              <a:lnSpc>
                <a:spcPct val="90000"/>
              </a:lnSpc>
              <a:spcBef>
                <a:spcPct val="50000"/>
              </a:spcBef>
              <a:buClrTx/>
              <a:buFont typeface="Arial" panose="020B0604020202020204" pitchFamily="34" charset="0"/>
              <a:buChar char="•"/>
            </a:pPr>
            <a:r>
              <a:rPr lang="en-US" sz="2400" noProof="0" dirty="0">
                <a:solidFill>
                  <a:srgbClr val="FFFFFF"/>
                </a:solidFill>
                <a:latin typeface="Century Gothic" panose="020B0502020202020204" pitchFamily="34" charset="0"/>
              </a:rPr>
              <a:t>Monje </a:t>
            </a:r>
            <a:r>
              <a:rPr lang="en-US" sz="2400" noProof="0" dirty="0" err="1">
                <a:solidFill>
                  <a:srgbClr val="FFFFFF"/>
                </a:solidFill>
                <a:latin typeface="Century Gothic" panose="020B0502020202020204" pitchFamily="34" charset="0"/>
              </a:rPr>
              <a:t>agustino</a:t>
            </a:r>
            <a:endParaRPr lang="en-US" sz="2400" noProof="0" dirty="0">
              <a:solidFill>
                <a:srgbClr val="FFFFFF"/>
              </a:solidFill>
              <a:latin typeface="Century Gothic" panose="020B0502020202020204" pitchFamily="34" charset="0"/>
            </a:endParaRPr>
          </a:p>
          <a:p>
            <a:pPr indent="-228600">
              <a:lnSpc>
                <a:spcPct val="90000"/>
              </a:lnSpc>
              <a:spcBef>
                <a:spcPct val="50000"/>
              </a:spcBef>
              <a:buClrTx/>
              <a:buFont typeface="Arial" panose="020B0604020202020204" pitchFamily="34" charset="0"/>
              <a:buChar char="•"/>
            </a:pPr>
            <a:endParaRPr lang="en-US" sz="2400" noProof="0" dirty="0">
              <a:solidFill>
                <a:srgbClr val="FFFFFF"/>
              </a:solidFill>
              <a:latin typeface="Century Gothic" panose="020B0502020202020204" pitchFamily="34" charset="0"/>
            </a:endParaRPr>
          </a:p>
          <a:p>
            <a:pPr indent="-228600">
              <a:lnSpc>
                <a:spcPct val="90000"/>
              </a:lnSpc>
              <a:spcBef>
                <a:spcPct val="50000"/>
              </a:spcBef>
              <a:buClrTx/>
              <a:buFont typeface="Arial" panose="020B0604020202020204" pitchFamily="34" charset="0"/>
              <a:buChar char="•"/>
            </a:pPr>
            <a:r>
              <a:rPr lang="en-US" sz="2400" noProof="0" dirty="0">
                <a:solidFill>
                  <a:srgbClr val="FFFFFF"/>
                </a:solidFill>
                <a:latin typeface="Century Gothic" panose="020B0502020202020204" pitchFamily="34" charset="0"/>
              </a:rPr>
              <a:t>La Sola </a:t>
            </a:r>
            <a:r>
              <a:rPr lang="en-US" sz="2400" dirty="0">
                <a:solidFill>
                  <a:srgbClr val="FFFFFF"/>
                </a:solidFill>
                <a:latin typeface="Century Gothic" panose="020B0502020202020204" pitchFamily="34" charset="0"/>
              </a:rPr>
              <a:t>F</a:t>
            </a:r>
            <a:r>
              <a:rPr lang="en-US" sz="2400" noProof="0" dirty="0">
                <a:solidFill>
                  <a:srgbClr val="FFFFFF"/>
                </a:solidFill>
                <a:latin typeface="Century Gothic" panose="020B0502020202020204" pitchFamily="34" charset="0"/>
              </a:rPr>
              <a:t>e</a:t>
            </a:r>
          </a:p>
          <a:p>
            <a:pPr indent="-228600">
              <a:lnSpc>
                <a:spcPct val="90000"/>
              </a:lnSpc>
              <a:spcBef>
                <a:spcPct val="50000"/>
              </a:spcBef>
              <a:buClrTx/>
              <a:buFont typeface="Arial" panose="020B0604020202020204" pitchFamily="34" charset="0"/>
              <a:buChar char="•"/>
            </a:pPr>
            <a:r>
              <a:rPr lang="en-US" sz="2400" noProof="0" dirty="0">
                <a:solidFill>
                  <a:srgbClr val="FFFFFF"/>
                </a:solidFill>
                <a:latin typeface="Century Gothic" panose="020B0502020202020204" pitchFamily="34" charset="0"/>
              </a:rPr>
              <a:t>La Sola Gracia</a:t>
            </a:r>
          </a:p>
          <a:p>
            <a:pPr indent="-228600">
              <a:lnSpc>
                <a:spcPct val="90000"/>
              </a:lnSpc>
              <a:spcBef>
                <a:spcPct val="50000"/>
              </a:spcBef>
              <a:buClrTx/>
              <a:buFont typeface="Arial" panose="020B0604020202020204" pitchFamily="34" charset="0"/>
              <a:buChar char="•"/>
            </a:pPr>
            <a:r>
              <a:rPr lang="en-US" sz="2400" dirty="0">
                <a:solidFill>
                  <a:srgbClr val="FFFFFF"/>
                </a:solidFill>
                <a:latin typeface="Century Gothic" panose="020B0502020202020204" pitchFamily="34" charset="0"/>
              </a:rPr>
              <a:t>La Sola </a:t>
            </a:r>
            <a:r>
              <a:rPr lang="en-US" sz="2400" noProof="0" dirty="0" err="1">
                <a:solidFill>
                  <a:srgbClr val="FFFFFF"/>
                </a:solidFill>
                <a:latin typeface="Century Gothic" panose="020B0502020202020204" pitchFamily="34" charset="0"/>
              </a:rPr>
              <a:t>Escritura</a:t>
            </a:r>
            <a:endParaRPr lang="en-US" sz="2400" noProof="0" dirty="0">
              <a:solidFill>
                <a:srgbClr val="FFFFFF"/>
              </a:solidFill>
              <a:latin typeface="Century Gothic" panose="020B0502020202020204" pitchFamily="34" charset="0"/>
            </a:endParaRPr>
          </a:p>
          <a:p>
            <a:pPr indent="-228600">
              <a:lnSpc>
                <a:spcPct val="90000"/>
              </a:lnSpc>
              <a:spcBef>
                <a:spcPct val="50000"/>
              </a:spcBef>
              <a:buClrTx/>
              <a:buFont typeface="Arial" panose="020B0604020202020204" pitchFamily="34" charset="0"/>
              <a:buChar char="•"/>
            </a:pPr>
            <a:endParaRPr lang="en-US" sz="2400" noProof="0" dirty="0">
              <a:solidFill>
                <a:srgbClr val="FFFFFF"/>
              </a:solidFill>
              <a:latin typeface="Century Gothic" panose="020B0502020202020204" pitchFamily="34" charset="0"/>
            </a:endParaRPr>
          </a:p>
          <a:p>
            <a:pPr indent="-228600">
              <a:lnSpc>
                <a:spcPct val="90000"/>
              </a:lnSpc>
              <a:spcBef>
                <a:spcPct val="50000"/>
              </a:spcBef>
              <a:buClrTx/>
              <a:buFont typeface="Arial" panose="020B0604020202020204" pitchFamily="34" charset="0"/>
              <a:buChar char="•"/>
            </a:pPr>
            <a:r>
              <a:rPr lang="en-US" sz="2400" noProof="0" dirty="0">
                <a:solidFill>
                  <a:srgbClr val="FFFFFF"/>
                </a:solidFill>
                <a:latin typeface="Century Gothic" panose="020B0502020202020204" pitchFamily="34" charset="0"/>
              </a:rPr>
              <a:t>Predestinación</a:t>
            </a:r>
          </a:p>
        </p:txBody>
      </p:sp>
    </p:spTree>
    <p:extLst>
      <p:ext uri="{BB962C8B-B14F-4D97-AF65-F5344CB8AC3E}">
        <p14:creationId xmlns:p14="http://schemas.microsoft.com/office/powerpoint/2010/main" val="1270876806"/>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97B532-03E7-85CE-0D2A-BCCDB8D89E99}"/>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95E1B99-1B53-F5B9-4A3C-4522C2FF08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C23EFD7B-84B2-C26E-743C-1E4EEBE63E30}"/>
              </a:ext>
            </a:extLst>
          </p:cNvPr>
          <p:cNvPicPr>
            <a:picLocks noChangeAspect="1"/>
          </p:cNvPicPr>
          <p:nvPr/>
        </p:nvPicPr>
        <p:blipFill>
          <a:blip r:embed="rId2">
            <a:alphaModFix amt="35000"/>
          </a:blip>
          <a:srcRect t="8367" b="52117"/>
          <a:stretch>
            <a:fillRect/>
          </a:stretch>
        </p:blipFill>
        <p:spPr>
          <a:xfrm>
            <a:off x="20" y="1"/>
            <a:ext cx="12191980" cy="6857999"/>
          </a:xfrm>
          <a:prstGeom prst="rect">
            <a:avLst/>
          </a:prstGeom>
        </p:spPr>
      </p:pic>
      <p:sp>
        <p:nvSpPr>
          <p:cNvPr id="6" name="Rectangle 2">
            <a:extLst>
              <a:ext uri="{FF2B5EF4-FFF2-40B4-BE49-F238E27FC236}">
                <a16:creationId xmlns:a16="http://schemas.microsoft.com/office/drawing/2014/main" id="{0993787E-0EF4-39B7-1323-8B480F66B13F}"/>
              </a:ext>
            </a:extLst>
          </p:cNvPr>
          <p:cNvSpPr>
            <a:spLocks noGrp="1" noChangeArrowheads="1"/>
          </p:cNvSpPr>
          <p:nvPr>
            <p:ph type="title"/>
          </p:nvPr>
        </p:nvSpPr>
        <p:spPr>
          <a:xfrm>
            <a:off x="838199" y="884582"/>
            <a:ext cx="6052955" cy="4987068"/>
          </a:xfrm>
        </p:spPr>
        <p:txBody>
          <a:bodyPr vert="horz" lIns="91440" tIns="45720" rIns="91440" bIns="45720" rtlCol="0" anchor="ctr">
            <a:normAutofit fontScale="90000"/>
          </a:bodyPr>
          <a:lstStyle/>
          <a:p>
            <a:pPr algn="just">
              <a:spcBef>
                <a:spcPct val="50000"/>
              </a:spcBef>
            </a:pPr>
            <a:r>
              <a:rPr lang="es-ES" altLang="en-US" sz="2400" dirty="0">
                <a:latin typeface="Century Gothic" panose="020B0502020202020204" pitchFamily="34" charset="0"/>
                <a:cs typeface="Arial" panose="020B0604020202020204" pitchFamily="34" charset="0"/>
              </a:rPr>
              <a:t>“¡Fuera Santiago!... Su autoridad no es lo suficientemente grande como para hacerme abandonar la doctrina de la </a:t>
            </a:r>
            <a:r>
              <a:rPr lang="es-MX" altLang="en-US" sz="2400" dirty="0">
                <a:latin typeface="Century Gothic" panose="020B0502020202020204" pitchFamily="34" charset="0"/>
                <a:cs typeface="Arial" panose="020B0604020202020204" pitchFamily="34" charset="0"/>
              </a:rPr>
              <a:t>«</a:t>
            </a:r>
            <a:r>
              <a:rPr lang="es-ES" altLang="en-US" sz="2400" dirty="0">
                <a:latin typeface="Century Gothic" panose="020B0502020202020204" pitchFamily="34" charset="0"/>
                <a:cs typeface="Arial" panose="020B0604020202020204" pitchFamily="34" charset="0"/>
              </a:rPr>
              <a:t>(sola) fe</a:t>
            </a:r>
            <a:r>
              <a:rPr lang="es-MX" altLang="en-US" sz="2400" dirty="0">
                <a:latin typeface="Century Gothic" panose="020B0502020202020204" pitchFamily="34" charset="0"/>
                <a:cs typeface="Arial" panose="020B0604020202020204" pitchFamily="34" charset="0"/>
              </a:rPr>
              <a:t>»</a:t>
            </a:r>
            <a:r>
              <a:rPr lang="es-ES" altLang="en-US" sz="2400" dirty="0">
                <a:latin typeface="Century Gothic" panose="020B0502020202020204" pitchFamily="34" charset="0"/>
                <a:cs typeface="Arial" panose="020B0604020202020204" pitchFamily="34" charset="0"/>
              </a:rPr>
              <a:t> y desviarme de la autoridad de los demás apóstoles y de toda la Escritura. La epístola de Santiago es en realidad una epístola de paja, comparada con estas otras [Romanos, Gálatas, Efesios, Colosenses], pues no tiene nada de la naturaleza del evangelio”.</a:t>
            </a:r>
            <a:br>
              <a:rPr lang="en-US" altLang="en-US" sz="2400" dirty="0">
                <a:latin typeface="Century Gothic" panose="020B0502020202020204" pitchFamily="34" charset="0"/>
                <a:cs typeface="Arial" panose="020B0604020202020204" pitchFamily="34" charset="0"/>
              </a:rPr>
            </a:br>
            <a:br>
              <a:rPr lang="en-US" altLang="en-US" sz="2400" dirty="0">
                <a:latin typeface="Century Gothic" panose="020B0502020202020204" pitchFamily="34" charset="0"/>
                <a:cs typeface="Arial" panose="020B0604020202020204" pitchFamily="34" charset="0"/>
              </a:rPr>
            </a:br>
            <a:r>
              <a:rPr lang="es-ES" altLang="en-US" sz="2400" dirty="0">
                <a:latin typeface="Century Gothic" panose="020B0502020202020204" pitchFamily="34" charset="0"/>
                <a:cs typeface="Arial" panose="020B0604020202020204" pitchFamily="34" charset="0"/>
              </a:rPr>
              <a:t>También se cuestionó la canonicidad de Hebreos debido a su enseñanza sobre la perseverancia de los santos</a:t>
            </a:r>
            <a:r>
              <a:rPr lang="en-US" altLang="en-US" sz="2400" dirty="0">
                <a:latin typeface="Century Gothic" panose="020B0502020202020204" pitchFamily="34" charset="0"/>
                <a:cs typeface="Arial" panose="020B0604020202020204" pitchFamily="34" charset="0"/>
              </a:rPr>
              <a:t>.</a:t>
            </a:r>
            <a:endParaRPr lang="en-US" sz="2400" noProof="0" dirty="0">
              <a:ln w="22225">
                <a:solidFill>
                  <a:srgbClr val="FFFFFF"/>
                </a:solidFill>
              </a:ln>
              <a:noFill/>
              <a:latin typeface="Century Gothic" panose="020B0502020202020204" pitchFamily="34" charset="0"/>
            </a:endParaRPr>
          </a:p>
        </p:txBody>
      </p:sp>
      <p:cxnSp>
        <p:nvCxnSpPr>
          <p:cNvPr id="16" name="Straight Connector 15">
            <a:extLst>
              <a:ext uri="{FF2B5EF4-FFF2-40B4-BE49-F238E27FC236}">
                <a16:creationId xmlns:a16="http://schemas.microsoft.com/office/drawing/2014/main" id="{A5F67FAC-45D5-20F7-2729-95E9D1422E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5" name="Text Box 3">
            <a:extLst>
              <a:ext uri="{FF2B5EF4-FFF2-40B4-BE49-F238E27FC236}">
                <a16:creationId xmlns:a16="http://schemas.microsoft.com/office/drawing/2014/main" id="{04D1D490-266C-87E8-9606-B951764E40DD}"/>
              </a:ext>
            </a:extLst>
          </p:cNvPr>
          <p:cNvSpPr txBox="1">
            <a:spLocks noChangeArrowheads="1"/>
          </p:cNvSpPr>
          <p:nvPr/>
        </p:nvSpPr>
        <p:spPr bwMode="auto">
          <a:xfrm>
            <a:off x="7534641" y="1065862"/>
            <a:ext cx="3860002" cy="472627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R="0" lvl="0" algn="ctr" defTabSz="914400" rtl="0" eaLnBrk="1" fontAlgn="auto" latinLnBrk="0" hangingPunct="1">
              <a:lnSpc>
                <a:spcPct val="90000"/>
              </a:lnSpc>
              <a:spcBef>
                <a:spcPct val="50000"/>
              </a:spcBef>
              <a:spcAft>
                <a:spcPts val="0"/>
              </a:spcAft>
              <a:buClrTx/>
              <a:buSzTx/>
              <a:buNone/>
              <a:tabLst/>
              <a:defRPr/>
            </a:pPr>
            <a:r>
              <a:rPr kumimoji="0" lang="en-US" sz="4000" b="0" i="0" u="none" strike="noStrike" kern="1200" cap="none" spc="0" normalizeH="0" baseline="0" noProof="0" dirty="0">
                <a:ln w="22225">
                  <a:solidFill>
                    <a:srgbClr val="FFFFFF"/>
                  </a:solidFill>
                </a:ln>
                <a:noFill/>
                <a:effectLst/>
                <a:uLnTx/>
                <a:uFillTx/>
                <a:latin typeface="Impact" panose="020B0806030902050204" pitchFamily="34" charset="0"/>
                <a:ea typeface="+mj-ea"/>
                <a:cs typeface="+mj-cs"/>
              </a:rPr>
              <a:t>Martín Lutero </a:t>
            </a:r>
          </a:p>
          <a:p>
            <a:pPr marR="0" lvl="0" algn="ctr" defTabSz="914400" rtl="0" eaLnBrk="1" fontAlgn="auto" latinLnBrk="0" hangingPunct="1">
              <a:lnSpc>
                <a:spcPct val="90000"/>
              </a:lnSpc>
              <a:spcBef>
                <a:spcPct val="50000"/>
              </a:spcBef>
              <a:spcAft>
                <a:spcPts val="0"/>
              </a:spcAft>
              <a:buClrTx/>
              <a:buSzTx/>
              <a:buNone/>
              <a:tabLst/>
              <a:defRPr/>
            </a:pPr>
            <a:r>
              <a:rPr kumimoji="0" lang="en-US" sz="4000" b="0" i="0" u="none" strike="noStrike" kern="1200" cap="none" spc="0" normalizeH="0" baseline="0" noProof="0" dirty="0">
                <a:ln w="22225">
                  <a:solidFill>
                    <a:srgbClr val="FFFFFF"/>
                  </a:solidFill>
                </a:ln>
                <a:noFill/>
                <a:effectLst/>
                <a:uLnTx/>
                <a:uFillTx/>
                <a:latin typeface="Impact" panose="020B0806030902050204" pitchFamily="34" charset="0"/>
                <a:ea typeface="+mj-ea"/>
                <a:cs typeface="+mj-cs"/>
              </a:rPr>
              <a:t>1483-1541</a:t>
            </a:r>
            <a:endParaRPr kumimoji="0" lang="en-US" sz="4000" b="0" i="0" u="none" strike="noStrike" kern="1200" cap="none" spc="0" normalizeH="0" baseline="0" noProof="0" dirty="0">
              <a:ln>
                <a:noFill/>
              </a:ln>
              <a:solidFill>
                <a:srgbClr val="FFFFFF"/>
              </a:solidFill>
              <a:effectLst/>
              <a:uLnTx/>
              <a:uFillTx/>
              <a:latin typeface="Impact" panose="020B0806030902050204" pitchFamily="34" charset="0"/>
            </a:endParaRPr>
          </a:p>
        </p:txBody>
      </p:sp>
    </p:spTree>
    <p:extLst>
      <p:ext uri="{BB962C8B-B14F-4D97-AF65-F5344CB8AC3E}">
        <p14:creationId xmlns:p14="http://schemas.microsoft.com/office/powerpoint/2010/main" val="307784322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B85399-27E0-90FD-BFAE-1037ADC61C94}"/>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8265309D-7C28-24FC-9CBF-2205C85AC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84124E24-5319-3909-525E-E466F7765666}"/>
              </a:ext>
            </a:extLst>
          </p:cNvPr>
          <p:cNvPicPr>
            <a:picLocks noChangeAspect="1"/>
          </p:cNvPicPr>
          <p:nvPr/>
        </p:nvPicPr>
        <p:blipFill>
          <a:blip r:embed="rId2">
            <a:alphaModFix amt="35000"/>
          </a:blip>
          <a:srcRect t="8367" b="52117"/>
          <a:stretch>
            <a:fillRect/>
          </a:stretch>
        </p:blipFill>
        <p:spPr>
          <a:xfrm>
            <a:off x="20" y="1"/>
            <a:ext cx="12191980" cy="6857999"/>
          </a:xfrm>
          <a:prstGeom prst="rect">
            <a:avLst/>
          </a:prstGeom>
        </p:spPr>
      </p:pic>
      <p:sp>
        <p:nvSpPr>
          <p:cNvPr id="6" name="Rectangle 2">
            <a:extLst>
              <a:ext uri="{FF2B5EF4-FFF2-40B4-BE49-F238E27FC236}">
                <a16:creationId xmlns:a16="http://schemas.microsoft.com/office/drawing/2014/main" id="{FA284672-54C3-92BB-4F6D-678C6ADE5942}"/>
              </a:ext>
            </a:extLst>
          </p:cNvPr>
          <p:cNvSpPr>
            <a:spLocks noGrp="1" noChangeArrowheads="1"/>
          </p:cNvSpPr>
          <p:nvPr>
            <p:ph type="title"/>
          </p:nvPr>
        </p:nvSpPr>
        <p:spPr>
          <a:xfrm>
            <a:off x="838199" y="884582"/>
            <a:ext cx="6052955" cy="4987068"/>
          </a:xfrm>
        </p:spPr>
        <p:txBody>
          <a:bodyPr vert="horz" lIns="91440" tIns="45720" rIns="91440" bIns="45720" rtlCol="0" anchor="ctr">
            <a:normAutofit/>
          </a:bodyPr>
          <a:lstStyle/>
          <a:p>
            <a:pPr algn="just">
              <a:spcBef>
                <a:spcPct val="50000"/>
              </a:spcBef>
            </a:pPr>
            <a:r>
              <a:rPr lang="es-ES" altLang="en-US" sz="2400" dirty="0">
                <a:latin typeface="Century Gothic" panose="020B0502020202020204" pitchFamily="34" charset="0"/>
                <a:cs typeface="Arial" panose="020B0604020202020204" pitchFamily="34" charset="0"/>
              </a:rPr>
              <a:t>“El libre albedrío es un término vacío cuya realidad se pierde y una libertad perdida no es libertad en absoluto”</a:t>
            </a:r>
            <a:br>
              <a:rPr lang="es-ES" altLang="en-US" sz="2400" dirty="0">
                <a:latin typeface="Century Gothic" panose="020B0502020202020204" pitchFamily="34" charset="0"/>
                <a:cs typeface="Arial" panose="020B0604020202020204" pitchFamily="34" charset="0"/>
              </a:rPr>
            </a:br>
            <a:r>
              <a:rPr lang="es-ES" altLang="en-US" sz="2400" dirty="0">
                <a:latin typeface="Century Gothic" panose="020B0502020202020204" pitchFamily="34" charset="0"/>
                <a:cs typeface="Arial" panose="020B0604020202020204" pitchFamily="34" charset="0"/>
              </a:rPr>
              <a:t>      </a:t>
            </a:r>
            <a:br>
              <a:rPr lang="es-ES" altLang="en-US" sz="2400" dirty="0">
                <a:latin typeface="Century Gothic" panose="020B0502020202020204" pitchFamily="34" charset="0"/>
                <a:cs typeface="Arial" panose="020B0604020202020204" pitchFamily="34" charset="0"/>
              </a:rPr>
            </a:br>
            <a:r>
              <a:rPr lang="es-ES" altLang="en-US" sz="2400" dirty="0">
                <a:latin typeface="Century Gothic" panose="020B0502020202020204" pitchFamily="34" charset="0"/>
                <a:cs typeface="Arial" panose="020B0604020202020204" pitchFamily="34" charset="0"/>
              </a:rPr>
              <a:t>“El libre albedrío es en realidad una ficción… todo ocurre por absoluta necesidad”.   Lutero, </a:t>
            </a:r>
            <a:r>
              <a:rPr lang="es-ES" altLang="en-US" sz="2400" dirty="0" err="1">
                <a:latin typeface="Century Gothic" panose="020B0502020202020204" pitchFamily="34" charset="0"/>
                <a:cs typeface="Arial" panose="020B0604020202020204" pitchFamily="34" charset="0"/>
              </a:rPr>
              <a:t>Assertio</a:t>
            </a:r>
            <a:r>
              <a:rPr lang="es-ES" altLang="en-US" sz="2400" dirty="0">
                <a:latin typeface="Century Gothic" panose="020B0502020202020204" pitchFamily="34" charset="0"/>
                <a:cs typeface="Arial" panose="020B0604020202020204" pitchFamily="34" charset="0"/>
              </a:rPr>
              <a:t>, 36</a:t>
            </a:r>
            <a:br>
              <a:rPr lang="es-ES" altLang="en-US" sz="2400" dirty="0">
                <a:latin typeface="Century Gothic" panose="020B0502020202020204" pitchFamily="34" charset="0"/>
                <a:cs typeface="Arial" panose="020B0604020202020204" pitchFamily="34" charset="0"/>
              </a:rPr>
            </a:br>
            <a:endParaRPr lang="en-US" sz="2400" noProof="0" dirty="0">
              <a:ln w="22225">
                <a:solidFill>
                  <a:srgbClr val="FFFFFF"/>
                </a:solidFill>
              </a:ln>
              <a:noFill/>
              <a:latin typeface="Century Gothic" panose="020B0502020202020204" pitchFamily="34" charset="0"/>
            </a:endParaRPr>
          </a:p>
        </p:txBody>
      </p:sp>
      <p:cxnSp>
        <p:nvCxnSpPr>
          <p:cNvPr id="16" name="Straight Connector 15">
            <a:extLst>
              <a:ext uri="{FF2B5EF4-FFF2-40B4-BE49-F238E27FC236}">
                <a16:creationId xmlns:a16="http://schemas.microsoft.com/office/drawing/2014/main" id="{A1280131-0491-7C0F-7B55-012B34DD7B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5" name="Text Box 3">
            <a:extLst>
              <a:ext uri="{FF2B5EF4-FFF2-40B4-BE49-F238E27FC236}">
                <a16:creationId xmlns:a16="http://schemas.microsoft.com/office/drawing/2014/main" id="{115645AA-6846-36CD-2F6A-2735487888C5}"/>
              </a:ext>
            </a:extLst>
          </p:cNvPr>
          <p:cNvSpPr txBox="1">
            <a:spLocks noChangeArrowheads="1"/>
          </p:cNvSpPr>
          <p:nvPr/>
        </p:nvSpPr>
        <p:spPr bwMode="auto">
          <a:xfrm>
            <a:off x="7534641" y="1065862"/>
            <a:ext cx="3860002" cy="472627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0" marR="0" lvl="0" indent="0" algn="ctr" defTabSz="914400" rtl="0" eaLnBrk="1" fontAlgn="auto" latinLnBrk="0" hangingPunct="1">
              <a:lnSpc>
                <a:spcPct val="90000"/>
              </a:lnSpc>
              <a:spcBef>
                <a:spcPct val="50000"/>
              </a:spcBef>
              <a:spcAft>
                <a:spcPts val="0"/>
              </a:spcAft>
              <a:buClrTx/>
              <a:buSzTx/>
              <a:buFontTx/>
              <a:buNone/>
              <a:tabLst/>
              <a:defRPr/>
            </a:pPr>
            <a:r>
              <a:rPr kumimoji="0" lang="en-US" sz="4000" b="0" i="0" u="none" strike="noStrike" kern="1200" cap="none" spc="0" normalizeH="0" baseline="0" noProof="0" dirty="0">
                <a:ln w="22225">
                  <a:solidFill>
                    <a:srgbClr val="FFFFFF"/>
                  </a:solidFill>
                </a:ln>
                <a:noFill/>
                <a:effectLst/>
                <a:uLnTx/>
                <a:uFillTx/>
                <a:latin typeface="Impact" panose="020B0806030902050204" pitchFamily="34" charset="0"/>
                <a:ea typeface="+mn-ea"/>
                <a:cs typeface="+mn-cs"/>
              </a:rPr>
              <a:t>Martín Lutero </a:t>
            </a:r>
            <a:r>
              <a:rPr lang="en-US" sz="4000" dirty="0">
                <a:solidFill>
                  <a:srgbClr val="FFC000"/>
                </a:solidFill>
                <a:latin typeface="Impact" panose="020B0806030902050204" pitchFamily="34" charset="0"/>
              </a:rPr>
              <a:t>y </a:t>
            </a:r>
            <a:r>
              <a:rPr lang="en-US" sz="4000" dirty="0" err="1">
                <a:solidFill>
                  <a:srgbClr val="FFC000"/>
                </a:solidFill>
                <a:latin typeface="Impact" panose="020B0806030902050204" pitchFamily="34" charset="0"/>
              </a:rPr>
              <a:t>el</a:t>
            </a:r>
            <a:r>
              <a:rPr lang="en-US" sz="4000" dirty="0">
                <a:solidFill>
                  <a:srgbClr val="FFC000"/>
                </a:solidFill>
                <a:latin typeface="Impact" panose="020B0806030902050204" pitchFamily="34" charset="0"/>
              </a:rPr>
              <a:t> libre </a:t>
            </a:r>
            <a:r>
              <a:rPr lang="en-US" sz="4000" dirty="0" err="1">
                <a:solidFill>
                  <a:srgbClr val="FFC000"/>
                </a:solidFill>
                <a:latin typeface="Impact" panose="020B0806030902050204" pitchFamily="34" charset="0"/>
              </a:rPr>
              <a:t>albedrio</a:t>
            </a:r>
            <a:endParaRPr kumimoji="0" lang="en-US" sz="4000" b="0" i="0" u="none" strike="noStrike" kern="1200" cap="none" spc="0" normalizeH="0" baseline="0" noProof="0" dirty="0">
              <a:ln w="22225">
                <a:solidFill>
                  <a:srgbClr val="FFFFFF"/>
                </a:solidFill>
              </a:ln>
              <a:solidFill>
                <a:srgbClr val="FFC000"/>
              </a:solidFill>
              <a:effectLst/>
              <a:uLnTx/>
              <a:uFillTx/>
              <a:latin typeface="Impact" panose="020B0806030902050204" pitchFamily="34" charset="0"/>
              <a:ea typeface="+mn-ea"/>
              <a:cs typeface="+mn-cs"/>
            </a:endParaRPr>
          </a:p>
        </p:txBody>
      </p:sp>
    </p:spTree>
    <p:extLst>
      <p:ext uri="{BB962C8B-B14F-4D97-AF65-F5344CB8AC3E}">
        <p14:creationId xmlns:p14="http://schemas.microsoft.com/office/powerpoint/2010/main" val="323481641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D4647D-B477-829D-1BFD-073D351564B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0AB9CCF7-B40F-2EE1-29D6-31F488C06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CDB952F5-EF09-CD1F-D930-16FAD8F2B69C}"/>
              </a:ext>
            </a:extLst>
          </p:cNvPr>
          <p:cNvPicPr>
            <a:picLocks noChangeAspect="1"/>
          </p:cNvPicPr>
          <p:nvPr/>
        </p:nvPicPr>
        <p:blipFill>
          <a:blip r:embed="rId2">
            <a:alphaModFix amt="35000"/>
          </a:blip>
          <a:srcRect t="8367" b="52117"/>
          <a:stretch>
            <a:fillRect/>
          </a:stretch>
        </p:blipFill>
        <p:spPr>
          <a:xfrm>
            <a:off x="20" y="1"/>
            <a:ext cx="12191980" cy="6857999"/>
          </a:xfrm>
          <a:prstGeom prst="rect">
            <a:avLst/>
          </a:prstGeom>
        </p:spPr>
      </p:pic>
      <p:sp>
        <p:nvSpPr>
          <p:cNvPr id="6" name="Rectangle 2">
            <a:extLst>
              <a:ext uri="{FF2B5EF4-FFF2-40B4-BE49-F238E27FC236}">
                <a16:creationId xmlns:a16="http://schemas.microsoft.com/office/drawing/2014/main" id="{FF80E47E-7F4C-6BA0-8240-7261A62E8D9A}"/>
              </a:ext>
            </a:extLst>
          </p:cNvPr>
          <p:cNvSpPr>
            <a:spLocks noGrp="1" noChangeArrowheads="1"/>
          </p:cNvSpPr>
          <p:nvPr>
            <p:ph type="title"/>
          </p:nvPr>
        </p:nvSpPr>
        <p:spPr>
          <a:xfrm>
            <a:off x="838199" y="884582"/>
            <a:ext cx="6052955" cy="4987068"/>
          </a:xfrm>
        </p:spPr>
        <p:txBody>
          <a:bodyPr vert="horz" lIns="91440" tIns="45720" rIns="91440" bIns="45720" rtlCol="0" anchor="ctr">
            <a:normAutofit/>
          </a:bodyPr>
          <a:lstStyle/>
          <a:p>
            <a:pPr algn="just">
              <a:spcBef>
                <a:spcPct val="50000"/>
              </a:spcBef>
            </a:pPr>
            <a:r>
              <a:rPr lang="es-ES" altLang="en-US" sz="2400" dirty="0">
                <a:latin typeface="Century Gothic" panose="020B0502020202020204" pitchFamily="34" charset="0"/>
                <a:cs typeface="Arial" panose="020B0604020202020204" pitchFamily="34" charset="0"/>
              </a:rPr>
              <a:t>"Todas las cosas surgen y dependen del designio divino, por el cual fue preordenado quién recibiría la palabra de vida y quién no la creería; quién sería librado de sus pecados y quién sería endurecido en ellos; quién sería justificado y quién sería condenado“. </a:t>
            </a:r>
            <a:br>
              <a:rPr lang="es-ES" altLang="en-US" sz="2400" dirty="0">
                <a:latin typeface="Century Gothic" panose="020B0502020202020204" pitchFamily="34" charset="0"/>
                <a:cs typeface="Arial" panose="020B0604020202020204" pitchFamily="34" charset="0"/>
              </a:rPr>
            </a:br>
            <a:br>
              <a:rPr lang="es-ES" altLang="en-US" sz="2400" dirty="0">
                <a:latin typeface="Century Gothic" panose="020B0502020202020204" pitchFamily="34" charset="0"/>
                <a:cs typeface="Arial" panose="020B0604020202020204" pitchFamily="34" charset="0"/>
              </a:rPr>
            </a:br>
            <a:r>
              <a:rPr lang="es-ES" altLang="en-US" sz="2400" dirty="0" err="1">
                <a:latin typeface="Century Gothic" panose="020B0502020202020204" pitchFamily="34" charset="0"/>
                <a:cs typeface="Arial" panose="020B0604020202020204" pitchFamily="34" charset="0"/>
              </a:rPr>
              <a:t>Melanchton</a:t>
            </a:r>
            <a:r>
              <a:rPr lang="es-ES" altLang="en-US" sz="2400" dirty="0">
                <a:latin typeface="Century Gothic" panose="020B0502020202020204" pitchFamily="34" charset="0"/>
                <a:cs typeface="Arial" panose="020B0604020202020204" pitchFamily="34" charset="0"/>
              </a:rPr>
              <a:t> y la Concordia Luterana enseñaron la predestinación única. Lutero la dejó como un misterio.</a:t>
            </a:r>
            <a:br>
              <a:rPr lang="es-ES" altLang="en-US" sz="2400" dirty="0">
                <a:latin typeface="Century Gothic" panose="020B0502020202020204" pitchFamily="34" charset="0"/>
                <a:cs typeface="Arial" panose="020B0604020202020204" pitchFamily="34" charset="0"/>
              </a:rPr>
            </a:br>
            <a:endParaRPr lang="en-US" sz="2400" noProof="0" dirty="0">
              <a:ln w="22225">
                <a:solidFill>
                  <a:srgbClr val="FFFFFF"/>
                </a:solidFill>
              </a:ln>
              <a:noFill/>
              <a:latin typeface="Century Gothic" panose="020B0502020202020204" pitchFamily="34" charset="0"/>
            </a:endParaRPr>
          </a:p>
        </p:txBody>
      </p:sp>
      <p:cxnSp>
        <p:nvCxnSpPr>
          <p:cNvPr id="16" name="Straight Connector 15">
            <a:extLst>
              <a:ext uri="{FF2B5EF4-FFF2-40B4-BE49-F238E27FC236}">
                <a16:creationId xmlns:a16="http://schemas.microsoft.com/office/drawing/2014/main" id="{5C4D7D15-A97A-444A-D187-186F58481E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5" name="Text Box 3">
            <a:extLst>
              <a:ext uri="{FF2B5EF4-FFF2-40B4-BE49-F238E27FC236}">
                <a16:creationId xmlns:a16="http://schemas.microsoft.com/office/drawing/2014/main" id="{00B67C03-19DE-FC3A-E22E-AE3F82C0D410}"/>
              </a:ext>
            </a:extLst>
          </p:cNvPr>
          <p:cNvSpPr txBox="1">
            <a:spLocks noChangeArrowheads="1"/>
          </p:cNvSpPr>
          <p:nvPr/>
        </p:nvSpPr>
        <p:spPr bwMode="auto">
          <a:xfrm>
            <a:off x="7534641" y="1065862"/>
            <a:ext cx="3860002" cy="472627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0" marR="0" lvl="0" indent="0" algn="ctr" defTabSz="914400" rtl="0" eaLnBrk="1" fontAlgn="auto" latinLnBrk="0" hangingPunct="1">
              <a:lnSpc>
                <a:spcPct val="90000"/>
              </a:lnSpc>
              <a:spcBef>
                <a:spcPct val="50000"/>
              </a:spcBef>
              <a:spcAft>
                <a:spcPts val="0"/>
              </a:spcAft>
              <a:buClrTx/>
              <a:buSzTx/>
              <a:buFontTx/>
              <a:buNone/>
              <a:tabLst/>
              <a:defRPr/>
            </a:pPr>
            <a:r>
              <a:rPr kumimoji="0" lang="en-US" sz="4000" b="0" i="0" u="none" strike="noStrike" kern="1200" cap="none" spc="0" normalizeH="0" baseline="0" noProof="0" dirty="0">
                <a:ln w="22225">
                  <a:solidFill>
                    <a:srgbClr val="FFFFFF"/>
                  </a:solidFill>
                </a:ln>
                <a:noFill/>
                <a:effectLst/>
                <a:uLnTx/>
                <a:uFillTx/>
                <a:latin typeface="Impact" panose="020B0806030902050204" pitchFamily="34" charset="0"/>
                <a:ea typeface="+mn-ea"/>
                <a:cs typeface="+mn-cs"/>
              </a:rPr>
              <a:t>Martín Lutero </a:t>
            </a:r>
            <a:r>
              <a:rPr kumimoji="0" lang="en-US" sz="4000" b="0" i="0" u="none" strike="noStrike" kern="1200" cap="none" spc="0" normalizeH="0" baseline="0" noProof="0" dirty="0">
                <a:ln>
                  <a:noFill/>
                </a:ln>
                <a:solidFill>
                  <a:srgbClr val="FFC000"/>
                </a:solidFill>
                <a:effectLst/>
                <a:uLnTx/>
                <a:uFillTx/>
                <a:latin typeface="Impact" panose="020B0806030902050204" pitchFamily="34" charset="0"/>
                <a:ea typeface="+mn-ea"/>
                <a:cs typeface="+mn-cs"/>
              </a:rPr>
              <a:t>y la doble </a:t>
            </a:r>
            <a:r>
              <a:rPr kumimoji="0" lang="en-US" sz="4000" b="0" i="0" u="none" strike="noStrike" kern="1200" cap="none" spc="0" normalizeH="0" baseline="0" noProof="0" dirty="0" err="1">
                <a:ln>
                  <a:noFill/>
                </a:ln>
                <a:solidFill>
                  <a:srgbClr val="FFC000"/>
                </a:solidFill>
                <a:effectLst/>
                <a:uLnTx/>
                <a:uFillTx/>
                <a:latin typeface="Impact" panose="020B0806030902050204" pitchFamily="34" charset="0"/>
                <a:ea typeface="+mn-ea"/>
                <a:cs typeface="+mn-cs"/>
              </a:rPr>
              <a:t>predestinación</a:t>
            </a:r>
            <a:endParaRPr kumimoji="0" lang="en-US" sz="4000" b="0" i="0" u="none" strike="noStrike" kern="1200" cap="none" spc="0" normalizeH="0" baseline="0" noProof="0" dirty="0">
              <a:ln w="22225">
                <a:solidFill>
                  <a:srgbClr val="FFFFFF"/>
                </a:solidFill>
              </a:ln>
              <a:solidFill>
                <a:srgbClr val="FFC000"/>
              </a:solidFill>
              <a:effectLst/>
              <a:uLnTx/>
              <a:uFillTx/>
              <a:latin typeface="Impact" panose="020B0806030902050204" pitchFamily="34" charset="0"/>
              <a:ea typeface="+mn-ea"/>
              <a:cs typeface="+mn-cs"/>
            </a:endParaRPr>
          </a:p>
        </p:txBody>
      </p:sp>
    </p:spTree>
    <p:extLst>
      <p:ext uri="{BB962C8B-B14F-4D97-AF65-F5344CB8AC3E}">
        <p14:creationId xmlns:p14="http://schemas.microsoft.com/office/powerpoint/2010/main" val="860040214"/>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MX" noProof="0" dirty="0"/>
          </a:p>
        </p:txBody>
      </p:sp>
      <p:pic>
        <p:nvPicPr>
          <p:cNvPr id="4" name="Imagen 3">
            <a:extLst>
              <a:ext uri="{FF2B5EF4-FFF2-40B4-BE49-F238E27FC236}">
                <a16:creationId xmlns:a16="http://schemas.microsoft.com/office/drawing/2014/main" id="{C3A165B6-FF05-BAA1-11EA-2989F9A9A452}"/>
              </a:ext>
            </a:extLst>
          </p:cNvPr>
          <p:cNvPicPr>
            <a:picLocks noChangeAspect="1"/>
          </p:cNvPicPr>
          <p:nvPr/>
        </p:nvPicPr>
        <p:blipFill>
          <a:blip r:embed="rId2">
            <a:alphaModFix amt="35000"/>
          </a:blip>
          <a:srcRect b="19"/>
          <a:stretch>
            <a:fillRect/>
          </a:stretch>
        </p:blipFill>
        <p:spPr>
          <a:xfrm>
            <a:off x="23679" y="0"/>
            <a:ext cx="12191980" cy="6856718"/>
          </a:xfrm>
          <a:prstGeom prst="rect">
            <a:avLst/>
          </a:prstGeom>
        </p:spPr>
      </p:pic>
      <p:pic>
        <p:nvPicPr>
          <p:cNvPr id="5" name="Imagen 4">
            <a:extLst>
              <a:ext uri="{FF2B5EF4-FFF2-40B4-BE49-F238E27FC236}">
                <a16:creationId xmlns:a16="http://schemas.microsoft.com/office/drawing/2014/main" id="{EA03E12B-7F0E-8008-0EAD-34EE336BDF8A}"/>
              </a:ext>
            </a:extLst>
          </p:cNvPr>
          <p:cNvPicPr>
            <a:picLocks noChangeAspect="1"/>
          </p:cNvPicPr>
          <p:nvPr/>
        </p:nvPicPr>
        <p:blipFill rotWithShape="1">
          <a:blip r:embed="rId3"/>
          <a:srcRect l="937" t="5948" r="-937" b="19852"/>
          <a:stretch>
            <a:fillRect/>
          </a:stretch>
        </p:blipFill>
        <p:spPr>
          <a:xfrm>
            <a:off x="1321496" y="3027709"/>
            <a:ext cx="3187967" cy="3187967"/>
          </a:xfrm>
          <a:prstGeom prst="flowChartConnector">
            <a:avLst/>
          </a:prstGeom>
        </p:spPr>
      </p:pic>
      <p:sp>
        <p:nvSpPr>
          <p:cNvPr id="6" name="Círculo: vacío 5">
            <a:extLst>
              <a:ext uri="{FF2B5EF4-FFF2-40B4-BE49-F238E27FC236}">
                <a16:creationId xmlns:a16="http://schemas.microsoft.com/office/drawing/2014/main" id="{E94D9CF9-D68F-285E-F5A4-64B956C64716}"/>
              </a:ext>
            </a:extLst>
          </p:cNvPr>
          <p:cNvSpPr/>
          <p:nvPr/>
        </p:nvSpPr>
        <p:spPr>
          <a:xfrm>
            <a:off x="1070713" y="2776921"/>
            <a:ext cx="3689531" cy="3689541"/>
          </a:xfrm>
          <a:prstGeom prst="donut">
            <a:avLst>
              <a:gd name="adj" fmla="val 428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Rectangle 2">
            <a:extLst>
              <a:ext uri="{FF2B5EF4-FFF2-40B4-BE49-F238E27FC236}">
                <a16:creationId xmlns:a16="http://schemas.microsoft.com/office/drawing/2014/main" id="{B16E2173-3F96-BAFE-634F-1A218ED8EFA0}"/>
              </a:ext>
            </a:extLst>
          </p:cNvPr>
          <p:cNvSpPr>
            <a:spLocks noGrp="1" noChangeArrowheads="1"/>
          </p:cNvSpPr>
          <p:nvPr>
            <p:ph type="title"/>
          </p:nvPr>
        </p:nvSpPr>
        <p:spPr>
          <a:xfrm>
            <a:off x="1489800" y="902334"/>
            <a:ext cx="2851355" cy="1716698"/>
          </a:xfrm>
        </p:spPr>
        <p:txBody>
          <a:bodyPr vert="horz" lIns="91440" tIns="45720" rIns="91440" bIns="45720" rtlCol="0" anchor="b">
            <a:normAutofit fontScale="90000"/>
          </a:bodyPr>
          <a:lstStyle/>
          <a:p>
            <a:pPr algn="ctr">
              <a:defRPr/>
            </a:pPr>
            <a:r>
              <a:rPr lang="es-MX" noProof="0" dirty="0">
                <a:latin typeface="Impact" panose="020B0806030902050204" pitchFamily="34" charset="0"/>
              </a:rPr>
              <a:t>Ulrich Zwinglio</a:t>
            </a:r>
            <a:br>
              <a:rPr lang="es-MX" noProof="0" dirty="0">
                <a:latin typeface="Impact" panose="020B0806030902050204" pitchFamily="34" charset="0"/>
              </a:rPr>
            </a:br>
            <a:r>
              <a:rPr lang="es-MX" noProof="0" dirty="0">
                <a:latin typeface="Impact" panose="020B0806030902050204" pitchFamily="34" charset="0"/>
              </a:rPr>
              <a:t>1484-1531</a:t>
            </a:r>
          </a:p>
        </p:txBody>
      </p:sp>
      <p:sp>
        <p:nvSpPr>
          <p:cNvPr id="8" name="Text Box 3">
            <a:extLst>
              <a:ext uri="{FF2B5EF4-FFF2-40B4-BE49-F238E27FC236}">
                <a16:creationId xmlns:a16="http://schemas.microsoft.com/office/drawing/2014/main" id="{35DD8093-1267-BADF-9BBE-74BA1CF58B7F}"/>
              </a:ext>
            </a:extLst>
          </p:cNvPr>
          <p:cNvSpPr txBox="1">
            <a:spLocks noChangeArrowheads="1"/>
          </p:cNvSpPr>
          <p:nvPr/>
        </p:nvSpPr>
        <p:spPr bwMode="auto">
          <a:xfrm>
            <a:off x="6119669" y="1073425"/>
            <a:ext cx="4593763" cy="5062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50000"/>
              </a:spcBef>
              <a:buClrTx/>
              <a:buFontTx/>
              <a:buNone/>
            </a:pPr>
            <a:r>
              <a:rPr lang="es-MX" sz="2800" noProof="0" dirty="0">
                <a:latin typeface="Century Gothic" panose="020B0502020202020204" pitchFamily="34" charset="0"/>
                <a:cs typeface="Arial" panose="020B0604020202020204" pitchFamily="34" charset="0"/>
              </a:rPr>
              <a:t>Se opuso a la regeneración bautismal</a:t>
            </a:r>
          </a:p>
          <a:p>
            <a:pPr>
              <a:spcBef>
                <a:spcPct val="50000"/>
              </a:spcBef>
              <a:buClrTx/>
              <a:buFontTx/>
              <a:buNone/>
            </a:pPr>
            <a:r>
              <a:rPr lang="es-MX" sz="2800" noProof="0" dirty="0">
                <a:latin typeface="Century Gothic" panose="020B0502020202020204" pitchFamily="34" charset="0"/>
                <a:cs typeface="Arial" panose="020B0604020202020204" pitchFamily="34" charset="0"/>
              </a:rPr>
              <a:t>Doble predestinación</a:t>
            </a:r>
          </a:p>
          <a:p>
            <a:pPr>
              <a:spcBef>
                <a:spcPct val="50000"/>
              </a:spcBef>
              <a:buClrTx/>
              <a:buFontTx/>
              <a:buNone/>
            </a:pPr>
            <a:r>
              <a:rPr lang="es-MX" sz="2800" noProof="0" dirty="0">
                <a:latin typeface="Century Gothic" panose="020B0502020202020204" pitchFamily="34" charset="0"/>
                <a:cs typeface="Arial" panose="020B0604020202020204" pitchFamily="34" charset="0"/>
              </a:rPr>
              <a:t>Teología reformada</a:t>
            </a:r>
          </a:p>
          <a:p>
            <a:pPr>
              <a:spcBef>
                <a:spcPct val="50000"/>
              </a:spcBef>
              <a:buClrTx/>
              <a:buFontTx/>
              <a:buNone/>
            </a:pPr>
            <a:endParaRPr lang="es-MX" sz="1800" noProof="0" dirty="0">
              <a:latin typeface="Century Gothic" panose="020B0502020202020204" pitchFamily="34" charset="0"/>
              <a:cs typeface="Arial" panose="020B0604020202020204" pitchFamily="34" charset="0"/>
            </a:endParaRPr>
          </a:p>
          <a:p>
            <a:pPr>
              <a:spcBef>
                <a:spcPct val="50000"/>
              </a:spcBef>
              <a:buClrTx/>
              <a:buFontTx/>
              <a:buNone/>
            </a:pPr>
            <a:r>
              <a:rPr lang="es-MX" sz="2400" noProof="0" dirty="0">
                <a:latin typeface="Century Gothic" panose="020B0502020202020204" pitchFamily="34" charset="0"/>
                <a:cs typeface="Arial" panose="020B0604020202020204" pitchFamily="34" charset="0"/>
              </a:rPr>
              <a:t>“Aquellos individuos que terminan condenados para siempre en el infierno también están determinados eternamente por Dios para ese destino”. </a:t>
            </a:r>
          </a:p>
        </p:txBody>
      </p:sp>
      <p:sp>
        <p:nvSpPr>
          <p:cNvPr id="10" name="Marco 9">
            <a:extLst>
              <a:ext uri="{FF2B5EF4-FFF2-40B4-BE49-F238E27FC236}">
                <a16:creationId xmlns:a16="http://schemas.microsoft.com/office/drawing/2014/main" id="{6148E10B-1B1E-6DB2-E0DE-AF1700677F95}"/>
              </a:ext>
            </a:extLst>
          </p:cNvPr>
          <p:cNvSpPr/>
          <p:nvPr/>
        </p:nvSpPr>
        <p:spPr>
          <a:xfrm>
            <a:off x="5729385" y="900553"/>
            <a:ext cx="5134741" cy="5331281"/>
          </a:xfrm>
          <a:prstGeom prst="frame">
            <a:avLst>
              <a:gd name="adj1" fmla="val 197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7940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0494CB-BA7B-6D25-2E20-4668F9FF51E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3173FD8-0BC0-F084-F369-2127AB11E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CA66FBBF-CD35-76FF-7420-826B3D4F4CCF}"/>
              </a:ext>
            </a:extLst>
          </p:cNvPr>
          <p:cNvPicPr>
            <a:picLocks noChangeAspect="1"/>
          </p:cNvPicPr>
          <p:nvPr/>
        </p:nvPicPr>
        <p:blipFill>
          <a:blip r:embed="rId2">
            <a:alphaModFix amt="35000"/>
          </a:blip>
          <a:srcRect b="19"/>
          <a:stretch>
            <a:fillRect/>
          </a:stretch>
        </p:blipFill>
        <p:spPr>
          <a:xfrm>
            <a:off x="23679" y="0"/>
            <a:ext cx="12191980" cy="6856718"/>
          </a:xfrm>
          <a:prstGeom prst="rect">
            <a:avLst/>
          </a:prstGeom>
        </p:spPr>
      </p:pic>
      <p:sp>
        <p:nvSpPr>
          <p:cNvPr id="6" name="Círculo: vacío 5">
            <a:extLst>
              <a:ext uri="{FF2B5EF4-FFF2-40B4-BE49-F238E27FC236}">
                <a16:creationId xmlns:a16="http://schemas.microsoft.com/office/drawing/2014/main" id="{D2D45E1B-60BE-8CFB-043B-AD4672C9B5AC}"/>
              </a:ext>
            </a:extLst>
          </p:cNvPr>
          <p:cNvSpPr/>
          <p:nvPr/>
        </p:nvSpPr>
        <p:spPr>
          <a:xfrm>
            <a:off x="6964605" y="2588080"/>
            <a:ext cx="3689531" cy="3689541"/>
          </a:xfrm>
          <a:prstGeom prst="donut">
            <a:avLst>
              <a:gd name="adj" fmla="val 428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Rectangle 2">
            <a:extLst>
              <a:ext uri="{FF2B5EF4-FFF2-40B4-BE49-F238E27FC236}">
                <a16:creationId xmlns:a16="http://schemas.microsoft.com/office/drawing/2014/main" id="{D41E6056-32CE-3C5B-BBEC-18F152884016}"/>
              </a:ext>
            </a:extLst>
          </p:cNvPr>
          <p:cNvSpPr>
            <a:spLocks noGrp="1" noChangeArrowheads="1"/>
          </p:cNvSpPr>
          <p:nvPr>
            <p:ph type="title"/>
          </p:nvPr>
        </p:nvSpPr>
        <p:spPr>
          <a:xfrm>
            <a:off x="7383692" y="713493"/>
            <a:ext cx="2851355" cy="1716698"/>
          </a:xfrm>
        </p:spPr>
        <p:txBody>
          <a:bodyPr vert="horz" lIns="91440" tIns="45720" rIns="91440" bIns="45720" rtlCol="0" anchor="b">
            <a:normAutofit fontScale="90000"/>
          </a:bodyPr>
          <a:lstStyle/>
          <a:p>
            <a:pPr algn="ctr">
              <a:defRPr/>
            </a:pPr>
            <a:r>
              <a:rPr lang="es-MX" noProof="0" dirty="0">
                <a:latin typeface="Impact" panose="020B0806030902050204" pitchFamily="34" charset="0"/>
              </a:rPr>
              <a:t>Juan Calvino  1509-1564</a:t>
            </a:r>
          </a:p>
        </p:txBody>
      </p:sp>
      <p:pic>
        <p:nvPicPr>
          <p:cNvPr id="2" name="Picture 2" descr="john-calvin1">
            <a:extLst>
              <a:ext uri="{FF2B5EF4-FFF2-40B4-BE49-F238E27FC236}">
                <a16:creationId xmlns:a16="http://schemas.microsoft.com/office/drawing/2014/main" id="{5ED55DCF-3F84-513D-D301-9CE060976B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660" b="6660"/>
          <a:stretch>
            <a:fillRect/>
          </a:stretch>
        </p:blipFill>
        <p:spPr bwMode="auto">
          <a:xfrm>
            <a:off x="7195931" y="2813091"/>
            <a:ext cx="3232025" cy="3232025"/>
          </a:xfrm>
          <a:prstGeom prst="flowChartConnector">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Conector recto 10">
            <a:extLst>
              <a:ext uri="{FF2B5EF4-FFF2-40B4-BE49-F238E27FC236}">
                <a16:creationId xmlns:a16="http://schemas.microsoft.com/office/drawing/2014/main" id="{04F7F88D-DBE2-C5CD-C118-E9F4F9CBC96D}"/>
              </a:ext>
            </a:extLst>
          </p:cNvPr>
          <p:cNvCxnSpPr/>
          <p:nvPr/>
        </p:nvCxnSpPr>
        <p:spPr>
          <a:xfrm>
            <a:off x="6331220" y="1698646"/>
            <a:ext cx="0" cy="4146823"/>
          </a:xfrm>
          <a:prstGeom prst="line">
            <a:avLst/>
          </a:prstGeom>
          <a:ln w="76200">
            <a:solidFill>
              <a:schemeClr val="tx1">
                <a:lumMod val="75000"/>
                <a:lumOff val="25000"/>
              </a:schemeClr>
            </a:solidFill>
          </a:ln>
        </p:spPr>
        <p:style>
          <a:lnRef idx="2">
            <a:schemeClr val="dk1"/>
          </a:lnRef>
          <a:fillRef idx="0">
            <a:schemeClr val="dk1"/>
          </a:fillRef>
          <a:effectRef idx="1">
            <a:schemeClr val="dk1"/>
          </a:effectRef>
          <a:fontRef idx="minor">
            <a:schemeClr val="tx1"/>
          </a:fontRef>
        </p:style>
      </p:cxnSp>
      <p:sp>
        <p:nvSpPr>
          <p:cNvPr id="12" name="Text Box 3">
            <a:extLst>
              <a:ext uri="{FF2B5EF4-FFF2-40B4-BE49-F238E27FC236}">
                <a16:creationId xmlns:a16="http://schemas.microsoft.com/office/drawing/2014/main" id="{AEBFF276-AF27-7F0E-15DC-AAA4208511BC}"/>
              </a:ext>
            </a:extLst>
          </p:cNvPr>
          <p:cNvSpPr txBox="1">
            <a:spLocks noChangeArrowheads="1"/>
          </p:cNvSpPr>
          <p:nvPr/>
        </p:nvSpPr>
        <p:spPr bwMode="auto">
          <a:xfrm>
            <a:off x="1224033" y="1427918"/>
            <a:ext cx="4637964" cy="463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r">
              <a:spcBef>
                <a:spcPct val="50000"/>
              </a:spcBef>
              <a:buClrTx/>
              <a:buFontTx/>
              <a:buNone/>
            </a:pPr>
            <a:r>
              <a:rPr lang="es-MX" sz="2800" noProof="0" dirty="0">
                <a:latin typeface="Century Gothic" panose="020B0502020202020204" pitchFamily="34" charset="0"/>
                <a:cs typeface="Arial" panose="020B0604020202020204" pitchFamily="34" charset="0"/>
              </a:rPr>
              <a:t>Escribió la obra de la «Institución de Religión Cristiana» en 1536</a:t>
            </a:r>
          </a:p>
          <a:p>
            <a:pPr algn="r">
              <a:spcBef>
                <a:spcPct val="50000"/>
              </a:spcBef>
              <a:buClrTx/>
              <a:buFontTx/>
              <a:buNone/>
            </a:pPr>
            <a:r>
              <a:rPr lang="es-MX" sz="2800" noProof="0" dirty="0">
                <a:latin typeface="Century Gothic" panose="020B0502020202020204" pitchFamily="34" charset="0"/>
                <a:cs typeface="Arial" panose="020B0604020202020204" pitchFamily="34" charset="0"/>
              </a:rPr>
              <a:t>Su énfasis: la soberanía de Dios</a:t>
            </a:r>
          </a:p>
          <a:p>
            <a:pPr algn="r">
              <a:spcBef>
                <a:spcPct val="50000"/>
              </a:spcBef>
              <a:buClrTx/>
              <a:buFontTx/>
              <a:buNone/>
            </a:pPr>
            <a:r>
              <a:rPr lang="es-MX" sz="4000" spc="300" noProof="0" dirty="0" err="1">
                <a:latin typeface="Century Gothic" panose="020B0502020202020204" pitchFamily="34" charset="0"/>
                <a:cs typeface="Arial" panose="020B0604020202020204" pitchFamily="34" charset="0"/>
              </a:rPr>
              <a:t>TULIP</a:t>
            </a:r>
            <a:endParaRPr lang="es-MX" sz="4000" spc="300" noProof="0" dirty="0">
              <a:latin typeface="Century Gothic" panose="020B0502020202020204" pitchFamily="34" charset="0"/>
              <a:cs typeface="Arial" panose="020B0604020202020204" pitchFamily="34" charset="0"/>
            </a:endParaRPr>
          </a:p>
          <a:p>
            <a:pPr algn="r">
              <a:spcBef>
                <a:spcPct val="50000"/>
              </a:spcBef>
              <a:buClrTx/>
              <a:buFontTx/>
              <a:buNone/>
            </a:pPr>
            <a:r>
              <a:rPr lang="es-ES" sz="1800" spc="300" dirty="0">
                <a:latin typeface="Century Gothic" panose="020B0502020202020204" pitchFamily="34" charset="0"/>
                <a:cs typeface="Arial" panose="020B0604020202020204" pitchFamily="34" charset="0"/>
              </a:rPr>
              <a:t>(acróstico que </a:t>
            </a:r>
            <a:r>
              <a:rPr lang="es-ES" sz="1800" spc="300" noProof="0" dirty="0">
                <a:latin typeface="Century Gothic" panose="020B0502020202020204" pitchFamily="34" charset="0"/>
                <a:cs typeface="Arial" panose="020B0604020202020204" pitchFamily="34" charset="0"/>
              </a:rPr>
              <a:t>abarca de manera simplificada y concreta la teología reformada)</a:t>
            </a:r>
            <a:endParaRPr lang="es-MX" sz="1800" spc="300" noProof="0" dirty="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512300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842F7AF-74E3-15BF-6174-42AB2C3740A5}"/>
              </a:ext>
            </a:extLst>
          </p:cNvPr>
          <p:cNvPicPr>
            <a:picLocks noChangeAspect="1"/>
          </p:cNvPicPr>
          <p:nvPr/>
        </p:nvPicPr>
        <p:blipFill rotWithShape="1">
          <a:blip r:embed="rId2">
            <a:alphaModFix amt="50000"/>
          </a:blip>
          <a:srcRect t="7802" b="7802"/>
          <a:stretch>
            <a:fillRect/>
          </a:stretch>
        </p:blipFill>
        <p:spPr>
          <a:xfrm>
            <a:off x="0" y="0"/>
            <a:ext cx="12192000" cy="6858000"/>
          </a:xfrm>
          <a:prstGeom prst="rect">
            <a:avLst/>
          </a:prstGeom>
          <a:solidFill>
            <a:schemeClr val="tx1"/>
          </a:solidFill>
        </p:spPr>
      </p:pic>
      <p:sp>
        <p:nvSpPr>
          <p:cNvPr id="5" name="Title 1">
            <a:extLst>
              <a:ext uri="{FF2B5EF4-FFF2-40B4-BE49-F238E27FC236}">
                <a16:creationId xmlns:a16="http://schemas.microsoft.com/office/drawing/2014/main" id="{FE3105D7-588C-24BC-8E66-F2FDB06FCA44}"/>
              </a:ext>
            </a:extLst>
          </p:cNvPr>
          <p:cNvSpPr>
            <a:spLocks noGrp="1"/>
          </p:cNvSpPr>
          <p:nvPr>
            <p:ph type="title"/>
          </p:nvPr>
        </p:nvSpPr>
        <p:spPr>
          <a:xfrm>
            <a:off x="640080" y="506352"/>
            <a:ext cx="10911840" cy="937143"/>
          </a:xfrm>
        </p:spPr>
        <p:txBody>
          <a:bodyPr vert="horz" lIns="91440" tIns="45720" rIns="91440" bIns="45720" rtlCol="0" anchor="ctr">
            <a:noAutofit/>
          </a:bodyPr>
          <a:lstStyle/>
          <a:p>
            <a:pPr algn="ctr">
              <a:defRPr/>
            </a:pPr>
            <a:r>
              <a:rPr lang="es-MX" sz="4800" spc="600" dirty="0">
                <a:solidFill>
                  <a:schemeClr val="bg1"/>
                </a:solidFill>
                <a:latin typeface="Impact" panose="020B0806030902050204" pitchFamily="34" charset="0"/>
              </a:rPr>
              <a:t>Preguntas de discusión</a:t>
            </a:r>
            <a:endParaRPr lang="es-MX" sz="4800" spc="600" noProof="0" dirty="0">
              <a:solidFill>
                <a:schemeClr val="bg1"/>
              </a:solidFill>
              <a:latin typeface="Impact" panose="020B0806030902050204" pitchFamily="34" charset="0"/>
            </a:endParaRPr>
          </a:p>
        </p:txBody>
      </p:sp>
      <p:sp>
        <p:nvSpPr>
          <p:cNvPr id="6" name="Content Placeholder 2">
            <a:extLst>
              <a:ext uri="{FF2B5EF4-FFF2-40B4-BE49-F238E27FC236}">
                <a16:creationId xmlns:a16="http://schemas.microsoft.com/office/drawing/2014/main" id="{C28CACC2-A4EC-4603-705B-F4D2B482C574}"/>
              </a:ext>
            </a:extLst>
          </p:cNvPr>
          <p:cNvSpPr>
            <a:spLocks noGrp="1"/>
          </p:cNvSpPr>
          <p:nvPr>
            <p:ph idx="1"/>
          </p:nvPr>
        </p:nvSpPr>
        <p:spPr>
          <a:xfrm>
            <a:off x="1902542" y="1573161"/>
            <a:ext cx="8853948" cy="4876800"/>
          </a:xfrm>
        </p:spPr>
        <p:txBody>
          <a:bodyPr>
            <a:normAutofit/>
          </a:bodyPr>
          <a:lstStyle/>
          <a:p>
            <a:pPr>
              <a:buFont typeface="Courier New" panose="02070309020205020404" pitchFamily="49" charset="0"/>
              <a:buChar char="o"/>
              <a:defRPr/>
            </a:pPr>
            <a:r>
              <a:rPr lang="es-ES" sz="2400" b="1" dirty="0">
                <a:solidFill>
                  <a:schemeClr val="bg1"/>
                </a:solidFill>
                <a:latin typeface="Century Gothic" panose="020B0502020202020204" pitchFamily="34" charset="0"/>
              </a:rPr>
              <a:t>¿Es Dios absolutamente soberano? ¿Se cumple siempre su voluntad?</a:t>
            </a:r>
            <a:endParaRPr lang="en-US" sz="2400" b="1" dirty="0">
              <a:solidFill>
                <a:schemeClr val="bg1"/>
              </a:solidFill>
              <a:latin typeface="Century Gothic" panose="020B0502020202020204" pitchFamily="34" charset="0"/>
            </a:endParaRPr>
          </a:p>
          <a:p>
            <a:pPr>
              <a:buFont typeface="Courier New" panose="02070309020205020404" pitchFamily="49" charset="0"/>
              <a:buChar char="o"/>
              <a:defRPr/>
            </a:pPr>
            <a:endParaRPr lang="en-US" sz="2400" b="1" dirty="0">
              <a:solidFill>
                <a:schemeClr val="bg1"/>
              </a:solidFill>
              <a:latin typeface="Century Gothic" panose="020B0502020202020204" pitchFamily="34" charset="0"/>
            </a:endParaRPr>
          </a:p>
          <a:p>
            <a:pPr>
              <a:buFont typeface="Courier New" panose="02070309020205020404" pitchFamily="49" charset="0"/>
              <a:buChar char="o"/>
              <a:defRPr/>
            </a:pPr>
            <a:r>
              <a:rPr lang="es-ES" sz="2400" b="1" dirty="0">
                <a:solidFill>
                  <a:srgbClr val="FFC000"/>
                </a:solidFill>
                <a:latin typeface="Century Gothic" panose="020B0502020202020204" pitchFamily="34" charset="0"/>
              </a:rPr>
              <a:t>¿Los seres humanos nacen culpables del pecado de Adán (y Eva)?</a:t>
            </a:r>
            <a:endParaRPr lang="en-US" sz="2400" b="1" dirty="0">
              <a:solidFill>
                <a:srgbClr val="FFC000"/>
              </a:solidFill>
              <a:latin typeface="Century Gothic" panose="020B0502020202020204" pitchFamily="34" charset="0"/>
            </a:endParaRPr>
          </a:p>
          <a:p>
            <a:pPr>
              <a:buFont typeface="Courier New" panose="02070309020205020404" pitchFamily="49" charset="0"/>
              <a:buChar char="o"/>
              <a:defRPr/>
            </a:pPr>
            <a:endParaRPr lang="en-US" sz="2400" b="1" dirty="0">
              <a:solidFill>
                <a:schemeClr val="bg1"/>
              </a:solidFill>
              <a:latin typeface="Century Gothic" panose="020B0502020202020204" pitchFamily="34" charset="0"/>
            </a:endParaRPr>
          </a:p>
          <a:p>
            <a:pPr>
              <a:buFont typeface="Courier New" panose="02070309020205020404" pitchFamily="49" charset="0"/>
              <a:buChar char="o"/>
              <a:defRPr/>
            </a:pPr>
            <a:r>
              <a:rPr lang="es-ES" sz="2400" b="1" dirty="0">
                <a:solidFill>
                  <a:schemeClr val="bg1"/>
                </a:solidFill>
                <a:latin typeface="Century Gothic" panose="020B0502020202020204" pitchFamily="34" charset="0"/>
              </a:rPr>
              <a:t>¿Es la «caída del hombre» un concepto bíblico? De ser así, ¿cuál es la naturaleza de dicha caída y cuáles son sus implicaciones para nosotros como individuos?</a:t>
            </a:r>
            <a:endParaRPr lang="en-US" sz="2400" b="1" dirty="0">
              <a:solidFill>
                <a:schemeClr val="bg1"/>
              </a:solidFill>
              <a:latin typeface="Century Gothic" panose="020B0502020202020204" pitchFamily="34" charset="0"/>
            </a:endParaRPr>
          </a:p>
          <a:p>
            <a:pPr>
              <a:buFont typeface="Courier New" panose="02070309020205020404" pitchFamily="49" charset="0"/>
              <a:buChar char="o"/>
              <a:defRPr/>
            </a:pPr>
            <a:endParaRPr lang="en-US" sz="2400" b="1" dirty="0">
              <a:solidFill>
                <a:schemeClr val="bg1"/>
              </a:solidFill>
              <a:latin typeface="Century Gothic" panose="020B0502020202020204" pitchFamily="34" charset="0"/>
            </a:endParaRPr>
          </a:p>
          <a:p>
            <a:pPr>
              <a:buFont typeface="Courier New" panose="02070309020205020404" pitchFamily="49" charset="0"/>
              <a:buChar char="o"/>
              <a:defRPr/>
            </a:pPr>
            <a:r>
              <a:rPr lang="es-ES" sz="2400" b="1" dirty="0">
                <a:solidFill>
                  <a:srgbClr val="FFC000"/>
                </a:solidFill>
                <a:latin typeface="Century Gothic" panose="020B0502020202020204" pitchFamily="34" charset="0"/>
              </a:rPr>
              <a:t>¿Es bíblica la idea del libre albedrío? ¿Qué escrituras lo respaldan?</a:t>
            </a:r>
            <a:endParaRPr lang="en-US" sz="2400" b="1" dirty="0">
              <a:solidFill>
                <a:srgbClr val="FFC000"/>
              </a:solidFill>
              <a:latin typeface="Century Gothic" panose="020B0502020202020204" pitchFamily="34" charset="0"/>
            </a:endParaRPr>
          </a:p>
        </p:txBody>
      </p:sp>
    </p:spTree>
    <p:extLst>
      <p:ext uri="{BB962C8B-B14F-4D97-AF65-F5344CB8AC3E}">
        <p14:creationId xmlns:p14="http://schemas.microsoft.com/office/powerpoint/2010/main" val="2666608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E73715-6D45-DA10-1D72-42A8280C628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59F7FD8-4676-9E74-C50B-8E1E211A2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9B053A21-07A2-EF97-15B0-D86CCF2ACEC8}"/>
              </a:ext>
            </a:extLst>
          </p:cNvPr>
          <p:cNvPicPr>
            <a:picLocks noChangeAspect="1"/>
          </p:cNvPicPr>
          <p:nvPr/>
        </p:nvPicPr>
        <p:blipFill>
          <a:blip r:embed="rId2">
            <a:alphaModFix amt="35000"/>
          </a:blip>
          <a:srcRect b="19"/>
          <a:stretch>
            <a:fillRect/>
          </a:stretch>
        </p:blipFill>
        <p:spPr>
          <a:xfrm>
            <a:off x="23679" y="0"/>
            <a:ext cx="12191980" cy="6856718"/>
          </a:xfrm>
          <a:prstGeom prst="rect">
            <a:avLst/>
          </a:prstGeom>
        </p:spPr>
      </p:pic>
      <p:sp>
        <p:nvSpPr>
          <p:cNvPr id="6" name="Círculo: vacío 5">
            <a:extLst>
              <a:ext uri="{FF2B5EF4-FFF2-40B4-BE49-F238E27FC236}">
                <a16:creationId xmlns:a16="http://schemas.microsoft.com/office/drawing/2014/main" id="{7BFEC596-AA27-F9B3-071D-BE22D8974283}"/>
              </a:ext>
            </a:extLst>
          </p:cNvPr>
          <p:cNvSpPr/>
          <p:nvPr/>
        </p:nvSpPr>
        <p:spPr>
          <a:xfrm>
            <a:off x="6964605" y="2588080"/>
            <a:ext cx="3689531" cy="3689541"/>
          </a:xfrm>
          <a:prstGeom prst="donut">
            <a:avLst>
              <a:gd name="adj" fmla="val 4282"/>
            </a:avLst>
          </a:prstGeom>
          <a:solidFill>
            <a:srgbClr val="404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Rectangle 2">
            <a:extLst>
              <a:ext uri="{FF2B5EF4-FFF2-40B4-BE49-F238E27FC236}">
                <a16:creationId xmlns:a16="http://schemas.microsoft.com/office/drawing/2014/main" id="{DA69E399-6FCD-0DF6-E1AE-F42E78908DEC}"/>
              </a:ext>
            </a:extLst>
          </p:cNvPr>
          <p:cNvSpPr>
            <a:spLocks noGrp="1" noChangeArrowheads="1"/>
          </p:cNvSpPr>
          <p:nvPr>
            <p:ph type="title"/>
          </p:nvPr>
        </p:nvSpPr>
        <p:spPr>
          <a:xfrm>
            <a:off x="6956313" y="713493"/>
            <a:ext cx="3584275" cy="1716698"/>
          </a:xfrm>
        </p:spPr>
        <p:txBody>
          <a:bodyPr vert="horz" lIns="91440" tIns="45720" rIns="91440" bIns="45720" rtlCol="0" anchor="b">
            <a:normAutofit fontScale="90000"/>
          </a:bodyPr>
          <a:lstStyle/>
          <a:p>
            <a:pPr algn="ctr">
              <a:defRPr/>
            </a:pPr>
            <a:r>
              <a:rPr lang="es-MX" noProof="0" dirty="0">
                <a:latin typeface="Impact" panose="020B0806030902050204" pitchFamily="34" charset="0"/>
              </a:rPr>
              <a:t>Juan Calvino  sobre </a:t>
            </a:r>
            <a:r>
              <a:rPr lang="es-MX" noProof="0" dirty="0">
                <a:solidFill>
                  <a:schemeClr val="accent2"/>
                </a:solidFill>
                <a:latin typeface="Impact" panose="020B0806030902050204" pitchFamily="34" charset="0"/>
              </a:rPr>
              <a:t>la predestinación</a:t>
            </a:r>
          </a:p>
        </p:txBody>
      </p:sp>
      <p:pic>
        <p:nvPicPr>
          <p:cNvPr id="2" name="Picture 2" descr="john-calvin1">
            <a:extLst>
              <a:ext uri="{FF2B5EF4-FFF2-40B4-BE49-F238E27FC236}">
                <a16:creationId xmlns:a16="http://schemas.microsoft.com/office/drawing/2014/main" id="{8C6CE17E-AADF-0B4C-5A30-E2B563F8B9F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660" b="6660"/>
          <a:stretch>
            <a:fillRect/>
          </a:stretch>
        </p:blipFill>
        <p:spPr bwMode="auto">
          <a:xfrm>
            <a:off x="7195931" y="2813091"/>
            <a:ext cx="3232025" cy="3232025"/>
          </a:xfrm>
          <a:prstGeom prst="flowChartConnector">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Conector recto 10">
            <a:extLst>
              <a:ext uri="{FF2B5EF4-FFF2-40B4-BE49-F238E27FC236}">
                <a16:creationId xmlns:a16="http://schemas.microsoft.com/office/drawing/2014/main" id="{52B47FC6-89BC-BF09-4C9E-5E5F4ABB2626}"/>
              </a:ext>
            </a:extLst>
          </p:cNvPr>
          <p:cNvCxnSpPr/>
          <p:nvPr/>
        </p:nvCxnSpPr>
        <p:spPr>
          <a:xfrm>
            <a:off x="6331220" y="1698646"/>
            <a:ext cx="0" cy="4146823"/>
          </a:xfrm>
          <a:prstGeom prst="line">
            <a:avLst/>
          </a:prstGeom>
          <a:ln w="76200">
            <a:solidFill>
              <a:schemeClr val="tx1">
                <a:lumMod val="75000"/>
                <a:lumOff val="25000"/>
              </a:schemeClr>
            </a:solidFill>
          </a:ln>
        </p:spPr>
        <p:style>
          <a:lnRef idx="2">
            <a:schemeClr val="dk1"/>
          </a:lnRef>
          <a:fillRef idx="0">
            <a:schemeClr val="dk1"/>
          </a:fillRef>
          <a:effectRef idx="1">
            <a:schemeClr val="dk1"/>
          </a:effectRef>
          <a:fontRef idx="minor">
            <a:schemeClr val="tx1"/>
          </a:fontRef>
        </p:style>
      </p:cxnSp>
      <p:sp>
        <p:nvSpPr>
          <p:cNvPr id="12" name="Text Box 3">
            <a:extLst>
              <a:ext uri="{FF2B5EF4-FFF2-40B4-BE49-F238E27FC236}">
                <a16:creationId xmlns:a16="http://schemas.microsoft.com/office/drawing/2014/main" id="{3F44D446-64E5-216F-B31C-7C4C235EE807}"/>
              </a:ext>
            </a:extLst>
          </p:cNvPr>
          <p:cNvSpPr txBox="1">
            <a:spLocks noChangeArrowheads="1"/>
          </p:cNvSpPr>
          <p:nvPr/>
        </p:nvSpPr>
        <p:spPr bwMode="auto">
          <a:xfrm>
            <a:off x="636107" y="1427918"/>
            <a:ext cx="5225890"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0" marR="0" lvl="0" indent="0" algn="r" defTabSz="914400" rtl="0" eaLnBrk="1" fontAlgn="auto" latinLnBrk="0" hangingPunct="1">
              <a:lnSpc>
                <a:spcPct val="100000"/>
              </a:lnSpc>
              <a:spcBef>
                <a:spcPct val="5000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Llamamos predestinación al decreto eterno de Dios, por el cual determinó consigo mismo lo que quería que cada ser humano fuera. Pues no todos son creados en igualdad de condiciones; más bien, la vida eterna está predestinada para algunos, la condenación eterna para otros. Por lo tanto, como todo ser humano ha sido creado para uno u otro de estos fines, hablamos de él como predestinado a la vida o a la muerte”.</a:t>
            </a:r>
          </a:p>
          <a:p>
            <a:pPr marL="0" marR="0" lvl="0" indent="0" algn="r" defTabSz="914400" rtl="0" eaLnBrk="1" fontAlgn="auto" latinLnBrk="0" hangingPunct="1">
              <a:lnSpc>
                <a:spcPct val="100000"/>
              </a:lnSpc>
              <a:spcBef>
                <a:spcPct val="5000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Utiliza Efesios 1:4, Juan 17:6 y 6:37 y Romanos 9 </a:t>
            </a:r>
          </a:p>
        </p:txBody>
      </p:sp>
    </p:spTree>
    <p:extLst>
      <p:ext uri="{BB962C8B-B14F-4D97-AF65-F5344CB8AC3E}">
        <p14:creationId xmlns:p14="http://schemas.microsoft.com/office/powerpoint/2010/main" val="2439444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6778C6-DF17-B6FA-E0CB-5692A51BF80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4D05507-F1DB-A7F9-19CF-F183204D0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D5A6E96A-D5D1-E166-850D-F83758D220FF}"/>
              </a:ext>
            </a:extLst>
          </p:cNvPr>
          <p:cNvPicPr>
            <a:picLocks noChangeAspect="1"/>
          </p:cNvPicPr>
          <p:nvPr/>
        </p:nvPicPr>
        <p:blipFill>
          <a:blip r:embed="rId2">
            <a:alphaModFix amt="35000"/>
          </a:blip>
          <a:srcRect b="19"/>
          <a:stretch>
            <a:fillRect/>
          </a:stretch>
        </p:blipFill>
        <p:spPr>
          <a:xfrm>
            <a:off x="23679" y="0"/>
            <a:ext cx="12191980" cy="6856718"/>
          </a:xfrm>
          <a:prstGeom prst="rect">
            <a:avLst/>
          </a:prstGeom>
        </p:spPr>
      </p:pic>
      <p:sp>
        <p:nvSpPr>
          <p:cNvPr id="6" name="Círculo: vacío 5">
            <a:extLst>
              <a:ext uri="{FF2B5EF4-FFF2-40B4-BE49-F238E27FC236}">
                <a16:creationId xmlns:a16="http://schemas.microsoft.com/office/drawing/2014/main" id="{787D34E5-9CBB-744B-CDF0-557C7C562570}"/>
              </a:ext>
            </a:extLst>
          </p:cNvPr>
          <p:cNvSpPr/>
          <p:nvPr/>
        </p:nvSpPr>
        <p:spPr>
          <a:xfrm>
            <a:off x="1130348" y="2766982"/>
            <a:ext cx="3689531" cy="3689541"/>
          </a:xfrm>
          <a:prstGeom prst="donut">
            <a:avLst>
              <a:gd name="adj" fmla="val 4282"/>
            </a:avLst>
          </a:prstGeom>
          <a:solidFill>
            <a:srgbClr val="404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Rectangle 2">
            <a:extLst>
              <a:ext uri="{FF2B5EF4-FFF2-40B4-BE49-F238E27FC236}">
                <a16:creationId xmlns:a16="http://schemas.microsoft.com/office/drawing/2014/main" id="{07CF02FC-8BED-5A77-158C-31CB3E3B880C}"/>
              </a:ext>
            </a:extLst>
          </p:cNvPr>
          <p:cNvSpPr>
            <a:spLocks noGrp="1" noChangeArrowheads="1"/>
          </p:cNvSpPr>
          <p:nvPr>
            <p:ph type="title"/>
          </p:nvPr>
        </p:nvSpPr>
        <p:spPr>
          <a:xfrm>
            <a:off x="834890" y="633981"/>
            <a:ext cx="3871442" cy="1975111"/>
          </a:xfrm>
        </p:spPr>
        <p:txBody>
          <a:bodyPr vert="horz" lIns="91440" tIns="45720" rIns="91440" bIns="45720" rtlCol="0" anchor="b">
            <a:normAutofit fontScale="90000"/>
          </a:bodyPr>
          <a:lstStyle/>
          <a:p>
            <a:pPr algn="ctr">
              <a:defRPr/>
            </a:pPr>
            <a:r>
              <a:rPr lang="es-MX" noProof="0" dirty="0">
                <a:latin typeface="Impact" panose="020B0806030902050204" pitchFamily="34" charset="0"/>
              </a:rPr>
              <a:t>Juan Calvino  sobre </a:t>
            </a:r>
            <a:r>
              <a:rPr lang="es-MX" noProof="0" dirty="0">
                <a:solidFill>
                  <a:schemeClr val="accent2"/>
                </a:solidFill>
                <a:latin typeface="Impact" panose="020B0806030902050204" pitchFamily="34" charset="0"/>
              </a:rPr>
              <a:t>la depravación total</a:t>
            </a:r>
          </a:p>
        </p:txBody>
      </p:sp>
      <p:pic>
        <p:nvPicPr>
          <p:cNvPr id="2" name="Picture 2" descr="john-calvin1">
            <a:extLst>
              <a:ext uri="{FF2B5EF4-FFF2-40B4-BE49-F238E27FC236}">
                <a16:creationId xmlns:a16="http://schemas.microsoft.com/office/drawing/2014/main" id="{D58ACABC-279F-BDEA-A198-C5EE19E07B7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660" b="6660"/>
          <a:stretch>
            <a:fillRect/>
          </a:stretch>
        </p:blipFill>
        <p:spPr bwMode="auto">
          <a:xfrm>
            <a:off x="1361674" y="2991993"/>
            <a:ext cx="3232025" cy="3232025"/>
          </a:xfrm>
          <a:prstGeom prst="flowChartConnector">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Conector recto 10">
            <a:extLst>
              <a:ext uri="{FF2B5EF4-FFF2-40B4-BE49-F238E27FC236}">
                <a16:creationId xmlns:a16="http://schemas.microsoft.com/office/drawing/2014/main" id="{7C4683B9-1C88-2909-F0FF-6A8EB0B30651}"/>
              </a:ext>
            </a:extLst>
          </p:cNvPr>
          <p:cNvCxnSpPr/>
          <p:nvPr/>
        </p:nvCxnSpPr>
        <p:spPr>
          <a:xfrm>
            <a:off x="5317430" y="1738402"/>
            <a:ext cx="0" cy="4146823"/>
          </a:xfrm>
          <a:prstGeom prst="line">
            <a:avLst/>
          </a:prstGeom>
          <a:ln w="76200">
            <a:solidFill>
              <a:schemeClr val="tx1">
                <a:lumMod val="75000"/>
                <a:lumOff val="25000"/>
              </a:schemeClr>
            </a:solidFill>
          </a:ln>
        </p:spPr>
        <p:style>
          <a:lnRef idx="2">
            <a:schemeClr val="dk1"/>
          </a:lnRef>
          <a:fillRef idx="0">
            <a:schemeClr val="dk1"/>
          </a:fillRef>
          <a:effectRef idx="1">
            <a:schemeClr val="dk1"/>
          </a:effectRef>
          <a:fontRef idx="minor">
            <a:schemeClr val="tx1"/>
          </a:fontRef>
        </p:style>
      </p:cxnSp>
      <p:sp>
        <p:nvSpPr>
          <p:cNvPr id="3" name="Text Box 3">
            <a:extLst>
              <a:ext uri="{FF2B5EF4-FFF2-40B4-BE49-F238E27FC236}">
                <a16:creationId xmlns:a16="http://schemas.microsoft.com/office/drawing/2014/main" id="{A446B170-B448-9DC3-7D56-FC206A97B11D}"/>
              </a:ext>
            </a:extLst>
          </p:cNvPr>
          <p:cNvSpPr txBox="1">
            <a:spLocks noChangeArrowheads="1"/>
          </p:cNvSpPr>
          <p:nvPr/>
        </p:nvSpPr>
        <p:spPr bwMode="auto">
          <a:xfrm>
            <a:off x="5739089" y="1571842"/>
            <a:ext cx="522589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0" marR="0" lvl="0" indent="0" defTabSz="914400" rtl="0" eaLnBrk="1" fontAlgn="auto" latinLnBrk="0" hangingPunct="1">
              <a:lnSpc>
                <a:spcPct val="100000"/>
              </a:lnSpc>
              <a:spcBef>
                <a:spcPct val="5000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(Institución 1.15.4)  “Aunque admitimos que la imagen de Dios no fue totalmente aniquilada y destruida en él [Adán], sin embargo, fue tan corrompida que lo que queda es una deformidad espantosa”.</a:t>
            </a:r>
          </a:p>
          <a:p>
            <a:pPr marL="0" marR="0" lvl="0" indent="0" defTabSz="914400" rtl="0" eaLnBrk="1" fontAlgn="auto" latinLnBrk="0" hangingPunct="1">
              <a:lnSpc>
                <a:spcPct val="100000"/>
              </a:lnSpc>
              <a:spcBef>
                <a:spcPct val="5000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endParaRPr>
          </a:p>
          <a:p>
            <a:pPr marL="0" marR="0" lvl="0" indent="0" defTabSz="914400" rtl="0" eaLnBrk="1" fontAlgn="auto" latinLnBrk="0" hangingPunct="1">
              <a:lnSpc>
                <a:spcPct val="100000"/>
              </a:lnSpc>
              <a:spcBef>
                <a:spcPct val="5000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“¿Qué queda en los hombres? Solo son alimañas y podredumbre”.</a:t>
            </a:r>
          </a:p>
        </p:txBody>
      </p:sp>
    </p:spTree>
    <p:extLst>
      <p:ext uri="{BB962C8B-B14F-4D97-AF65-F5344CB8AC3E}">
        <p14:creationId xmlns:p14="http://schemas.microsoft.com/office/powerpoint/2010/main" val="88814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B4F5E9A-694D-70A0-A7F2-8BF26D423F68}"/>
              </a:ext>
            </a:extLst>
          </p:cNvPr>
          <p:cNvPicPr>
            <a:picLocks noChangeAspect="1"/>
          </p:cNvPicPr>
          <p:nvPr/>
        </p:nvPicPr>
        <p:blipFill>
          <a:blip r:embed="rId3">
            <a:alphaModFix amt="50000"/>
          </a:blip>
          <a:srcRect t="24141" r="-1" b="24390"/>
          <a:stretch>
            <a:fillRect/>
          </a:stretch>
        </p:blipFill>
        <p:spPr>
          <a:xfrm>
            <a:off x="20" y="10"/>
            <a:ext cx="12191980" cy="6857990"/>
          </a:xfrm>
          <a:prstGeom prst="rect">
            <a:avLst/>
          </a:prstGeom>
          <a:solidFill>
            <a:schemeClr val="tx1"/>
          </a:solidFill>
        </p:spPr>
      </p:pic>
      <p:sp>
        <p:nvSpPr>
          <p:cNvPr id="9" name="Rectangle 8">
            <a:extLst>
              <a:ext uri="{FF2B5EF4-FFF2-40B4-BE49-F238E27FC236}">
                <a16:creationId xmlns:a16="http://schemas.microsoft.com/office/drawing/2014/main" id="{216BB327-7AA9-4EC5-815F-9D8E6BC53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a:extLst>
              <a:ext uri="{FF2B5EF4-FFF2-40B4-BE49-F238E27FC236}">
                <a16:creationId xmlns:a16="http://schemas.microsoft.com/office/drawing/2014/main" id="{91DB77F2-2E16-3B2A-49CE-E8DE4864E2B8}"/>
              </a:ext>
            </a:extLst>
          </p:cNvPr>
          <p:cNvSpPr>
            <a:spLocks noGrp="1" noChangeArrowheads="1"/>
          </p:cNvSpPr>
          <p:nvPr>
            <p:ph type="title"/>
          </p:nvPr>
        </p:nvSpPr>
        <p:spPr>
          <a:xfrm>
            <a:off x="838199" y="1065862"/>
            <a:ext cx="6052955" cy="4726276"/>
          </a:xfrm>
        </p:spPr>
        <p:txBody>
          <a:bodyPr vert="horz" lIns="91440" tIns="45720" rIns="91440" bIns="45720" rtlCol="0" anchor="ctr">
            <a:normAutofit/>
          </a:bodyPr>
          <a:lstStyle/>
          <a:p>
            <a:pPr algn="r">
              <a:defRPr/>
            </a:pPr>
            <a:r>
              <a:rPr lang="en-US" sz="8000" dirty="0">
                <a:ln w="22225">
                  <a:solidFill>
                    <a:srgbClr val="FFFFFF"/>
                  </a:solidFill>
                </a:ln>
                <a:noFill/>
                <a:latin typeface="Impact" panose="020B0806030902050204" pitchFamily="34" charset="0"/>
              </a:rPr>
              <a:t>Teodoro de Beza</a:t>
            </a:r>
            <a:r>
              <a:rPr lang="en-US" sz="8000" noProof="0" dirty="0">
                <a:ln w="22225">
                  <a:solidFill>
                    <a:srgbClr val="FFFFFF"/>
                  </a:solidFill>
                </a:ln>
                <a:noFill/>
                <a:latin typeface="Impact" panose="020B0806030902050204" pitchFamily="34" charset="0"/>
              </a:rPr>
              <a:t> (1519-1605)</a:t>
            </a:r>
          </a:p>
        </p:txBody>
      </p:sp>
      <p:sp>
        <p:nvSpPr>
          <p:cNvPr id="6" name="Text Box 3">
            <a:extLst>
              <a:ext uri="{FF2B5EF4-FFF2-40B4-BE49-F238E27FC236}">
                <a16:creationId xmlns:a16="http://schemas.microsoft.com/office/drawing/2014/main" id="{69EB140A-18FE-DD99-E0ED-F5E81DE5AB48}"/>
              </a:ext>
            </a:extLst>
          </p:cNvPr>
          <p:cNvSpPr txBox="1">
            <a:spLocks noChangeArrowheads="1"/>
          </p:cNvSpPr>
          <p:nvPr/>
        </p:nvSpPr>
        <p:spPr bwMode="auto">
          <a:xfrm>
            <a:off x="7534641" y="1065862"/>
            <a:ext cx="3860002" cy="472627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lnSpcReduction="10000"/>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indent="-228600">
              <a:lnSpc>
                <a:spcPct val="90000"/>
              </a:lnSpc>
              <a:spcBef>
                <a:spcPct val="50000"/>
              </a:spcBef>
              <a:buClrTx/>
              <a:buFont typeface="Arial" panose="020B0604020202020204" pitchFamily="34" charset="0"/>
              <a:buChar char="•"/>
            </a:pPr>
            <a:r>
              <a:rPr lang="es-ES" sz="2400" noProof="0" dirty="0">
                <a:solidFill>
                  <a:srgbClr val="FFFFFF"/>
                </a:solidFill>
                <a:latin typeface="Century Gothic" panose="020B0502020202020204" pitchFamily="34" charset="0"/>
              </a:rPr>
              <a:t>Sucesor de Calvino en Ginebra</a:t>
            </a:r>
          </a:p>
          <a:p>
            <a:pPr indent="-228600">
              <a:lnSpc>
                <a:spcPct val="90000"/>
              </a:lnSpc>
              <a:spcBef>
                <a:spcPct val="50000"/>
              </a:spcBef>
              <a:buClrTx/>
              <a:buFont typeface="Arial" panose="020B0604020202020204" pitchFamily="34" charset="0"/>
              <a:buChar char="•"/>
            </a:pPr>
            <a:endParaRPr lang="es-ES" sz="2400" noProof="0" dirty="0">
              <a:solidFill>
                <a:srgbClr val="FFFFFF"/>
              </a:solidFill>
              <a:latin typeface="Century Gothic" panose="020B0502020202020204" pitchFamily="34" charset="0"/>
            </a:endParaRPr>
          </a:p>
          <a:p>
            <a:pPr indent="-228600">
              <a:lnSpc>
                <a:spcPct val="90000"/>
              </a:lnSpc>
              <a:spcBef>
                <a:spcPct val="50000"/>
              </a:spcBef>
              <a:buClrTx/>
              <a:buFont typeface="Arial" panose="020B0604020202020204" pitchFamily="34" charset="0"/>
              <a:buChar char="•"/>
            </a:pPr>
            <a:r>
              <a:rPr lang="es-ES" sz="2400" noProof="0" dirty="0">
                <a:solidFill>
                  <a:srgbClr val="FFFFFF"/>
                </a:solidFill>
                <a:latin typeface="Century Gothic" panose="020B0502020202020204" pitchFamily="34" charset="0"/>
              </a:rPr>
              <a:t>Creó lo que ahora se llama calvinismo</a:t>
            </a:r>
          </a:p>
          <a:p>
            <a:pPr indent="-228600">
              <a:lnSpc>
                <a:spcPct val="90000"/>
              </a:lnSpc>
              <a:spcBef>
                <a:spcPct val="50000"/>
              </a:spcBef>
              <a:buClrTx/>
              <a:buFont typeface="Arial" panose="020B0604020202020204" pitchFamily="34" charset="0"/>
              <a:buChar char="•"/>
            </a:pPr>
            <a:endParaRPr lang="es-ES" sz="2400" noProof="0" dirty="0">
              <a:solidFill>
                <a:srgbClr val="FFFFFF"/>
              </a:solidFill>
              <a:latin typeface="Century Gothic" panose="020B0502020202020204" pitchFamily="34" charset="0"/>
            </a:endParaRPr>
          </a:p>
          <a:p>
            <a:pPr indent="-228600">
              <a:lnSpc>
                <a:spcPct val="90000"/>
              </a:lnSpc>
              <a:spcBef>
                <a:spcPct val="50000"/>
              </a:spcBef>
              <a:buClrTx/>
              <a:buFont typeface="Arial" panose="020B0604020202020204" pitchFamily="34" charset="0"/>
              <a:buChar char="•"/>
            </a:pPr>
            <a:r>
              <a:rPr lang="es-ES" sz="2400" noProof="0" dirty="0" err="1">
                <a:solidFill>
                  <a:srgbClr val="FFFFFF"/>
                </a:solidFill>
                <a:latin typeface="Century Gothic" panose="020B0502020202020204" pitchFamily="34" charset="0"/>
              </a:rPr>
              <a:t>TULIP</a:t>
            </a:r>
            <a:endParaRPr lang="es-ES" sz="2400" noProof="0" dirty="0">
              <a:solidFill>
                <a:srgbClr val="FFFFFF"/>
              </a:solidFill>
              <a:latin typeface="Century Gothic" panose="020B0502020202020204" pitchFamily="34" charset="0"/>
            </a:endParaRPr>
          </a:p>
          <a:p>
            <a:pPr indent="-228600">
              <a:lnSpc>
                <a:spcPct val="90000"/>
              </a:lnSpc>
              <a:spcBef>
                <a:spcPct val="50000"/>
              </a:spcBef>
              <a:buClrTx/>
              <a:buFont typeface="Arial" panose="020B0604020202020204" pitchFamily="34" charset="0"/>
              <a:buChar char="•"/>
            </a:pPr>
            <a:endParaRPr lang="es-ES" sz="2400" noProof="0" dirty="0">
              <a:solidFill>
                <a:srgbClr val="FFFFFF"/>
              </a:solidFill>
              <a:latin typeface="Century Gothic" panose="020B0502020202020204" pitchFamily="34" charset="0"/>
            </a:endParaRPr>
          </a:p>
          <a:p>
            <a:pPr indent="-228600">
              <a:lnSpc>
                <a:spcPct val="90000"/>
              </a:lnSpc>
              <a:spcBef>
                <a:spcPct val="50000"/>
              </a:spcBef>
              <a:buClrTx/>
              <a:buFont typeface="Arial" panose="020B0604020202020204" pitchFamily="34" charset="0"/>
              <a:buChar char="•"/>
            </a:pPr>
            <a:r>
              <a:rPr lang="es-ES" sz="2400" noProof="0" dirty="0">
                <a:solidFill>
                  <a:srgbClr val="FFFFFF"/>
                </a:solidFill>
                <a:latin typeface="Century Gothic" panose="020B0502020202020204" pitchFamily="34" charset="0"/>
              </a:rPr>
              <a:t>Supralapsarianismo (en oposición al infralapsarianismo)</a:t>
            </a:r>
          </a:p>
        </p:txBody>
      </p:sp>
      <p:cxnSp>
        <p:nvCxnSpPr>
          <p:cNvPr id="7" name="Conector recto 6">
            <a:extLst>
              <a:ext uri="{FF2B5EF4-FFF2-40B4-BE49-F238E27FC236}">
                <a16:creationId xmlns:a16="http://schemas.microsoft.com/office/drawing/2014/main" id="{1743493A-2F3F-1570-BB9F-8F30482A2D55}"/>
              </a:ext>
            </a:extLst>
          </p:cNvPr>
          <p:cNvCxnSpPr/>
          <p:nvPr/>
        </p:nvCxnSpPr>
        <p:spPr>
          <a:xfrm>
            <a:off x="7126351" y="2376446"/>
            <a:ext cx="0" cy="2127975"/>
          </a:xfrm>
          <a:prstGeom prst="line">
            <a:avLst/>
          </a:prstGeom>
          <a:ln w="28575">
            <a:solidFill>
              <a:schemeClr val="bg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894926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37DA50-7548-CE65-CBDE-690956C4AF8D}"/>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9C316066-C5E7-C468-D38E-470703A24947}"/>
              </a:ext>
            </a:extLst>
          </p:cNvPr>
          <p:cNvPicPr>
            <a:picLocks noChangeAspect="1"/>
          </p:cNvPicPr>
          <p:nvPr/>
        </p:nvPicPr>
        <p:blipFill>
          <a:blip r:embed="rId3">
            <a:alphaModFix amt="50000"/>
          </a:blip>
          <a:srcRect t="24141" r="-1" b="24390"/>
          <a:stretch>
            <a:fillRect/>
          </a:stretch>
        </p:blipFill>
        <p:spPr>
          <a:xfrm>
            <a:off x="20" y="10"/>
            <a:ext cx="12191980" cy="6857990"/>
          </a:xfrm>
          <a:prstGeom prst="rect">
            <a:avLst/>
          </a:prstGeom>
          <a:solidFill>
            <a:schemeClr val="tx1"/>
          </a:solidFill>
        </p:spPr>
      </p:pic>
      <p:sp>
        <p:nvSpPr>
          <p:cNvPr id="9" name="Rectangle 8">
            <a:extLst>
              <a:ext uri="{FF2B5EF4-FFF2-40B4-BE49-F238E27FC236}">
                <a16:creationId xmlns:a16="http://schemas.microsoft.com/office/drawing/2014/main" id="{4B7D430E-8743-A621-AB0F-75090453BD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2">
            <a:extLst>
              <a:ext uri="{FF2B5EF4-FFF2-40B4-BE49-F238E27FC236}">
                <a16:creationId xmlns:a16="http://schemas.microsoft.com/office/drawing/2014/main" id="{1631BEB8-1333-E92A-6B94-2A4F91816597}"/>
              </a:ext>
            </a:extLst>
          </p:cNvPr>
          <p:cNvSpPr>
            <a:spLocks noGrp="1" noChangeArrowheads="1"/>
          </p:cNvSpPr>
          <p:nvPr>
            <p:ph type="title"/>
          </p:nvPr>
        </p:nvSpPr>
        <p:spPr>
          <a:xfrm>
            <a:off x="889257" y="479712"/>
            <a:ext cx="2003316" cy="4726276"/>
          </a:xfrm>
        </p:spPr>
        <p:txBody>
          <a:bodyPr vert="horz" lIns="91440" tIns="45720" rIns="91440" bIns="45720" rtlCol="0" anchor="ctr">
            <a:noAutofit/>
          </a:bodyPr>
          <a:lstStyle/>
          <a:p>
            <a:pPr algn="ctr">
              <a:defRPr/>
            </a:pPr>
            <a:r>
              <a:rPr lang="en-US" sz="4800" dirty="0">
                <a:ln w="22225">
                  <a:solidFill>
                    <a:srgbClr val="FFFFFF"/>
                  </a:solidFill>
                </a:ln>
                <a:noFill/>
                <a:latin typeface="Impact" panose="020B0806030902050204" pitchFamily="34" charset="0"/>
              </a:rPr>
              <a:t>T</a:t>
            </a:r>
            <a:br>
              <a:rPr lang="en-US" sz="4800" dirty="0">
                <a:ln w="22225">
                  <a:solidFill>
                    <a:srgbClr val="FFFFFF"/>
                  </a:solidFill>
                </a:ln>
                <a:noFill/>
                <a:latin typeface="Impact" panose="020B0806030902050204" pitchFamily="34" charset="0"/>
              </a:rPr>
            </a:br>
            <a:r>
              <a:rPr lang="en-US" sz="4800" dirty="0">
                <a:ln w="22225">
                  <a:solidFill>
                    <a:srgbClr val="FFFFFF"/>
                  </a:solidFill>
                </a:ln>
                <a:noFill/>
                <a:latin typeface="Impact" panose="020B0806030902050204" pitchFamily="34" charset="0"/>
              </a:rPr>
              <a:t>U</a:t>
            </a:r>
            <a:br>
              <a:rPr lang="en-US" sz="4800" dirty="0">
                <a:ln w="22225">
                  <a:solidFill>
                    <a:srgbClr val="FFFFFF"/>
                  </a:solidFill>
                </a:ln>
                <a:noFill/>
                <a:latin typeface="Impact" panose="020B0806030902050204" pitchFamily="34" charset="0"/>
              </a:rPr>
            </a:br>
            <a:r>
              <a:rPr lang="en-US" sz="4800" dirty="0">
                <a:ln w="22225">
                  <a:solidFill>
                    <a:srgbClr val="FFFFFF"/>
                  </a:solidFill>
                </a:ln>
                <a:noFill/>
                <a:latin typeface="Impact" panose="020B0806030902050204" pitchFamily="34" charset="0"/>
              </a:rPr>
              <a:t>L</a:t>
            </a:r>
            <a:br>
              <a:rPr lang="en-US" sz="4800" dirty="0">
                <a:ln w="22225">
                  <a:solidFill>
                    <a:srgbClr val="FFFFFF"/>
                  </a:solidFill>
                </a:ln>
                <a:noFill/>
                <a:latin typeface="Impact" panose="020B0806030902050204" pitchFamily="34" charset="0"/>
              </a:rPr>
            </a:br>
            <a:r>
              <a:rPr lang="en-US" sz="4800" dirty="0">
                <a:ln w="22225">
                  <a:solidFill>
                    <a:srgbClr val="FFFFFF"/>
                  </a:solidFill>
                </a:ln>
                <a:noFill/>
                <a:latin typeface="Impact" panose="020B0806030902050204" pitchFamily="34" charset="0"/>
              </a:rPr>
              <a:t>I</a:t>
            </a:r>
            <a:br>
              <a:rPr lang="en-US" sz="4800" dirty="0">
                <a:ln w="22225">
                  <a:solidFill>
                    <a:srgbClr val="FFFFFF"/>
                  </a:solidFill>
                </a:ln>
                <a:noFill/>
                <a:latin typeface="Impact" panose="020B0806030902050204" pitchFamily="34" charset="0"/>
              </a:rPr>
            </a:br>
            <a:r>
              <a:rPr lang="en-US" sz="4800" dirty="0">
                <a:ln w="22225">
                  <a:solidFill>
                    <a:srgbClr val="FFFFFF"/>
                  </a:solidFill>
                </a:ln>
                <a:noFill/>
                <a:latin typeface="Impact" panose="020B0806030902050204" pitchFamily="34" charset="0"/>
              </a:rPr>
              <a:t>P</a:t>
            </a:r>
            <a:endParaRPr lang="en-US" sz="4800" noProof="0" dirty="0">
              <a:ln w="22225">
                <a:solidFill>
                  <a:srgbClr val="FFFFFF"/>
                </a:solidFill>
              </a:ln>
              <a:noFill/>
              <a:latin typeface="Impact" panose="020B0806030902050204" pitchFamily="34" charset="0"/>
            </a:endParaRPr>
          </a:p>
        </p:txBody>
      </p:sp>
      <p:sp>
        <p:nvSpPr>
          <p:cNvPr id="6" name="Text Box 3">
            <a:extLst>
              <a:ext uri="{FF2B5EF4-FFF2-40B4-BE49-F238E27FC236}">
                <a16:creationId xmlns:a16="http://schemas.microsoft.com/office/drawing/2014/main" id="{034A21BC-9A13-5A25-E812-E0CDCD045C05}"/>
              </a:ext>
            </a:extLst>
          </p:cNvPr>
          <p:cNvSpPr txBox="1">
            <a:spLocks noChangeArrowheads="1"/>
          </p:cNvSpPr>
          <p:nvPr/>
        </p:nvSpPr>
        <p:spPr bwMode="auto">
          <a:xfrm>
            <a:off x="2888208" y="1181903"/>
            <a:ext cx="8229601" cy="322811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0" marR="0" lvl="0" indent="-228600" algn="l" defTabSz="914400" rtl="0" eaLnBrk="1" fontAlgn="auto" latinLnBrk="0" hangingPunct="1">
              <a:lnSpc>
                <a:spcPct val="90000"/>
              </a:lnSpc>
              <a:spcBef>
                <a:spcPct val="50000"/>
              </a:spcBef>
              <a:spcAft>
                <a:spcPts val="0"/>
              </a:spcAft>
              <a:buClrTx/>
              <a:buSzTx/>
              <a:buFont typeface="Arial" panose="020B0604020202020204" pitchFamily="34" charset="0"/>
              <a:buChar char="•"/>
              <a:tabLst/>
              <a:defRPr/>
            </a:pP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Depravación total         (</a:t>
            </a:r>
            <a:r>
              <a:rPr kumimoji="0" lang="es-ES" b="1" i="0" u="none" strike="noStrike" kern="1200" cap="none" spc="0" normalizeH="0" baseline="0" noProof="0" dirty="0">
                <a:ln>
                  <a:noFill/>
                </a:ln>
                <a:solidFill>
                  <a:srgbClr val="FFFF00"/>
                </a:solidFill>
                <a:effectLst/>
                <a:uLnTx/>
                <a:uFillTx/>
                <a:latin typeface="Century Gothic" panose="020B0502020202020204" pitchFamily="34" charset="0"/>
                <a:ea typeface="+mn-ea"/>
                <a:cs typeface="+mn-cs"/>
              </a:rPr>
              <a:t>T</a:t>
            </a: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otal </a:t>
            </a:r>
            <a:r>
              <a:rPr kumimoji="0" lang="es-ES" sz="24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depravity</a:t>
            </a: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a:t>
            </a:r>
          </a:p>
          <a:p>
            <a:pPr marL="0" marR="0" lvl="0" indent="-228600" algn="l" defTabSz="914400" rtl="0" eaLnBrk="1" fontAlgn="auto" latinLnBrk="0" hangingPunct="1">
              <a:lnSpc>
                <a:spcPct val="90000"/>
              </a:lnSpc>
              <a:spcBef>
                <a:spcPct val="50000"/>
              </a:spcBef>
              <a:spcAft>
                <a:spcPts val="0"/>
              </a:spcAft>
              <a:buClrTx/>
              <a:buSzTx/>
              <a:buFont typeface="Arial" panose="020B0604020202020204" pitchFamily="34" charset="0"/>
              <a:buChar char="•"/>
              <a:tabLst/>
              <a:defRPr/>
            </a:pP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Elección incondicional (</a:t>
            </a:r>
            <a:r>
              <a:rPr kumimoji="0" lang="es-ES" b="1" i="0" u="none" strike="noStrike" kern="1200" cap="none" spc="0" normalizeH="0" baseline="0" noProof="0" dirty="0" err="1">
                <a:ln>
                  <a:noFill/>
                </a:ln>
                <a:solidFill>
                  <a:srgbClr val="FFFF00"/>
                </a:solidFill>
                <a:effectLst/>
                <a:uLnTx/>
                <a:uFillTx/>
                <a:latin typeface="Century Gothic" panose="020B0502020202020204" pitchFamily="34" charset="0"/>
                <a:ea typeface="+mn-ea"/>
                <a:cs typeface="+mn-cs"/>
              </a:rPr>
              <a:t>U</a:t>
            </a:r>
            <a:r>
              <a:rPr kumimoji="0" lang="es-ES" sz="24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nconditional</a:t>
            </a: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 </a:t>
            </a:r>
            <a:r>
              <a:rPr kumimoji="0" lang="es-ES" sz="24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election</a:t>
            </a: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a:t>
            </a:r>
          </a:p>
          <a:p>
            <a:pPr marL="0" marR="0" lvl="0" indent="-228600" algn="l" defTabSz="914400" rtl="0" eaLnBrk="1" fontAlgn="auto" latinLnBrk="0" hangingPunct="1">
              <a:lnSpc>
                <a:spcPct val="90000"/>
              </a:lnSpc>
              <a:spcBef>
                <a:spcPct val="50000"/>
              </a:spcBef>
              <a:spcAft>
                <a:spcPts val="0"/>
              </a:spcAft>
              <a:buClrTx/>
              <a:buSzTx/>
              <a:buFont typeface="Arial" panose="020B0604020202020204" pitchFamily="34" charset="0"/>
              <a:buChar char="•"/>
              <a:tabLst/>
              <a:defRPr/>
            </a:pP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Expiación limitada         (</a:t>
            </a:r>
            <a:r>
              <a:rPr kumimoji="0" lang="es-ES" b="1" i="0" u="none" strike="noStrike" kern="1200" cap="none" spc="0" normalizeH="0" baseline="0" noProof="0" dirty="0" err="1">
                <a:ln>
                  <a:noFill/>
                </a:ln>
                <a:solidFill>
                  <a:srgbClr val="FFFF00"/>
                </a:solidFill>
                <a:effectLst/>
                <a:uLnTx/>
                <a:uFillTx/>
                <a:latin typeface="Century Gothic" panose="020B0502020202020204" pitchFamily="34" charset="0"/>
                <a:ea typeface="+mn-ea"/>
                <a:cs typeface="+mn-cs"/>
              </a:rPr>
              <a:t>L</a:t>
            </a:r>
            <a:r>
              <a:rPr kumimoji="0" lang="es-ES"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i</a:t>
            </a:r>
            <a:r>
              <a:rPr kumimoji="0" lang="es-ES" sz="24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mited</a:t>
            </a: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 </a:t>
            </a:r>
            <a:r>
              <a:rPr kumimoji="0" lang="es-ES" sz="24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atonement</a:t>
            </a: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a:t>
            </a:r>
          </a:p>
          <a:p>
            <a:pPr marL="0" marR="0" lvl="0" indent="-228600" algn="l" defTabSz="914400" rtl="0" eaLnBrk="1" fontAlgn="auto" latinLnBrk="0" hangingPunct="1">
              <a:lnSpc>
                <a:spcPct val="90000"/>
              </a:lnSpc>
              <a:spcBef>
                <a:spcPct val="50000"/>
              </a:spcBef>
              <a:spcAft>
                <a:spcPts val="0"/>
              </a:spcAft>
              <a:buClrTx/>
              <a:buSzTx/>
              <a:buFont typeface="Arial" panose="020B0604020202020204" pitchFamily="34" charset="0"/>
              <a:buChar char="•"/>
              <a:tabLst/>
              <a:defRPr/>
            </a:pP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Gracia irresistible            (</a:t>
            </a:r>
            <a:r>
              <a:rPr kumimoji="0" lang="es-ES" b="1" i="0" u="none" strike="noStrike" kern="1200" cap="none" spc="0" normalizeH="0" baseline="0" noProof="0" dirty="0">
                <a:ln>
                  <a:noFill/>
                </a:ln>
                <a:solidFill>
                  <a:srgbClr val="FFFF00"/>
                </a:solidFill>
                <a:effectLst/>
                <a:uLnTx/>
                <a:uFillTx/>
                <a:latin typeface="Century Gothic" panose="020B0502020202020204" pitchFamily="34" charset="0"/>
                <a:ea typeface="+mn-ea"/>
                <a:cs typeface="+mn-cs"/>
              </a:rPr>
              <a:t>I</a:t>
            </a: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rresistible </a:t>
            </a:r>
            <a:r>
              <a:rPr kumimoji="0" lang="es-ES" sz="24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grace</a:t>
            </a: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a:t>
            </a:r>
          </a:p>
          <a:p>
            <a:pPr lvl="0" indent="-228600">
              <a:lnSpc>
                <a:spcPct val="90000"/>
              </a:lnSpc>
              <a:spcBef>
                <a:spcPct val="50000"/>
              </a:spcBef>
              <a:buClrTx/>
              <a:buFont typeface="Arial" panose="020B0604020202020204" pitchFamily="34" charset="0"/>
              <a:buChar char="•"/>
            </a:pP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Perseverancia de los </a:t>
            </a:r>
            <a:r>
              <a:rPr lang="es-ES" sz="2400" dirty="0">
                <a:solidFill>
                  <a:srgbClr val="FFFFFF"/>
                </a:solidFill>
                <a:latin typeface="Century Gothic" panose="020B0502020202020204" pitchFamily="34" charset="0"/>
              </a:rPr>
              <a:t>santos (</a:t>
            </a:r>
            <a:r>
              <a:rPr lang="es-ES" b="1" dirty="0" err="1">
                <a:solidFill>
                  <a:srgbClr val="FFFF00"/>
                </a:solidFill>
                <a:latin typeface="Century Gothic" panose="020B0502020202020204" pitchFamily="34" charset="0"/>
              </a:rPr>
              <a:t>P</a:t>
            </a:r>
            <a:r>
              <a:rPr lang="es-ES" sz="2400" dirty="0" err="1">
                <a:solidFill>
                  <a:srgbClr val="FFFFFF"/>
                </a:solidFill>
                <a:latin typeface="Century Gothic" panose="020B0502020202020204" pitchFamily="34" charset="0"/>
              </a:rPr>
              <a:t>erseverance</a:t>
            </a:r>
            <a:r>
              <a:rPr lang="es-ES" sz="2400" dirty="0">
                <a:solidFill>
                  <a:srgbClr val="FFFFFF"/>
                </a:solidFill>
                <a:latin typeface="Century Gothic" panose="020B0502020202020204" pitchFamily="34" charset="0"/>
              </a:rPr>
              <a:t> </a:t>
            </a:r>
            <a:r>
              <a:rPr lang="es-ES" sz="2400" dirty="0" err="1">
                <a:solidFill>
                  <a:srgbClr val="FFFFFF"/>
                </a:solidFill>
                <a:latin typeface="Century Gothic" panose="020B0502020202020204" pitchFamily="34" charset="0"/>
              </a:rPr>
              <a:t>of</a:t>
            </a:r>
            <a:r>
              <a:rPr lang="es-ES" sz="2400" dirty="0">
                <a:solidFill>
                  <a:srgbClr val="FFFFFF"/>
                </a:solidFill>
                <a:latin typeface="Century Gothic" panose="020B0502020202020204" pitchFamily="34" charset="0"/>
              </a:rPr>
              <a:t> </a:t>
            </a:r>
            <a:r>
              <a:rPr lang="es-ES" sz="2400" dirty="0" err="1">
                <a:solidFill>
                  <a:srgbClr val="FFFFFF"/>
                </a:solidFill>
                <a:latin typeface="Century Gothic" panose="020B0502020202020204" pitchFamily="34" charset="0"/>
              </a:rPr>
              <a:t>the</a:t>
            </a:r>
            <a:r>
              <a:rPr lang="es-ES" sz="2400" dirty="0">
                <a:solidFill>
                  <a:srgbClr val="FFFFFF"/>
                </a:solidFill>
                <a:latin typeface="Century Gothic" panose="020B0502020202020204" pitchFamily="34" charset="0"/>
              </a:rPr>
              <a:t> </a:t>
            </a:r>
            <a:r>
              <a:rPr lang="es-ES" sz="2400" dirty="0" err="1">
                <a:solidFill>
                  <a:srgbClr val="FFFFFF"/>
                </a:solidFill>
                <a:latin typeface="Century Gothic" panose="020B0502020202020204" pitchFamily="34" charset="0"/>
              </a:rPr>
              <a:t>saints</a:t>
            </a:r>
            <a:r>
              <a:rPr lang="es-ES" sz="2400" dirty="0">
                <a:solidFill>
                  <a:srgbClr val="FFFFFF"/>
                </a:solidFill>
                <a:latin typeface="Century Gothic" panose="020B0502020202020204" pitchFamily="34" charset="0"/>
              </a:rPr>
              <a:t>) [</a:t>
            </a:r>
            <a:r>
              <a:rPr kumimoji="0" lang="es-ES" sz="2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una vez salvo, siempre salvo]</a:t>
            </a:r>
          </a:p>
        </p:txBody>
      </p:sp>
      <p:cxnSp>
        <p:nvCxnSpPr>
          <p:cNvPr id="7" name="Conector recto 6">
            <a:extLst>
              <a:ext uri="{FF2B5EF4-FFF2-40B4-BE49-F238E27FC236}">
                <a16:creationId xmlns:a16="http://schemas.microsoft.com/office/drawing/2014/main" id="{315463F6-5F25-F6D5-68DD-E950D9F58866}"/>
              </a:ext>
            </a:extLst>
          </p:cNvPr>
          <p:cNvCxnSpPr/>
          <p:nvPr/>
        </p:nvCxnSpPr>
        <p:spPr>
          <a:xfrm>
            <a:off x="2479920" y="1743404"/>
            <a:ext cx="0" cy="2127975"/>
          </a:xfrm>
          <a:prstGeom prst="line">
            <a:avLst/>
          </a:prstGeom>
          <a:ln w="28575">
            <a:solidFill>
              <a:schemeClr val="bg1"/>
            </a:solidFill>
          </a:ln>
        </p:spPr>
        <p:style>
          <a:lnRef idx="2">
            <a:schemeClr val="dk1"/>
          </a:lnRef>
          <a:fillRef idx="0">
            <a:schemeClr val="dk1"/>
          </a:fillRef>
          <a:effectRef idx="1">
            <a:schemeClr val="dk1"/>
          </a:effectRef>
          <a:fontRef idx="minor">
            <a:schemeClr val="tx1"/>
          </a:fontRef>
        </p:style>
      </p:cxnSp>
      <p:sp>
        <p:nvSpPr>
          <p:cNvPr id="2" name="Rectangle 3">
            <a:extLst>
              <a:ext uri="{FF2B5EF4-FFF2-40B4-BE49-F238E27FC236}">
                <a16:creationId xmlns:a16="http://schemas.microsoft.com/office/drawing/2014/main" id="{598F8EB7-000C-24A1-0D85-F6F8121C20D7}"/>
              </a:ext>
            </a:extLst>
          </p:cNvPr>
          <p:cNvSpPr txBox="1">
            <a:spLocks noChangeArrowheads="1"/>
          </p:cNvSpPr>
          <p:nvPr/>
        </p:nvSpPr>
        <p:spPr>
          <a:xfrm>
            <a:off x="2888208" y="4533984"/>
            <a:ext cx="8386337" cy="165101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sz="2000" dirty="0">
              <a:solidFill>
                <a:schemeClr val="bg1"/>
              </a:solidFill>
              <a:latin typeface="Century Gothic" panose="020B0502020202020204" pitchFamily="34" charset="0"/>
            </a:endParaRPr>
          </a:p>
          <a:p>
            <a:pPr>
              <a:defRPr/>
            </a:pPr>
            <a:r>
              <a:rPr lang="en-US" sz="2400" dirty="0">
                <a:solidFill>
                  <a:schemeClr val="bg1"/>
                </a:solidFill>
                <a:latin typeface="Century Gothic" panose="020B0502020202020204" pitchFamily="34" charset="0"/>
              </a:rPr>
              <a:t>Todo </a:t>
            </a:r>
            <a:r>
              <a:rPr lang="en-US" sz="2400" dirty="0" err="1">
                <a:solidFill>
                  <a:schemeClr val="bg1"/>
                </a:solidFill>
                <a:latin typeface="Century Gothic" panose="020B0502020202020204" pitchFamily="34" charset="0"/>
              </a:rPr>
              <a:t>este</a:t>
            </a:r>
            <a:r>
              <a:rPr lang="en-US" sz="2400" dirty="0">
                <a:solidFill>
                  <a:schemeClr val="bg1"/>
                </a:solidFill>
                <a:latin typeface="Century Gothic" panose="020B0502020202020204" pitchFamily="34" charset="0"/>
              </a:rPr>
              <a:t> </a:t>
            </a:r>
            <a:r>
              <a:rPr lang="en-US" sz="2400" dirty="0" err="1">
                <a:solidFill>
                  <a:schemeClr val="bg1"/>
                </a:solidFill>
                <a:latin typeface="Century Gothic" panose="020B0502020202020204" pitchFamily="34" charset="0"/>
              </a:rPr>
              <a:t>sistema</a:t>
            </a:r>
            <a:r>
              <a:rPr lang="en-US" sz="2400" dirty="0">
                <a:solidFill>
                  <a:schemeClr val="bg1"/>
                </a:solidFill>
                <a:latin typeface="Century Gothic" panose="020B0502020202020204" pitchFamily="34" charset="0"/>
              </a:rPr>
              <a:t> es:</a:t>
            </a:r>
          </a:p>
          <a:p>
            <a:pPr lvl="1">
              <a:defRPr/>
            </a:pPr>
            <a:r>
              <a:rPr lang="en-US" sz="2000" dirty="0" err="1">
                <a:solidFill>
                  <a:schemeClr val="bg1"/>
                </a:solidFill>
                <a:latin typeface="Century Gothic" panose="020B0502020202020204" pitchFamily="34" charset="0"/>
              </a:rPr>
              <a:t>Lógico</a:t>
            </a:r>
            <a:r>
              <a:rPr lang="en-US" sz="2000" dirty="0">
                <a:solidFill>
                  <a:schemeClr val="bg1"/>
                </a:solidFill>
                <a:latin typeface="Century Gothic" panose="020B0502020202020204" pitchFamily="34" charset="0"/>
              </a:rPr>
              <a:t>    y</a:t>
            </a:r>
          </a:p>
          <a:p>
            <a:pPr lvl="1">
              <a:defRPr/>
            </a:pPr>
            <a:r>
              <a:rPr lang="es-ES" sz="2000" dirty="0">
                <a:solidFill>
                  <a:schemeClr val="bg1"/>
                </a:solidFill>
                <a:latin typeface="Century Gothic" panose="020B0502020202020204" pitchFamily="34" charset="0"/>
              </a:rPr>
              <a:t>Construido sobre la doctrina del pecado original/depravación total</a:t>
            </a:r>
            <a:r>
              <a:rPr lang="en-US" sz="2000" dirty="0">
                <a:solidFill>
                  <a:schemeClr val="bg1"/>
                </a:solidFill>
                <a:latin typeface="Century Gothic" panose="020B0502020202020204" pitchFamily="34" charset="0"/>
              </a:rPr>
              <a:t>.</a:t>
            </a:r>
          </a:p>
        </p:txBody>
      </p:sp>
    </p:spTree>
    <p:extLst>
      <p:ext uri="{BB962C8B-B14F-4D97-AF65-F5344CB8AC3E}">
        <p14:creationId xmlns:p14="http://schemas.microsoft.com/office/powerpoint/2010/main" val="430395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B8A54C-1E8B-E92D-DBAA-CCC774FEF02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BC1C4B83-E2A1-849A-D7E7-6475ED7BF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0F766F97-9859-743F-97F6-B71E9BC45630}"/>
              </a:ext>
            </a:extLst>
          </p:cNvPr>
          <p:cNvPicPr>
            <a:picLocks noChangeAspect="1"/>
          </p:cNvPicPr>
          <p:nvPr/>
        </p:nvPicPr>
        <p:blipFill>
          <a:blip r:embed="rId3">
            <a:alphaModFix amt="35000"/>
          </a:blip>
          <a:srcRect b="19"/>
          <a:stretch>
            <a:fillRect/>
          </a:stretch>
        </p:blipFill>
        <p:spPr>
          <a:xfrm>
            <a:off x="23679" y="0"/>
            <a:ext cx="12191980" cy="6856718"/>
          </a:xfrm>
          <a:prstGeom prst="rect">
            <a:avLst/>
          </a:prstGeom>
        </p:spPr>
      </p:pic>
      <p:sp>
        <p:nvSpPr>
          <p:cNvPr id="6" name="Círculo: vacío 5">
            <a:extLst>
              <a:ext uri="{FF2B5EF4-FFF2-40B4-BE49-F238E27FC236}">
                <a16:creationId xmlns:a16="http://schemas.microsoft.com/office/drawing/2014/main" id="{2D16DFE6-0F52-5E29-B6FC-EA7CAA7985DE}"/>
              </a:ext>
            </a:extLst>
          </p:cNvPr>
          <p:cNvSpPr/>
          <p:nvPr/>
        </p:nvSpPr>
        <p:spPr>
          <a:xfrm>
            <a:off x="6964605" y="2302330"/>
            <a:ext cx="3689531" cy="3689541"/>
          </a:xfrm>
          <a:prstGeom prst="donut">
            <a:avLst>
              <a:gd name="adj" fmla="val 428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Rectangle 2">
            <a:extLst>
              <a:ext uri="{FF2B5EF4-FFF2-40B4-BE49-F238E27FC236}">
                <a16:creationId xmlns:a16="http://schemas.microsoft.com/office/drawing/2014/main" id="{9B829C78-F684-DB4F-97AE-BE7AF4582692}"/>
              </a:ext>
            </a:extLst>
          </p:cNvPr>
          <p:cNvSpPr>
            <a:spLocks noGrp="1" noChangeArrowheads="1"/>
          </p:cNvSpPr>
          <p:nvPr>
            <p:ph type="title"/>
          </p:nvPr>
        </p:nvSpPr>
        <p:spPr>
          <a:xfrm>
            <a:off x="6956313" y="930663"/>
            <a:ext cx="3584275" cy="1716698"/>
          </a:xfrm>
        </p:spPr>
        <p:txBody>
          <a:bodyPr vert="horz" lIns="91440" tIns="45720" rIns="91440" bIns="45720" rtlCol="0" anchor="b">
            <a:normAutofit fontScale="90000"/>
          </a:bodyPr>
          <a:lstStyle/>
          <a:p>
            <a:pPr algn="ctr">
              <a:defRPr/>
            </a:pPr>
            <a:r>
              <a:rPr lang="es-MX" noProof="0" dirty="0">
                <a:latin typeface="Impact" panose="020B0806030902050204" pitchFamily="34" charset="0"/>
              </a:rPr>
              <a:t>Jacobo Arminio (1560-1609)</a:t>
            </a:r>
            <a:br>
              <a:rPr lang="es-MX" noProof="0" dirty="0">
                <a:latin typeface="Impact" panose="020B0806030902050204" pitchFamily="34" charset="0"/>
              </a:rPr>
            </a:br>
            <a:endParaRPr lang="es-MX" noProof="0" dirty="0">
              <a:solidFill>
                <a:schemeClr val="accent2"/>
              </a:solidFill>
              <a:latin typeface="Impact" panose="020B0806030902050204" pitchFamily="34" charset="0"/>
            </a:endParaRPr>
          </a:p>
        </p:txBody>
      </p:sp>
      <p:cxnSp>
        <p:nvCxnSpPr>
          <p:cNvPr id="11" name="Conector recto 10">
            <a:extLst>
              <a:ext uri="{FF2B5EF4-FFF2-40B4-BE49-F238E27FC236}">
                <a16:creationId xmlns:a16="http://schemas.microsoft.com/office/drawing/2014/main" id="{9ABB4EC6-BAF3-DDAE-0D44-1D795B0E4CF6}"/>
              </a:ext>
            </a:extLst>
          </p:cNvPr>
          <p:cNvCxnSpPr/>
          <p:nvPr/>
        </p:nvCxnSpPr>
        <p:spPr>
          <a:xfrm>
            <a:off x="6331220" y="1698646"/>
            <a:ext cx="0" cy="4146823"/>
          </a:xfrm>
          <a:prstGeom prst="line">
            <a:avLst/>
          </a:prstGeom>
          <a:ln w="76200">
            <a:solidFill>
              <a:schemeClr val="tx1">
                <a:lumMod val="75000"/>
                <a:lumOff val="25000"/>
              </a:schemeClr>
            </a:solidFill>
          </a:ln>
        </p:spPr>
        <p:style>
          <a:lnRef idx="2">
            <a:schemeClr val="dk1"/>
          </a:lnRef>
          <a:fillRef idx="0">
            <a:schemeClr val="dk1"/>
          </a:fillRef>
          <a:effectRef idx="1">
            <a:schemeClr val="dk1"/>
          </a:effectRef>
          <a:fontRef idx="minor">
            <a:schemeClr val="tx1"/>
          </a:fontRef>
        </p:style>
      </p:cxnSp>
      <p:sp>
        <p:nvSpPr>
          <p:cNvPr id="12" name="Text Box 3">
            <a:extLst>
              <a:ext uri="{FF2B5EF4-FFF2-40B4-BE49-F238E27FC236}">
                <a16:creationId xmlns:a16="http://schemas.microsoft.com/office/drawing/2014/main" id="{1957841A-5A1D-0E1D-67C9-C0D71868951E}"/>
              </a:ext>
            </a:extLst>
          </p:cNvPr>
          <p:cNvSpPr txBox="1">
            <a:spLocks noChangeArrowheads="1"/>
          </p:cNvSpPr>
          <p:nvPr/>
        </p:nvSpPr>
        <p:spPr bwMode="auto">
          <a:xfrm>
            <a:off x="636107" y="1427918"/>
            <a:ext cx="5225890"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457200" marR="0" lvl="0" indent="-457200" algn="r"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Alumno de </a:t>
            </a:r>
            <a:r>
              <a:rPr kumimoji="0" lang="es-ES" sz="2800" b="0"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Beza</a:t>
            </a:r>
            <a:endPar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endParaRPr>
          </a:p>
          <a:p>
            <a:pPr marL="457200" marR="0" lvl="0" indent="-457200" algn="r"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Se opuso a la idea reformada de la predestinación.</a:t>
            </a:r>
          </a:p>
          <a:p>
            <a:pPr marL="457200" marR="0" lvl="0" indent="-457200" algn="r"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Sinergismo: Dios trabaja junto con nuestro libre albedrío para lograr la salvación.</a:t>
            </a:r>
          </a:p>
          <a:p>
            <a:pPr marL="457200" marR="0" lvl="0" indent="-457200" algn="r"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¿Somos arminianos?</a:t>
            </a:r>
          </a:p>
        </p:txBody>
      </p:sp>
      <p:pic>
        <p:nvPicPr>
          <p:cNvPr id="3" name="Imagen 2">
            <a:extLst>
              <a:ext uri="{FF2B5EF4-FFF2-40B4-BE49-F238E27FC236}">
                <a16:creationId xmlns:a16="http://schemas.microsoft.com/office/drawing/2014/main" id="{486D1A35-A0A9-7CF8-0A2D-672C6F9F96C5}"/>
              </a:ext>
            </a:extLst>
          </p:cNvPr>
          <p:cNvPicPr>
            <a:picLocks noChangeAspect="1"/>
          </p:cNvPicPr>
          <p:nvPr/>
        </p:nvPicPr>
        <p:blipFill rotWithShape="1">
          <a:blip r:embed="rId4"/>
          <a:srcRect t="11375" b="11375"/>
          <a:stretch>
            <a:fillRect/>
          </a:stretch>
        </p:blipFill>
        <p:spPr>
          <a:xfrm>
            <a:off x="7186825" y="2528325"/>
            <a:ext cx="3237548" cy="3237548"/>
          </a:xfrm>
          <a:prstGeom prst="flowChartConnector">
            <a:avLst/>
          </a:prstGeom>
        </p:spPr>
      </p:pic>
    </p:spTree>
    <p:extLst>
      <p:ext uri="{BB962C8B-B14F-4D97-AF65-F5344CB8AC3E}">
        <p14:creationId xmlns:p14="http://schemas.microsoft.com/office/powerpoint/2010/main" val="496085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1C0549-160E-5893-947B-63A5DC1E968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D8546165-CE2A-2F86-6A28-48F30E3C38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F40DB442-8A0A-D693-F1AA-C3A37FB365B1}"/>
              </a:ext>
            </a:extLst>
          </p:cNvPr>
          <p:cNvPicPr>
            <a:picLocks noChangeAspect="1"/>
          </p:cNvPicPr>
          <p:nvPr/>
        </p:nvPicPr>
        <p:blipFill>
          <a:blip r:embed="rId3">
            <a:alphaModFix amt="35000"/>
          </a:blip>
          <a:srcRect b="19"/>
          <a:stretch>
            <a:fillRect/>
          </a:stretch>
        </p:blipFill>
        <p:spPr>
          <a:xfrm>
            <a:off x="23679" y="0"/>
            <a:ext cx="12191980" cy="6856718"/>
          </a:xfrm>
          <a:prstGeom prst="rect">
            <a:avLst/>
          </a:prstGeom>
        </p:spPr>
      </p:pic>
      <p:sp>
        <p:nvSpPr>
          <p:cNvPr id="6" name="Círculo: vacío 5">
            <a:extLst>
              <a:ext uri="{FF2B5EF4-FFF2-40B4-BE49-F238E27FC236}">
                <a16:creationId xmlns:a16="http://schemas.microsoft.com/office/drawing/2014/main" id="{8782166A-5147-0778-6469-E7EA59E81BF6}"/>
              </a:ext>
            </a:extLst>
          </p:cNvPr>
          <p:cNvSpPr/>
          <p:nvPr/>
        </p:nvSpPr>
        <p:spPr>
          <a:xfrm>
            <a:off x="6964605" y="2302330"/>
            <a:ext cx="3689531" cy="3689541"/>
          </a:xfrm>
          <a:prstGeom prst="donut">
            <a:avLst>
              <a:gd name="adj" fmla="val 4282"/>
            </a:avLst>
          </a:prstGeom>
          <a:solidFill>
            <a:srgbClr val="404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Rectangle 2">
            <a:extLst>
              <a:ext uri="{FF2B5EF4-FFF2-40B4-BE49-F238E27FC236}">
                <a16:creationId xmlns:a16="http://schemas.microsoft.com/office/drawing/2014/main" id="{05030EB7-A5EB-E2D2-B019-BF1ABE2E3E32}"/>
              </a:ext>
            </a:extLst>
          </p:cNvPr>
          <p:cNvSpPr>
            <a:spLocks noGrp="1" noChangeArrowheads="1"/>
          </p:cNvSpPr>
          <p:nvPr>
            <p:ph type="title"/>
          </p:nvPr>
        </p:nvSpPr>
        <p:spPr>
          <a:xfrm>
            <a:off x="6668570" y="830427"/>
            <a:ext cx="4274057" cy="1323201"/>
          </a:xfrm>
        </p:spPr>
        <p:txBody>
          <a:bodyPr vert="horz" lIns="91440" tIns="45720" rIns="91440" bIns="45720" rtlCol="0" anchor="b">
            <a:normAutofit fontScale="90000"/>
          </a:bodyPr>
          <a:lstStyle/>
          <a:p>
            <a:pPr algn="ctr">
              <a:defRPr/>
            </a:pPr>
            <a:r>
              <a:rPr lang="es-MX" noProof="0" dirty="0">
                <a:latin typeface="Impact" panose="020B0806030902050204" pitchFamily="34" charset="0"/>
              </a:rPr>
              <a:t>Jacobo Arminio </a:t>
            </a:r>
            <a:r>
              <a:rPr lang="es-MX" noProof="0" dirty="0">
                <a:solidFill>
                  <a:schemeClr val="accent2"/>
                </a:solidFill>
                <a:latin typeface="Impact" panose="020B0806030902050204" pitchFamily="34" charset="0"/>
              </a:rPr>
              <a:t>y la “Gracia preventiva”</a:t>
            </a:r>
          </a:p>
        </p:txBody>
      </p:sp>
      <p:cxnSp>
        <p:nvCxnSpPr>
          <p:cNvPr id="11" name="Conector recto 10">
            <a:extLst>
              <a:ext uri="{FF2B5EF4-FFF2-40B4-BE49-F238E27FC236}">
                <a16:creationId xmlns:a16="http://schemas.microsoft.com/office/drawing/2014/main" id="{7EAE8A84-C148-88BB-552D-44B6851D37BD}"/>
              </a:ext>
            </a:extLst>
          </p:cNvPr>
          <p:cNvCxnSpPr/>
          <p:nvPr/>
        </p:nvCxnSpPr>
        <p:spPr>
          <a:xfrm>
            <a:off x="6331220" y="1698646"/>
            <a:ext cx="0" cy="4146823"/>
          </a:xfrm>
          <a:prstGeom prst="line">
            <a:avLst/>
          </a:prstGeom>
          <a:ln w="76200">
            <a:solidFill>
              <a:schemeClr val="tx1">
                <a:lumMod val="75000"/>
                <a:lumOff val="25000"/>
              </a:schemeClr>
            </a:solidFill>
          </a:ln>
        </p:spPr>
        <p:style>
          <a:lnRef idx="2">
            <a:schemeClr val="dk1"/>
          </a:lnRef>
          <a:fillRef idx="0">
            <a:schemeClr val="dk1"/>
          </a:fillRef>
          <a:effectRef idx="1">
            <a:schemeClr val="dk1"/>
          </a:effectRef>
          <a:fontRef idx="minor">
            <a:schemeClr val="tx1"/>
          </a:fontRef>
        </p:style>
      </p:cxnSp>
      <p:sp>
        <p:nvSpPr>
          <p:cNvPr id="12" name="Text Box 3">
            <a:extLst>
              <a:ext uri="{FF2B5EF4-FFF2-40B4-BE49-F238E27FC236}">
                <a16:creationId xmlns:a16="http://schemas.microsoft.com/office/drawing/2014/main" id="{8B0D8644-4B55-E5F8-D848-2DF908FE2B6F}"/>
              </a:ext>
            </a:extLst>
          </p:cNvPr>
          <p:cNvSpPr txBox="1">
            <a:spLocks noChangeArrowheads="1"/>
          </p:cNvSpPr>
          <p:nvPr/>
        </p:nvSpPr>
        <p:spPr bwMode="auto">
          <a:xfrm>
            <a:off x="295965" y="843036"/>
            <a:ext cx="5564816"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457200" marR="0" lvl="0" indent="-457200" algn="r"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“La gracia suficiente para la salvación se confiere a los elegidos y a los no elegidos; para que, si quieren, puedan creer o no creer, puedan salvarse o no”.</a:t>
            </a:r>
          </a:p>
          <a:p>
            <a:pPr marL="457200" marR="0" lvl="0" indent="-457200" algn="r"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Un ser humano no puede, por sí solo, recurrir a Dios. Dios concede a todos los pecadores la gracia preventiva (preventiva significa "que viene antes"). Con esta gracia preventiva (o con sus efectos en el ser humano caído), una persona puede elegir libremente depositar su fe en Cristo o rechazar su salvación. Si la acepta, Dios la justifica y continúa otorgando más gracia para sanarla y santificarla espiritualmente.</a:t>
            </a:r>
          </a:p>
        </p:txBody>
      </p:sp>
      <p:pic>
        <p:nvPicPr>
          <p:cNvPr id="3" name="Imagen 2">
            <a:extLst>
              <a:ext uri="{FF2B5EF4-FFF2-40B4-BE49-F238E27FC236}">
                <a16:creationId xmlns:a16="http://schemas.microsoft.com/office/drawing/2014/main" id="{136A08F2-0B38-DAC5-9780-3E03167BBD5B}"/>
              </a:ext>
            </a:extLst>
          </p:cNvPr>
          <p:cNvPicPr>
            <a:picLocks noChangeAspect="1"/>
          </p:cNvPicPr>
          <p:nvPr/>
        </p:nvPicPr>
        <p:blipFill rotWithShape="1">
          <a:blip r:embed="rId4"/>
          <a:srcRect t="11375" b="11375"/>
          <a:stretch>
            <a:fillRect/>
          </a:stretch>
        </p:blipFill>
        <p:spPr>
          <a:xfrm>
            <a:off x="7186825" y="2528325"/>
            <a:ext cx="3237548" cy="3237548"/>
          </a:xfrm>
          <a:prstGeom prst="flowChartConnector">
            <a:avLst/>
          </a:prstGeom>
        </p:spPr>
      </p:pic>
    </p:spTree>
    <p:extLst>
      <p:ext uri="{BB962C8B-B14F-4D97-AF65-F5344CB8AC3E}">
        <p14:creationId xmlns:p14="http://schemas.microsoft.com/office/powerpoint/2010/main" val="1969349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534426-BECA-67E2-23B2-555F1C7A34B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1C3E430-AF04-B5C3-6B87-5A794E323D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0E961C13-B664-D06B-EA7E-3411FAE8B8DD}"/>
              </a:ext>
            </a:extLst>
          </p:cNvPr>
          <p:cNvPicPr>
            <a:picLocks noChangeAspect="1"/>
          </p:cNvPicPr>
          <p:nvPr/>
        </p:nvPicPr>
        <p:blipFill>
          <a:blip r:embed="rId2">
            <a:alphaModFix amt="35000"/>
          </a:blip>
          <a:srcRect b="19"/>
          <a:stretch>
            <a:fillRect/>
          </a:stretch>
        </p:blipFill>
        <p:spPr>
          <a:xfrm>
            <a:off x="23679" y="0"/>
            <a:ext cx="12191980" cy="6856718"/>
          </a:xfrm>
          <a:prstGeom prst="rect">
            <a:avLst/>
          </a:prstGeom>
        </p:spPr>
      </p:pic>
      <p:sp>
        <p:nvSpPr>
          <p:cNvPr id="6" name="Círculo: vacío 5">
            <a:extLst>
              <a:ext uri="{FF2B5EF4-FFF2-40B4-BE49-F238E27FC236}">
                <a16:creationId xmlns:a16="http://schemas.microsoft.com/office/drawing/2014/main" id="{EF83A01D-589A-607A-FFFC-93B7CDB974E2}"/>
              </a:ext>
            </a:extLst>
          </p:cNvPr>
          <p:cNvSpPr/>
          <p:nvPr/>
        </p:nvSpPr>
        <p:spPr>
          <a:xfrm>
            <a:off x="1298054" y="3128998"/>
            <a:ext cx="3354119" cy="3354128"/>
          </a:xfrm>
          <a:prstGeom prst="donut">
            <a:avLst>
              <a:gd name="adj" fmla="val 428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Rectangle 2">
            <a:extLst>
              <a:ext uri="{FF2B5EF4-FFF2-40B4-BE49-F238E27FC236}">
                <a16:creationId xmlns:a16="http://schemas.microsoft.com/office/drawing/2014/main" id="{DFF75E16-CD2F-9A64-DA22-B19E0FDE720C}"/>
              </a:ext>
            </a:extLst>
          </p:cNvPr>
          <p:cNvSpPr>
            <a:spLocks noGrp="1" noChangeArrowheads="1"/>
          </p:cNvSpPr>
          <p:nvPr>
            <p:ph type="title"/>
          </p:nvPr>
        </p:nvSpPr>
        <p:spPr>
          <a:xfrm>
            <a:off x="640114" y="1497330"/>
            <a:ext cx="4482540" cy="1519954"/>
          </a:xfrm>
        </p:spPr>
        <p:txBody>
          <a:bodyPr vert="horz" lIns="91440" tIns="45720" rIns="91440" bIns="45720" rtlCol="0" anchor="b">
            <a:normAutofit/>
          </a:bodyPr>
          <a:lstStyle/>
          <a:p>
            <a:pPr algn="ctr">
              <a:defRPr/>
            </a:pPr>
            <a:r>
              <a:rPr lang="es-MX" noProof="0" dirty="0">
                <a:latin typeface="Impact" panose="020B0806030902050204" pitchFamily="34" charset="0"/>
              </a:rPr>
              <a:t>Jonathan Edwards 1703-1758</a:t>
            </a:r>
            <a:endParaRPr lang="es-MX" noProof="0" dirty="0">
              <a:solidFill>
                <a:schemeClr val="accent2"/>
              </a:solidFill>
              <a:latin typeface="Impact" panose="020B0806030902050204" pitchFamily="34" charset="0"/>
            </a:endParaRPr>
          </a:p>
        </p:txBody>
      </p:sp>
      <p:cxnSp>
        <p:nvCxnSpPr>
          <p:cNvPr id="11" name="Conector recto 10">
            <a:extLst>
              <a:ext uri="{FF2B5EF4-FFF2-40B4-BE49-F238E27FC236}">
                <a16:creationId xmlns:a16="http://schemas.microsoft.com/office/drawing/2014/main" id="{D317722D-2040-378E-C468-F5A6BA20EDE1}"/>
              </a:ext>
            </a:extLst>
          </p:cNvPr>
          <p:cNvCxnSpPr/>
          <p:nvPr/>
        </p:nvCxnSpPr>
        <p:spPr>
          <a:xfrm>
            <a:off x="5317430" y="3495938"/>
            <a:ext cx="0" cy="2574850"/>
          </a:xfrm>
          <a:prstGeom prst="line">
            <a:avLst/>
          </a:prstGeom>
          <a:ln w="76200">
            <a:solidFill>
              <a:schemeClr val="tx1">
                <a:lumMod val="75000"/>
                <a:lumOff val="25000"/>
              </a:schemeClr>
            </a:solidFill>
          </a:ln>
        </p:spPr>
        <p:style>
          <a:lnRef idx="2">
            <a:schemeClr val="dk1"/>
          </a:lnRef>
          <a:fillRef idx="0">
            <a:schemeClr val="dk1"/>
          </a:fillRef>
          <a:effectRef idx="1">
            <a:schemeClr val="dk1"/>
          </a:effectRef>
          <a:fontRef idx="minor">
            <a:schemeClr val="tx1"/>
          </a:fontRef>
        </p:style>
      </p:cxnSp>
      <p:sp>
        <p:nvSpPr>
          <p:cNvPr id="3" name="Text Box 3">
            <a:extLst>
              <a:ext uri="{FF2B5EF4-FFF2-40B4-BE49-F238E27FC236}">
                <a16:creationId xmlns:a16="http://schemas.microsoft.com/office/drawing/2014/main" id="{FE4DFD6F-F202-BD21-04A2-3584E6D89670}"/>
              </a:ext>
            </a:extLst>
          </p:cNvPr>
          <p:cNvSpPr txBox="1">
            <a:spLocks noChangeArrowheads="1"/>
          </p:cNvSpPr>
          <p:nvPr/>
        </p:nvSpPr>
        <p:spPr bwMode="auto">
          <a:xfrm>
            <a:off x="5512207" y="3423194"/>
            <a:ext cx="522589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lang="es-ES" sz="2400" dirty="0">
                <a:solidFill>
                  <a:prstClr val="black"/>
                </a:solidFill>
                <a:latin typeface="Century Gothic" panose="020B0502020202020204" pitchFamily="34" charset="0"/>
                <a:cs typeface="Arial" panose="020B0604020202020204" pitchFamily="34" charset="0"/>
              </a:rPr>
              <a:t>P</a:t>
            </a:r>
            <a:r>
              <a:rPr kumimoji="0" lang="es-ES" sz="2400" b="0"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redicó</a:t>
            </a: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el sermón evangélico más famoso de todos los tiempos: </a:t>
            </a:r>
            <a:r>
              <a:rPr kumimoji="0" lang="es-MX"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a:t>
            </a: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Pecadores en manos de un Dios airado</a:t>
            </a:r>
            <a:r>
              <a:rPr kumimoji="0" lang="es-MX"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a:t>
            </a: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(8 de julio 1741)</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¿Cómo sabemos que somos de los elegidos?</a:t>
            </a:r>
          </a:p>
        </p:txBody>
      </p:sp>
      <p:pic>
        <p:nvPicPr>
          <p:cNvPr id="5" name="Picture 2" descr="jonathan-edwards">
            <a:extLst>
              <a:ext uri="{FF2B5EF4-FFF2-40B4-BE49-F238E27FC236}">
                <a16:creationId xmlns:a16="http://schemas.microsoft.com/office/drawing/2014/main" id="{9548D20E-6D20-62A5-600C-92E3249130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682" b="5682"/>
          <a:stretch>
            <a:fillRect/>
          </a:stretch>
        </p:blipFill>
        <p:spPr bwMode="auto">
          <a:xfrm>
            <a:off x="1592250" y="3423194"/>
            <a:ext cx="2790946" cy="2790946"/>
          </a:xfrm>
          <a:prstGeom prst="flowChartConnector">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D10980BC-406E-D525-F7F3-8B06BA9FFB74}"/>
              </a:ext>
            </a:extLst>
          </p:cNvPr>
          <p:cNvSpPr txBox="1">
            <a:spLocks noChangeArrowheads="1"/>
          </p:cNvSpPr>
          <p:nvPr/>
        </p:nvSpPr>
        <p:spPr>
          <a:xfrm>
            <a:off x="1444921" y="511871"/>
            <a:ext cx="9550511" cy="8579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s-MX" sz="4800" dirty="0">
                <a:latin typeface="Impact" panose="020B0806030902050204" pitchFamily="34" charset="0"/>
              </a:rPr>
              <a:t>Puritanismo inglés y estadounidense</a:t>
            </a:r>
          </a:p>
        </p:txBody>
      </p:sp>
    </p:spTree>
    <p:extLst>
      <p:ext uri="{BB962C8B-B14F-4D97-AF65-F5344CB8AC3E}">
        <p14:creationId xmlns:p14="http://schemas.microsoft.com/office/powerpoint/2010/main" val="1480470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3">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9251B158-600E-3D7C-5186-0CA20A8F2F97}"/>
              </a:ext>
            </a:extLst>
          </p:cNvPr>
          <p:cNvPicPr>
            <a:picLocks noChangeAspect="1"/>
          </p:cNvPicPr>
          <p:nvPr/>
        </p:nvPicPr>
        <p:blipFill>
          <a:blip r:embed="rId2">
            <a:alphaModFix amt="35000"/>
          </a:blip>
          <a:srcRect t="13836" r="1" b="39337"/>
          <a:stretch>
            <a:fillRect/>
          </a:stretch>
        </p:blipFill>
        <p:spPr>
          <a:xfrm>
            <a:off x="20" y="1"/>
            <a:ext cx="12191980" cy="6857999"/>
          </a:xfrm>
          <a:prstGeom prst="rect">
            <a:avLst/>
          </a:prstGeom>
        </p:spPr>
      </p:pic>
      <p:sp>
        <p:nvSpPr>
          <p:cNvPr id="5" name="Title 1">
            <a:extLst>
              <a:ext uri="{FF2B5EF4-FFF2-40B4-BE49-F238E27FC236}">
                <a16:creationId xmlns:a16="http://schemas.microsoft.com/office/drawing/2014/main" id="{3C5ECD7B-5111-25CD-AC3B-8DE489995769}"/>
              </a:ext>
            </a:extLst>
          </p:cNvPr>
          <p:cNvSpPr>
            <a:spLocks noGrp="1"/>
          </p:cNvSpPr>
          <p:nvPr>
            <p:ph type="title"/>
          </p:nvPr>
        </p:nvSpPr>
        <p:spPr>
          <a:xfrm>
            <a:off x="6904904" y="1065862"/>
            <a:ext cx="4662305" cy="4726276"/>
          </a:xfrm>
        </p:spPr>
        <p:txBody>
          <a:bodyPr>
            <a:normAutofit/>
          </a:bodyPr>
          <a:lstStyle/>
          <a:p>
            <a:pPr algn="ctr">
              <a:defRPr/>
            </a:pPr>
            <a:r>
              <a:rPr lang="en-US" sz="5400" dirty="0">
                <a:ln w="22225">
                  <a:solidFill>
                    <a:srgbClr val="FFFFFF"/>
                  </a:solidFill>
                </a:ln>
                <a:noFill/>
              </a:rPr>
              <a:t>John Wesley (1703-1791) </a:t>
            </a:r>
            <a:r>
              <a:rPr lang="en-US" sz="5400" dirty="0">
                <a:ln w="22225">
                  <a:solidFill>
                    <a:srgbClr val="FFFFFF"/>
                  </a:solidFill>
                </a:ln>
                <a:solidFill>
                  <a:schemeClr val="accent2"/>
                </a:solidFill>
              </a:rPr>
              <a:t>y </a:t>
            </a:r>
            <a:r>
              <a:rPr lang="en-US" sz="5400" dirty="0" err="1">
                <a:ln w="22225">
                  <a:solidFill>
                    <a:srgbClr val="FFFFFF"/>
                  </a:solidFill>
                </a:ln>
                <a:solidFill>
                  <a:schemeClr val="accent2"/>
                </a:solidFill>
              </a:rPr>
              <a:t>el</a:t>
            </a:r>
            <a:r>
              <a:rPr lang="en-US" sz="5400" dirty="0">
                <a:ln w="22225">
                  <a:solidFill>
                    <a:srgbClr val="FFFFFF"/>
                  </a:solidFill>
                </a:ln>
                <a:solidFill>
                  <a:schemeClr val="accent2"/>
                </a:solidFill>
              </a:rPr>
              <a:t> </a:t>
            </a:r>
            <a:r>
              <a:rPr lang="en-US" sz="5400" dirty="0" err="1">
                <a:ln w="22225">
                  <a:solidFill>
                    <a:srgbClr val="FFFFFF"/>
                  </a:solidFill>
                </a:ln>
                <a:solidFill>
                  <a:schemeClr val="accent2"/>
                </a:solidFill>
              </a:rPr>
              <a:t>Metodismo</a:t>
            </a:r>
            <a:endParaRPr lang="en-US" sz="5400" dirty="0">
              <a:ln w="22225">
                <a:solidFill>
                  <a:srgbClr val="FFFFFF"/>
                </a:solidFill>
              </a:ln>
              <a:solidFill>
                <a:schemeClr val="accent2"/>
              </a:solidFill>
            </a:endParaRPr>
          </a:p>
        </p:txBody>
      </p:sp>
      <p:cxnSp>
        <p:nvCxnSpPr>
          <p:cNvPr id="19" name="Straight Connector 15">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1B23EFCA-E3AC-C2EA-BED2-A27C86578639}"/>
              </a:ext>
            </a:extLst>
          </p:cNvPr>
          <p:cNvSpPr>
            <a:spLocks noGrp="1"/>
          </p:cNvSpPr>
          <p:nvPr>
            <p:ph idx="1"/>
          </p:nvPr>
        </p:nvSpPr>
        <p:spPr>
          <a:xfrm>
            <a:off x="1522460" y="1088722"/>
            <a:ext cx="5382443" cy="4726276"/>
          </a:xfrm>
        </p:spPr>
        <p:txBody>
          <a:bodyPr anchor="ctr">
            <a:normAutofit fontScale="92500" lnSpcReduction="10000"/>
          </a:bodyPr>
          <a:lstStyle/>
          <a:p>
            <a:pPr marL="0" indent="0" algn="r">
              <a:buNone/>
              <a:defRPr/>
            </a:pPr>
            <a:r>
              <a:rPr lang="en-US" dirty="0">
                <a:solidFill>
                  <a:srgbClr val="FFFFFF"/>
                </a:solidFill>
                <a:latin typeface="Century Gothic" panose="020B0502020202020204" pitchFamily="34" charset="0"/>
              </a:rPr>
              <a:t>"</a:t>
            </a:r>
            <a:r>
              <a:rPr lang="es-ES" dirty="0">
                <a:solidFill>
                  <a:srgbClr val="FFFFFF"/>
                </a:solidFill>
                <a:latin typeface="Century Gothic" panose="020B0502020202020204" pitchFamily="34" charset="0"/>
              </a:rPr>
              <a:t>La voluntad del hombre es, por naturaleza, libre solo para el mal. Sin embargo... a cada hombre se le ha restituido una medida de libre albedrío por gracia. "No entiendo el libre albedrío natural en el estado actual de la humanidad: solo afirmo que hay una medida de libre albedrío restituida sobrenaturalmente a cada hombre, junto con esa luz sobrenatural que ilumina a todo hombre que viene al mundo"</a:t>
            </a:r>
            <a:r>
              <a:rPr lang="en-US" dirty="0">
                <a:solidFill>
                  <a:srgbClr val="FFFFFF"/>
                </a:solidFill>
                <a:latin typeface="Century Gothic" panose="020B0502020202020204" pitchFamily="34" charset="0"/>
              </a:rPr>
              <a:t>.</a:t>
            </a:r>
          </a:p>
        </p:txBody>
      </p:sp>
    </p:spTree>
    <p:extLst>
      <p:ext uri="{BB962C8B-B14F-4D97-AF65-F5344CB8AC3E}">
        <p14:creationId xmlns:p14="http://schemas.microsoft.com/office/powerpoint/2010/main" val="1810639617"/>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3B913F-41EE-FE85-DAFA-2348081C634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C46B3DB-C31F-6D25-E56E-9EC463F909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9965E066-32B1-6379-932C-A7287A1C6D4E}"/>
              </a:ext>
            </a:extLst>
          </p:cNvPr>
          <p:cNvPicPr>
            <a:picLocks noChangeAspect="1"/>
          </p:cNvPicPr>
          <p:nvPr/>
        </p:nvPicPr>
        <p:blipFill>
          <a:blip r:embed="rId2">
            <a:alphaModFix amt="35000"/>
          </a:blip>
          <a:srcRect b="19"/>
          <a:stretch>
            <a:fillRect/>
          </a:stretch>
        </p:blipFill>
        <p:spPr>
          <a:xfrm>
            <a:off x="23679" y="0"/>
            <a:ext cx="12191980" cy="6856718"/>
          </a:xfrm>
          <a:prstGeom prst="rect">
            <a:avLst/>
          </a:prstGeom>
        </p:spPr>
      </p:pic>
      <p:sp>
        <p:nvSpPr>
          <p:cNvPr id="3" name="Text Box 3">
            <a:extLst>
              <a:ext uri="{FF2B5EF4-FFF2-40B4-BE49-F238E27FC236}">
                <a16:creationId xmlns:a16="http://schemas.microsoft.com/office/drawing/2014/main" id="{97D4138B-9C37-3AEF-01E1-16396038B0FC}"/>
              </a:ext>
            </a:extLst>
          </p:cNvPr>
          <p:cNvSpPr txBox="1">
            <a:spLocks noChangeArrowheads="1"/>
          </p:cNvSpPr>
          <p:nvPr/>
        </p:nvSpPr>
        <p:spPr bwMode="auto">
          <a:xfrm>
            <a:off x="1613009" y="2324769"/>
            <a:ext cx="9589957" cy="4001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342900" indent="-342900">
              <a:spcBef>
                <a:spcPct val="50000"/>
              </a:spcBef>
              <a:buClrTx/>
              <a:buFont typeface="Courier New" panose="02070309020205020404" pitchFamily="49" charset="0"/>
              <a:buChar char="o"/>
            </a:pP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El </a:t>
            </a:r>
            <a:r>
              <a:rPr kumimoji="0" lang="es-ES" sz="2800" b="0"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Revivalismo</a:t>
            </a: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en la frontera</a:t>
            </a:r>
          </a:p>
          <a:p>
            <a:pPr marL="342900" marR="0" lvl="0" indent="-3429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Barton Stone rechaza el calvinismo</a:t>
            </a:r>
          </a:p>
          <a:p>
            <a:pPr marL="342900" marR="0" lvl="0" indent="-3429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La banca de los dolientes, Charles </a:t>
            </a:r>
            <a:r>
              <a:rPr kumimoji="0" lang="es-ES" sz="2800" b="0"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Finney</a:t>
            </a: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1835</a:t>
            </a:r>
          </a:p>
          <a:p>
            <a:pPr marL="342900" marR="0" lvl="0" indent="-3429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Una vez que Dios te salva, es imposible perder tu salvación, pase lo que pase.</a:t>
            </a:r>
          </a:p>
          <a:p>
            <a:pPr marL="342900" marR="0" lvl="0" indent="-3429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Billy </a:t>
            </a:r>
            <a:r>
              <a:rPr kumimoji="0" lang="es-ES" sz="2800" b="0"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Arial" panose="020B0604020202020204" pitchFamily="34" charset="0"/>
              </a:rPr>
              <a:t>Sunday</a:t>
            </a: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Principios de  1900s  “El camino del aserrín”</a:t>
            </a:r>
          </a:p>
        </p:txBody>
      </p:sp>
      <p:sp>
        <p:nvSpPr>
          <p:cNvPr id="8" name="Rectangle 2">
            <a:extLst>
              <a:ext uri="{FF2B5EF4-FFF2-40B4-BE49-F238E27FC236}">
                <a16:creationId xmlns:a16="http://schemas.microsoft.com/office/drawing/2014/main" id="{13D47461-8B90-3995-3B94-46B4EFEFFDAE}"/>
              </a:ext>
            </a:extLst>
          </p:cNvPr>
          <p:cNvSpPr txBox="1">
            <a:spLocks noChangeArrowheads="1"/>
          </p:cNvSpPr>
          <p:nvPr/>
        </p:nvSpPr>
        <p:spPr>
          <a:xfrm>
            <a:off x="1444921" y="614741"/>
            <a:ext cx="9550511" cy="1339789"/>
          </a:xfrm>
          <a:prstGeom prst="rect">
            <a:avLst/>
          </a:prstGeom>
        </p:spPr>
        <p:txBody>
          <a:bodyPr vert="horz" lIns="91440" tIns="45720" rIns="91440" bIns="4572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4800" b="0" i="0" u="none" strike="noStrike" kern="1200" cap="none" spc="0" normalizeH="0" baseline="0" noProof="0" dirty="0">
                <a:ln>
                  <a:noFill/>
                </a:ln>
                <a:solidFill>
                  <a:prstClr val="black"/>
                </a:solidFill>
                <a:effectLst/>
                <a:uLnTx/>
                <a:uFillTx/>
                <a:latin typeface="Impact" panose="020B0806030902050204" pitchFamily="34" charset="0"/>
                <a:ea typeface="+mj-ea"/>
                <a:cs typeface="+mj-cs"/>
              </a:rPr>
              <a:t>Estados Unidos 1800’s :  Calvinismo feliz, Una vez salvo, siempre salvo</a:t>
            </a:r>
          </a:p>
        </p:txBody>
      </p:sp>
      <p:sp>
        <p:nvSpPr>
          <p:cNvPr id="12" name="Marco 11">
            <a:extLst>
              <a:ext uri="{FF2B5EF4-FFF2-40B4-BE49-F238E27FC236}">
                <a16:creationId xmlns:a16="http://schemas.microsoft.com/office/drawing/2014/main" id="{ADBF80AB-C6C6-76CB-D575-3845B16DBCD2}"/>
              </a:ext>
            </a:extLst>
          </p:cNvPr>
          <p:cNvSpPr/>
          <p:nvPr/>
        </p:nvSpPr>
        <p:spPr>
          <a:xfrm>
            <a:off x="1454028" y="2137410"/>
            <a:ext cx="9124963" cy="4234174"/>
          </a:xfrm>
          <a:prstGeom prst="frame">
            <a:avLst>
              <a:gd name="adj1" fmla="val 197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33966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2C3915-E032-2552-2C42-F8753F977BE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65307EE-51D8-D30F-859E-F64AA5723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ext Box 3">
            <a:extLst>
              <a:ext uri="{FF2B5EF4-FFF2-40B4-BE49-F238E27FC236}">
                <a16:creationId xmlns:a16="http://schemas.microsoft.com/office/drawing/2014/main" id="{E7FCAE7D-9F37-2B47-BDF6-024C09F29C16}"/>
              </a:ext>
            </a:extLst>
          </p:cNvPr>
          <p:cNvSpPr txBox="1">
            <a:spLocks noChangeArrowheads="1"/>
          </p:cNvSpPr>
          <p:nvPr/>
        </p:nvSpPr>
        <p:spPr bwMode="auto">
          <a:xfrm>
            <a:off x="1613010" y="2324769"/>
            <a:ext cx="731728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342900" marR="0" lvl="0" indent="-3429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1950s  Billy Graham,   Bill Bright</a:t>
            </a:r>
          </a:p>
          <a:p>
            <a:pPr marL="342900" marR="0" lvl="0" indent="-3429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Cuatro leyes espirituales</a:t>
            </a:r>
          </a:p>
          <a:p>
            <a:pPr marL="342900" marR="0" lvl="0" indent="-3429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Oración del pecador</a:t>
            </a:r>
          </a:p>
          <a:p>
            <a:pPr marL="342900" marR="0" lvl="0" indent="-3429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"Señor Jesús, te necesito. Gracias por morir en la cruz por mis pecados. Abro la puerta de mi vida y te recibo como mi Señor y Salvador. Gracias por perdonar mis pecados y darme vida eterna. Toma el control de mi vida. Hazme la persona que quieres que sea“.</a:t>
            </a:r>
          </a:p>
        </p:txBody>
      </p:sp>
      <p:sp>
        <p:nvSpPr>
          <p:cNvPr id="8" name="Rectangle 2">
            <a:extLst>
              <a:ext uri="{FF2B5EF4-FFF2-40B4-BE49-F238E27FC236}">
                <a16:creationId xmlns:a16="http://schemas.microsoft.com/office/drawing/2014/main" id="{09D9F567-DA6A-0D26-D5D8-960396799D51}"/>
              </a:ext>
            </a:extLst>
          </p:cNvPr>
          <p:cNvSpPr txBox="1">
            <a:spLocks noChangeArrowheads="1"/>
          </p:cNvSpPr>
          <p:nvPr/>
        </p:nvSpPr>
        <p:spPr>
          <a:xfrm>
            <a:off x="1444921" y="880110"/>
            <a:ext cx="9550511" cy="97155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4800" b="0" i="0" u="none" strike="noStrike" kern="1200" cap="none" spc="0" normalizeH="0" baseline="0" noProof="0" dirty="0">
                <a:ln>
                  <a:noFill/>
                </a:ln>
                <a:solidFill>
                  <a:prstClr val="black"/>
                </a:solidFill>
                <a:effectLst/>
                <a:uLnTx/>
                <a:uFillTx/>
                <a:latin typeface="Impact" panose="020B0806030902050204" pitchFamily="34" charset="0"/>
                <a:ea typeface="+mj-ea"/>
                <a:cs typeface="+mj-cs"/>
              </a:rPr>
              <a:t>Evangelicalismo: Calvinismo suave</a:t>
            </a:r>
          </a:p>
        </p:txBody>
      </p:sp>
      <p:sp>
        <p:nvSpPr>
          <p:cNvPr id="12" name="Marco 11">
            <a:extLst>
              <a:ext uri="{FF2B5EF4-FFF2-40B4-BE49-F238E27FC236}">
                <a16:creationId xmlns:a16="http://schemas.microsoft.com/office/drawing/2014/main" id="{4BAAED25-DFCB-0DB5-C32A-E44B926A6C9C}"/>
              </a:ext>
            </a:extLst>
          </p:cNvPr>
          <p:cNvSpPr/>
          <p:nvPr/>
        </p:nvSpPr>
        <p:spPr>
          <a:xfrm>
            <a:off x="1454029" y="2137410"/>
            <a:ext cx="7667112" cy="4234174"/>
          </a:xfrm>
          <a:prstGeom prst="frame">
            <a:avLst>
              <a:gd name="adj1" fmla="val 197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 name="Imagen 1">
            <a:extLst>
              <a:ext uri="{FF2B5EF4-FFF2-40B4-BE49-F238E27FC236}">
                <a16:creationId xmlns:a16="http://schemas.microsoft.com/office/drawing/2014/main" id="{5120EA78-F5E2-F745-9CD7-66588A40FB3B}"/>
              </a:ext>
            </a:extLst>
          </p:cNvPr>
          <p:cNvPicPr>
            <a:picLocks noChangeAspect="1"/>
          </p:cNvPicPr>
          <p:nvPr/>
        </p:nvPicPr>
        <p:blipFill rotWithShape="1">
          <a:blip r:embed="rId2">
            <a:clrChange>
              <a:clrFrom>
                <a:srgbClr val="6E3820"/>
              </a:clrFrom>
              <a:clrTo>
                <a:srgbClr val="6E3820">
                  <a:alpha val="0"/>
                </a:srgbClr>
              </a:clrTo>
            </a:clrChange>
          </a:blip>
          <a:srcRect l="4553" t="19892" r="4553" b="20000"/>
          <a:stretch>
            <a:fillRect/>
          </a:stretch>
        </p:blipFill>
        <p:spPr>
          <a:xfrm>
            <a:off x="9476611" y="2968244"/>
            <a:ext cx="2194069" cy="2194069"/>
          </a:xfrm>
          <a:prstGeom prst="flowChartConnector">
            <a:avLst/>
          </a:prstGeom>
        </p:spPr>
      </p:pic>
      <p:sp>
        <p:nvSpPr>
          <p:cNvPr id="5" name="Círculo: vacío 4">
            <a:extLst>
              <a:ext uri="{FF2B5EF4-FFF2-40B4-BE49-F238E27FC236}">
                <a16:creationId xmlns:a16="http://schemas.microsoft.com/office/drawing/2014/main" id="{4835F095-2801-3192-BEA2-41497D5CDF62}"/>
              </a:ext>
            </a:extLst>
          </p:cNvPr>
          <p:cNvSpPr/>
          <p:nvPr/>
        </p:nvSpPr>
        <p:spPr>
          <a:xfrm>
            <a:off x="9313645" y="2805276"/>
            <a:ext cx="2519999" cy="2520005"/>
          </a:xfrm>
          <a:prstGeom prst="donut">
            <a:avLst>
              <a:gd name="adj" fmla="val 4282"/>
            </a:avLst>
          </a:prstGeom>
          <a:solidFill>
            <a:srgbClr val="762E0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0036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C0B203A8-D07C-9395-3952-D3F18952D8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056" r="4056"/>
          <a:stretch>
            <a:fillRect/>
          </a:stretch>
        </p:blipFill>
        <p:spPr bwMode="auto">
          <a:xfrm>
            <a:off x="-1" y="-2"/>
            <a:ext cx="6096001" cy="685800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a:extLst>
              <a:ext uri="{FF2B5EF4-FFF2-40B4-BE49-F238E27FC236}">
                <a16:creationId xmlns:a16="http://schemas.microsoft.com/office/drawing/2014/main" id="{AD47BE2B-8838-9BD1-C777-CF72BCEB4E11}"/>
              </a:ext>
            </a:extLst>
          </p:cNvPr>
          <p:cNvSpPr>
            <a:spLocks noGrp="1"/>
          </p:cNvSpPr>
          <p:nvPr>
            <p:ph idx="1"/>
          </p:nvPr>
        </p:nvSpPr>
        <p:spPr>
          <a:xfrm>
            <a:off x="6803409" y="2177947"/>
            <a:ext cx="4156512" cy="3115566"/>
          </a:xfrm>
        </p:spPr>
        <p:txBody>
          <a:bodyPr anchor="ctr">
            <a:normAutofit/>
          </a:bodyPr>
          <a:lstStyle/>
          <a:p>
            <a:pPr marL="0" indent="0">
              <a:buNone/>
              <a:defRPr/>
            </a:pPr>
            <a:r>
              <a:rPr lang="es-ES" sz="2000" dirty="0">
                <a:latin typeface="Century Gothic" panose="020B0502020202020204" pitchFamily="34" charset="0"/>
              </a:rPr>
              <a:t>Es el sistema teológico “reformado” más comúnmente asociado con el reformador Juan Calvino</a:t>
            </a:r>
            <a:r>
              <a:rPr lang="en-US" sz="2000" dirty="0">
                <a:latin typeface="Century Gothic" panose="020B0502020202020204" pitchFamily="34" charset="0"/>
              </a:rPr>
              <a:t>.</a:t>
            </a:r>
          </a:p>
          <a:p>
            <a:pPr marL="0" indent="0">
              <a:buNone/>
              <a:defRPr/>
            </a:pPr>
            <a:endParaRPr lang="en-US" sz="2000" dirty="0">
              <a:latin typeface="Century Gothic" panose="020B0502020202020204" pitchFamily="34" charset="0"/>
            </a:endParaRPr>
          </a:p>
          <a:p>
            <a:pPr marL="0" indent="0">
              <a:buNone/>
              <a:defRPr/>
            </a:pPr>
            <a:r>
              <a:rPr lang="es-ES" sz="2000" dirty="0">
                <a:latin typeface="Century Gothic" panose="020B0502020202020204" pitchFamily="34" charset="0"/>
              </a:rPr>
              <a:t>Mejor: El sistema teológico basado en el supuesto de la soberanía absoluta de Dios y el concepto de la depravación total de la humanidad</a:t>
            </a:r>
            <a:r>
              <a:rPr lang="en-US" sz="2000" dirty="0">
                <a:latin typeface="Century Gothic" panose="020B0502020202020204" pitchFamily="34" charset="0"/>
              </a:rPr>
              <a:t>.</a:t>
            </a:r>
          </a:p>
        </p:txBody>
      </p:sp>
      <p:sp>
        <p:nvSpPr>
          <p:cNvPr id="6" name="Title 1">
            <a:extLst>
              <a:ext uri="{FF2B5EF4-FFF2-40B4-BE49-F238E27FC236}">
                <a16:creationId xmlns:a16="http://schemas.microsoft.com/office/drawing/2014/main" id="{4AF99B36-B372-046F-9AB0-2CC5D3FEAEC7}"/>
              </a:ext>
            </a:extLst>
          </p:cNvPr>
          <p:cNvSpPr>
            <a:spLocks noGrp="1"/>
          </p:cNvSpPr>
          <p:nvPr>
            <p:ph type="title"/>
          </p:nvPr>
        </p:nvSpPr>
        <p:spPr>
          <a:xfrm>
            <a:off x="6506467" y="766551"/>
            <a:ext cx="4499479" cy="937143"/>
          </a:xfrm>
        </p:spPr>
        <p:txBody>
          <a:bodyPr vert="horz" lIns="91440" tIns="45720" rIns="91440" bIns="45720" rtlCol="0" anchor="ctr">
            <a:noAutofit/>
          </a:bodyPr>
          <a:lstStyle/>
          <a:p>
            <a:pPr algn="ctr">
              <a:defRPr/>
            </a:pPr>
            <a:r>
              <a:rPr lang="es-MX" sz="4800" dirty="0">
                <a:latin typeface="Impact" panose="020B0806030902050204" pitchFamily="34" charset="0"/>
              </a:rPr>
              <a:t>¿Qué es el calvinismo?</a:t>
            </a:r>
            <a:endParaRPr lang="es-MX" sz="4800" noProof="0" dirty="0">
              <a:latin typeface="Impact" panose="020B0806030902050204" pitchFamily="34" charset="0"/>
            </a:endParaRPr>
          </a:p>
        </p:txBody>
      </p:sp>
      <p:sp>
        <p:nvSpPr>
          <p:cNvPr id="7" name="TextBox 3">
            <a:extLst>
              <a:ext uri="{FF2B5EF4-FFF2-40B4-BE49-F238E27FC236}">
                <a16:creationId xmlns:a16="http://schemas.microsoft.com/office/drawing/2014/main" id="{70B0B5EB-85FE-01BF-F56B-4A2AA9940B82}"/>
              </a:ext>
            </a:extLst>
          </p:cNvPr>
          <p:cNvSpPr txBox="1">
            <a:spLocks noChangeArrowheads="1"/>
          </p:cNvSpPr>
          <p:nvPr/>
        </p:nvSpPr>
        <p:spPr bwMode="auto">
          <a:xfrm>
            <a:off x="6636775" y="5631129"/>
            <a:ext cx="4038600" cy="830262"/>
          </a:xfrm>
          <a:prstGeom prst="rect">
            <a:avLst/>
          </a:prstGeom>
          <a:solidFill>
            <a:srgbClr val="C00000"/>
          </a:solidFill>
          <a:ln>
            <a:noFill/>
          </a:ln>
        </p:spPr>
        <p:txBody>
          <a:bodyPr>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ctr">
              <a:spcBef>
                <a:spcPct val="0"/>
              </a:spcBef>
              <a:buClrTx/>
              <a:buFontTx/>
              <a:buNone/>
            </a:pPr>
            <a:r>
              <a:rPr lang="en-US" altLang="en-US" sz="2400" dirty="0">
                <a:solidFill>
                  <a:schemeClr val="bg1"/>
                </a:solidFill>
                <a:latin typeface="Century Gothic" panose="020B0502020202020204" pitchFamily="34" charset="0"/>
              </a:rPr>
              <a:t>¿Fue Juan Calvino un </a:t>
            </a:r>
            <a:r>
              <a:rPr lang="en-US" altLang="en-US" sz="2400" dirty="0" err="1">
                <a:solidFill>
                  <a:schemeClr val="bg1"/>
                </a:solidFill>
                <a:latin typeface="Century Gothic" panose="020B0502020202020204" pitchFamily="34" charset="0"/>
              </a:rPr>
              <a:t>calvinista</a:t>
            </a:r>
            <a:r>
              <a:rPr lang="en-US" altLang="en-US" sz="2400" dirty="0">
                <a:solidFill>
                  <a:schemeClr val="bg1"/>
                </a:solidFill>
                <a:latin typeface="Century Gothic" panose="020B0502020202020204" pitchFamily="34" charset="0"/>
              </a:rPr>
              <a:t>?</a:t>
            </a:r>
          </a:p>
        </p:txBody>
      </p:sp>
    </p:spTree>
    <p:extLst>
      <p:ext uri="{BB962C8B-B14F-4D97-AF65-F5344CB8AC3E}">
        <p14:creationId xmlns:p14="http://schemas.microsoft.com/office/powerpoint/2010/main" val="317769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6FAF1C76-ECBB-442B-F189-F394FF216E91}"/>
              </a:ext>
            </a:extLst>
          </p:cNvPr>
          <p:cNvPicPr>
            <a:picLocks noChangeAspect="1"/>
          </p:cNvPicPr>
          <p:nvPr/>
        </p:nvPicPr>
        <p:blipFill>
          <a:blip r:embed="rId2">
            <a:duotone>
              <a:schemeClr val="bg2">
                <a:shade val="45000"/>
                <a:satMod val="135000"/>
              </a:schemeClr>
              <a:prstClr val="white"/>
            </a:duotone>
          </a:blip>
          <a:srcRect t="11067"/>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16BB327-7AA9-4EC5-815F-9D8E6BC53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C6531C57-CF22-E355-F509-FE51915539DC}"/>
              </a:ext>
            </a:extLst>
          </p:cNvPr>
          <p:cNvSpPr>
            <a:spLocks noGrp="1"/>
          </p:cNvSpPr>
          <p:nvPr>
            <p:ph type="title"/>
          </p:nvPr>
        </p:nvSpPr>
        <p:spPr>
          <a:xfrm>
            <a:off x="838200" y="959485"/>
            <a:ext cx="10515600" cy="1325563"/>
          </a:xfrm>
        </p:spPr>
        <p:txBody>
          <a:bodyPr>
            <a:normAutofit/>
          </a:bodyPr>
          <a:lstStyle/>
          <a:p>
            <a:pPr>
              <a:defRPr/>
            </a:pPr>
            <a:r>
              <a:rPr lang="en-US" sz="5400" dirty="0">
                <a:latin typeface="Impact" panose="020B0806030902050204" pitchFamily="34" charset="0"/>
              </a:rPr>
              <a:t>II. </a:t>
            </a:r>
            <a:r>
              <a:rPr lang="en-US" sz="5400" dirty="0" err="1">
                <a:latin typeface="Impact" panose="020B0806030902050204" pitchFamily="34" charset="0"/>
              </a:rPr>
              <a:t>Implicaciones</a:t>
            </a:r>
            <a:r>
              <a:rPr lang="en-US" sz="5400" dirty="0">
                <a:latin typeface="Impact" panose="020B0806030902050204" pitchFamily="34" charset="0"/>
              </a:rPr>
              <a:t> del </a:t>
            </a:r>
            <a:r>
              <a:rPr lang="en-US" sz="5400" dirty="0" err="1">
                <a:latin typeface="Impact" panose="020B0806030902050204" pitchFamily="34" charset="0"/>
              </a:rPr>
              <a:t>calvinismo</a:t>
            </a:r>
            <a:endParaRPr lang="en-US" sz="5400" dirty="0">
              <a:latin typeface="Impact" panose="020B0806030902050204" pitchFamily="34" charset="0"/>
            </a:endParaRPr>
          </a:p>
        </p:txBody>
      </p:sp>
      <p:sp>
        <p:nvSpPr>
          <p:cNvPr id="9" name="Forma libre: forma 8">
            <a:extLst>
              <a:ext uri="{FF2B5EF4-FFF2-40B4-BE49-F238E27FC236}">
                <a16:creationId xmlns:a16="http://schemas.microsoft.com/office/drawing/2014/main" id="{DE57511D-DB45-C8AC-4858-66861F3FF933}"/>
              </a:ext>
            </a:extLst>
          </p:cNvPr>
          <p:cNvSpPr/>
          <p:nvPr/>
        </p:nvSpPr>
        <p:spPr>
          <a:xfrm>
            <a:off x="841280" y="2538387"/>
            <a:ext cx="2444055" cy="1466433"/>
          </a:xfrm>
          <a:custGeom>
            <a:avLst/>
            <a:gdLst>
              <a:gd name="csX0" fmla="*/ 0 w 2444055"/>
              <a:gd name="csY0" fmla="*/ 0 h 1466433"/>
              <a:gd name="csX1" fmla="*/ 2444055 w 2444055"/>
              <a:gd name="csY1" fmla="*/ 0 h 1466433"/>
              <a:gd name="csX2" fmla="*/ 2444055 w 2444055"/>
              <a:gd name="csY2" fmla="*/ 1466433 h 1466433"/>
              <a:gd name="csX3" fmla="*/ 0 w 2444055"/>
              <a:gd name="csY3" fmla="*/ 1466433 h 1466433"/>
              <a:gd name="csX4" fmla="*/ 0 w 2444055"/>
              <a:gd name="csY4" fmla="*/ 0 h 1466433"/>
            </a:gdLst>
            <a:ahLst/>
            <a:cxnLst>
              <a:cxn ang="0">
                <a:pos x="csX0" y="csY0"/>
              </a:cxn>
              <a:cxn ang="0">
                <a:pos x="csX1" y="csY1"/>
              </a:cxn>
              <a:cxn ang="0">
                <a:pos x="csX2" y="csY2"/>
              </a:cxn>
              <a:cxn ang="0">
                <a:pos x="csX3" y="csY3"/>
              </a:cxn>
              <a:cxn ang="0">
                <a:pos x="csX4" y="csY4"/>
              </a:cxn>
            </a:cxnLst>
            <a:rect l="l" t="t" r="r" b="b"/>
            <a:pathLst>
              <a:path w="2444055" h="1466433">
                <a:moveTo>
                  <a:pt x="0" y="0"/>
                </a:moveTo>
                <a:lnTo>
                  <a:pt x="2444055" y="0"/>
                </a:lnTo>
                <a:lnTo>
                  <a:pt x="2444055" y="1466433"/>
                </a:lnTo>
                <a:lnTo>
                  <a:pt x="0" y="1466433"/>
                </a:lnTo>
                <a:lnTo>
                  <a:pt x="0" y="0"/>
                </a:lnTo>
                <a:close/>
              </a:path>
            </a:pathLst>
          </a:custGeom>
          <a:solidFill>
            <a:schemeClr val="accent2"/>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entury Gothic" panose="020B0502020202020204" pitchFamily="34" charset="0"/>
              </a:rPr>
              <a:t>a. </a:t>
            </a:r>
            <a:r>
              <a:rPr lang="es-ES" sz="1800" kern="1200" dirty="0">
                <a:latin typeface="Century Gothic" panose="020B0502020202020204" pitchFamily="34" charset="0"/>
              </a:rPr>
              <a:t>Rechazo de la regeneración bautismal</a:t>
            </a:r>
            <a:r>
              <a:rPr lang="en-US" sz="1800" kern="1200" dirty="0">
                <a:latin typeface="Century Gothic" panose="020B0502020202020204" pitchFamily="34" charset="0"/>
              </a:rPr>
              <a:t>.</a:t>
            </a:r>
          </a:p>
        </p:txBody>
      </p:sp>
      <p:sp>
        <p:nvSpPr>
          <p:cNvPr id="11" name="Forma libre: forma 10">
            <a:extLst>
              <a:ext uri="{FF2B5EF4-FFF2-40B4-BE49-F238E27FC236}">
                <a16:creationId xmlns:a16="http://schemas.microsoft.com/office/drawing/2014/main" id="{F578C674-8A76-FB8C-08D4-63FEAE1AB042}"/>
              </a:ext>
            </a:extLst>
          </p:cNvPr>
          <p:cNvSpPr/>
          <p:nvPr/>
        </p:nvSpPr>
        <p:spPr>
          <a:xfrm>
            <a:off x="3529741" y="2538387"/>
            <a:ext cx="2444055" cy="1466433"/>
          </a:xfrm>
          <a:custGeom>
            <a:avLst/>
            <a:gdLst>
              <a:gd name="csX0" fmla="*/ 0 w 2444055"/>
              <a:gd name="csY0" fmla="*/ 0 h 1466433"/>
              <a:gd name="csX1" fmla="*/ 2444055 w 2444055"/>
              <a:gd name="csY1" fmla="*/ 0 h 1466433"/>
              <a:gd name="csX2" fmla="*/ 2444055 w 2444055"/>
              <a:gd name="csY2" fmla="*/ 1466433 h 1466433"/>
              <a:gd name="csX3" fmla="*/ 0 w 2444055"/>
              <a:gd name="csY3" fmla="*/ 1466433 h 1466433"/>
              <a:gd name="csX4" fmla="*/ 0 w 2444055"/>
              <a:gd name="csY4" fmla="*/ 0 h 1466433"/>
            </a:gdLst>
            <a:ahLst/>
            <a:cxnLst>
              <a:cxn ang="0">
                <a:pos x="csX0" y="csY0"/>
              </a:cxn>
              <a:cxn ang="0">
                <a:pos x="csX1" y="csY1"/>
              </a:cxn>
              <a:cxn ang="0">
                <a:pos x="csX2" y="csY2"/>
              </a:cxn>
              <a:cxn ang="0">
                <a:pos x="csX3" y="csY3"/>
              </a:cxn>
              <a:cxn ang="0">
                <a:pos x="csX4" y="csY4"/>
              </a:cxn>
            </a:cxnLst>
            <a:rect l="l" t="t" r="r" b="b"/>
            <a:pathLst>
              <a:path w="2444055" h="1466433">
                <a:moveTo>
                  <a:pt x="0" y="0"/>
                </a:moveTo>
                <a:lnTo>
                  <a:pt x="2444055" y="0"/>
                </a:lnTo>
                <a:lnTo>
                  <a:pt x="2444055" y="1466433"/>
                </a:lnTo>
                <a:lnTo>
                  <a:pt x="0" y="1466433"/>
                </a:lnTo>
                <a:lnTo>
                  <a:pt x="0" y="0"/>
                </a:lnTo>
                <a:close/>
              </a:path>
            </a:pathLst>
          </a:custGeom>
          <a:solidFill>
            <a:schemeClr val="accent2"/>
          </a:solidFill>
        </p:spPr>
        <p:style>
          <a:lnRef idx="2">
            <a:schemeClr val="lt1">
              <a:hueOff val="0"/>
              <a:satOff val="0"/>
              <a:lumOff val="0"/>
              <a:alphaOff val="0"/>
            </a:schemeClr>
          </a:lnRef>
          <a:fillRef idx="1">
            <a:schemeClr val="accent5">
              <a:hueOff val="-1736021"/>
              <a:satOff val="-118"/>
              <a:lumOff val="280"/>
              <a:alphaOff val="0"/>
            </a:schemeClr>
          </a:fillRef>
          <a:effectRef idx="0">
            <a:schemeClr val="accent5">
              <a:hueOff val="-1736021"/>
              <a:satOff val="-118"/>
              <a:lumOff val="28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entury Gothic" panose="020B0502020202020204" pitchFamily="34" charset="0"/>
              </a:rPr>
              <a:t>b. </a:t>
            </a:r>
            <a:r>
              <a:rPr lang="es-ES" sz="1800" kern="1200">
                <a:latin typeface="Century Gothic" panose="020B0502020202020204" pitchFamily="34" charset="0"/>
              </a:rPr>
              <a:t>Falta de motivación hacia el arrepentimiento y de esfuerzo hacia la rectitud</a:t>
            </a:r>
            <a:r>
              <a:rPr lang="en-US" sz="1800" kern="1200">
                <a:latin typeface="Century Gothic" panose="020B0502020202020204" pitchFamily="34" charset="0"/>
              </a:rPr>
              <a:t>.</a:t>
            </a:r>
          </a:p>
        </p:txBody>
      </p:sp>
      <p:sp>
        <p:nvSpPr>
          <p:cNvPr id="12" name="Forma libre: forma 11">
            <a:extLst>
              <a:ext uri="{FF2B5EF4-FFF2-40B4-BE49-F238E27FC236}">
                <a16:creationId xmlns:a16="http://schemas.microsoft.com/office/drawing/2014/main" id="{42480C6B-BEF5-D84B-6A6A-587AB3D41AC5}"/>
              </a:ext>
            </a:extLst>
          </p:cNvPr>
          <p:cNvSpPr/>
          <p:nvPr/>
        </p:nvSpPr>
        <p:spPr>
          <a:xfrm>
            <a:off x="6218202" y="2538387"/>
            <a:ext cx="2444055" cy="1466433"/>
          </a:xfrm>
          <a:custGeom>
            <a:avLst/>
            <a:gdLst>
              <a:gd name="csX0" fmla="*/ 0 w 2444055"/>
              <a:gd name="csY0" fmla="*/ 0 h 1466433"/>
              <a:gd name="csX1" fmla="*/ 2444055 w 2444055"/>
              <a:gd name="csY1" fmla="*/ 0 h 1466433"/>
              <a:gd name="csX2" fmla="*/ 2444055 w 2444055"/>
              <a:gd name="csY2" fmla="*/ 1466433 h 1466433"/>
              <a:gd name="csX3" fmla="*/ 0 w 2444055"/>
              <a:gd name="csY3" fmla="*/ 1466433 h 1466433"/>
              <a:gd name="csX4" fmla="*/ 0 w 2444055"/>
              <a:gd name="csY4" fmla="*/ 0 h 1466433"/>
            </a:gdLst>
            <a:ahLst/>
            <a:cxnLst>
              <a:cxn ang="0">
                <a:pos x="csX0" y="csY0"/>
              </a:cxn>
              <a:cxn ang="0">
                <a:pos x="csX1" y="csY1"/>
              </a:cxn>
              <a:cxn ang="0">
                <a:pos x="csX2" y="csY2"/>
              </a:cxn>
              <a:cxn ang="0">
                <a:pos x="csX3" y="csY3"/>
              </a:cxn>
              <a:cxn ang="0">
                <a:pos x="csX4" y="csY4"/>
              </a:cxn>
            </a:cxnLst>
            <a:rect l="l" t="t" r="r" b="b"/>
            <a:pathLst>
              <a:path w="2444055" h="1466433">
                <a:moveTo>
                  <a:pt x="0" y="0"/>
                </a:moveTo>
                <a:lnTo>
                  <a:pt x="2444055" y="0"/>
                </a:lnTo>
                <a:lnTo>
                  <a:pt x="2444055" y="1466433"/>
                </a:lnTo>
                <a:lnTo>
                  <a:pt x="0" y="1466433"/>
                </a:lnTo>
                <a:lnTo>
                  <a:pt x="0" y="0"/>
                </a:lnTo>
                <a:close/>
              </a:path>
            </a:pathLst>
          </a:custGeom>
          <a:solidFill>
            <a:schemeClr val="accent2"/>
          </a:solidFill>
        </p:spPr>
        <p:style>
          <a:lnRef idx="2">
            <a:schemeClr val="lt1">
              <a:hueOff val="0"/>
              <a:satOff val="0"/>
              <a:lumOff val="0"/>
              <a:alphaOff val="0"/>
            </a:schemeClr>
          </a:lnRef>
          <a:fillRef idx="1">
            <a:schemeClr val="accent5">
              <a:hueOff val="-3472043"/>
              <a:satOff val="-236"/>
              <a:lumOff val="560"/>
              <a:alphaOff val="0"/>
            </a:schemeClr>
          </a:fillRef>
          <a:effectRef idx="0">
            <a:schemeClr val="accent5">
              <a:hueOff val="-3472043"/>
              <a:satOff val="-236"/>
              <a:lumOff val="56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entury Gothic" panose="020B0502020202020204" pitchFamily="34" charset="0"/>
              </a:rPr>
              <a:t>c. </a:t>
            </a:r>
            <a:r>
              <a:rPr lang="es-ES" sz="1800" kern="1200">
                <a:latin typeface="Century Gothic" panose="020B0502020202020204" pitchFamily="34" charset="0"/>
              </a:rPr>
              <a:t>Ideas extrañas sobre la creación</a:t>
            </a:r>
            <a:r>
              <a:rPr lang="en-US" sz="1800" kern="1200">
                <a:latin typeface="Century Gothic" panose="020B0502020202020204" pitchFamily="34" charset="0"/>
              </a:rPr>
              <a:t>.  </a:t>
            </a:r>
          </a:p>
        </p:txBody>
      </p:sp>
      <p:sp>
        <p:nvSpPr>
          <p:cNvPr id="13" name="Forma libre: forma 12">
            <a:extLst>
              <a:ext uri="{FF2B5EF4-FFF2-40B4-BE49-F238E27FC236}">
                <a16:creationId xmlns:a16="http://schemas.microsoft.com/office/drawing/2014/main" id="{B96D6F94-A1F7-0C4A-FD33-84F2CB8CAC65}"/>
              </a:ext>
            </a:extLst>
          </p:cNvPr>
          <p:cNvSpPr/>
          <p:nvPr/>
        </p:nvSpPr>
        <p:spPr>
          <a:xfrm>
            <a:off x="8906663" y="2538387"/>
            <a:ext cx="2444055" cy="1466433"/>
          </a:xfrm>
          <a:custGeom>
            <a:avLst/>
            <a:gdLst>
              <a:gd name="csX0" fmla="*/ 0 w 2444055"/>
              <a:gd name="csY0" fmla="*/ 0 h 1466433"/>
              <a:gd name="csX1" fmla="*/ 2444055 w 2444055"/>
              <a:gd name="csY1" fmla="*/ 0 h 1466433"/>
              <a:gd name="csX2" fmla="*/ 2444055 w 2444055"/>
              <a:gd name="csY2" fmla="*/ 1466433 h 1466433"/>
              <a:gd name="csX3" fmla="*/ 0 w 2444055"/>
              <a:gd name="csY3" fmla="*/ 1466433 h 1466433"/>
              <a:gd name="csX4" fmla="*/ 0 w 2444055"/>
              <a:gd name="csY4" fmla="*/ 0 h 1466433"/>
            </a:gdLst>
            <a:ahLst/>
            <a:cxnLst>
              <a:cxn ang="0">
                <a:pos x="csX0" y="csY0"/>
              </a:cxn>
              <a:cxn ang="0">
                <a:pos x="csX1" y="csY1"/>
              </a:cxn>
              <a:cxn ang="0">
                <a:pos x="csX2" y="csY2"/>
              </a:cxn>
              <a:cxn ang="0">
                <a:pos x="csX3" y="csY3"/>
              </a:cxn>
              <a:cxn ang="0">
                <a:pos x="csX4" y="csY4"/>
              </a:cxn>
            </a:cxnLst>
            <a:rect l="l" t="t" r="r" b="b"/>
            <a:pathLst>
              <a:path w="2444055" h="1466433">
                <a:moveTo>
                  <a:pt x="0" y="0"/>
                </a:moveTo>
                <a:lnTo>
                  <a:pt x="2444055" y="0"/>
                </a:lnTo>
                <a:lnTo>
                  <a:pt x="2444055" y="1466433"/>
                </a:lnTo>
                <a:lnTo>
                  <a:pt x="0" y="1466433"/>
                </a:lnTo>
                <a:lnTo>
                  <a:pt x="0" y="0"/>
                </a:lnTo>
                <a:close/>
              </a:path>
            </a:pathLst>
          </a:custGeom>
          <a:solidFill>
            <a:schemeClr val="accent2"/>
          </a:solidFill>
        </p:spPr>
        <p:style>
          <a:lnRef idx="2">
            <a:schemeClr val="lt1">
              <a:hueOff val="0"/>
              <a:satOff val="0"/>
              <a:lumOff val="0"/>
              <a:alphaOff val="0"/>
            </a:schemeClr>
          </a:lnRef>
          <a:fillRef idx="1">
            <a:schemeClr val="accent5">
              <a:hueOff val="-5208064"/>
              <a:satOff val="-354"/>
              <a:lumOff val="840"/>
              <a:alphaOff val="0"/>
            </a:schemeClr>
          </a:fillRef>
          <a:effectRef idx="0">
            <a:schemeClr val="accent5">
              <a:hueOff val="-5208064"/>
              <a:satOff val="-354"/>
              <a:lumOff val="84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entury Gothic" panose="020B0502020202020204" pitchFamily="34" charset="0"/>
              </a:rPr>
              <a:t>d. </a:t>
            </a:r>
            <a:r>
              <a:rPr lang="es-ES" sz="1800" kern="1200">
                <a:latin typeface="Century Gothic" panose="020B0502020202020204" pitchFamily="34" charset="0"/>
              </a:rPr>
              <a:t>Una vez salvo, siempre salvo</a:t>
            </a:r>
            <a:r>
              <a:rPr lang="en-US" sz="1800" kern="1200">
                <a:latin typeface="Century Gothic" panose="020B0502020202020204" pitchFamily="34" charset="0"/>
              </a:rPr>
              <a:t>.</a:t>
            </a:r>
          </a:p>
        </p:txBody>
      </p:sp>
      <p:sp>
        <p:nvSpPr>
          <p:cNvPr id="14" name="Forma libre: forma 13">
            <a:extLst>
              <a:ext uri="{FF2B5EF4-FFF2-40B4-BE49-F238E27FC236}">
                <a16:creationId xmlns:a16="http://schemas.microsoft.com/office/drawing/2014/main" id="{9229C7CF-5912-E6D1-6DE0-F3F75399CD27}"/>
              </a:ext>
            </a:extLst>
          </p:cNvPr>
          <p:cNvSpPr/>
          <p:nvPr/>
        </p:nvSpPr>
        <p:spPr>
          <a:xfrm>
            <a:off x="841280" y="4249226"/>
            <a:ext cx="2444055" cy="1466433"/>
          </a:xfrm>
          <a:custGeom>
            <a:avLst/>
            <a:gdLst>
              <a:gd name="csX0" fmla="*/ 0 w 2444055"/>
              <a:gd name="csY0" fmla="*/ 0 h 1466433"/>
              <a:gd name="csX1" fmla="*/ 2444055 w 2444055"/>
              <a:gd name="csY1" fmla="*/ 0 h 1466433"/>
              <a:gd name="csX2" fmla="*/ 2444055 w 2444055"/>
              <a:gd name="csY2" fmla="*/ 1466433 h 1466433"/>
              <a:gd name="csX3" fmla="*/ 0 w 2444055"/>
              <a:gd name="csY3" fmla="*/ 1466433 h 1466433"/>
              <a:gd name="csX4" fmla="*/ 0 w 2444055"/>
              <a:gd name="csY4" fmla="*/ 0 h 1466433"/>
            </a:gdLst>
            <a:ahLst/>
            <a:cxnLst>
              <a:cxn ang="0">
                <a:pos x="csX0" y="csY0"/>
              </a:cxn>
              <a:cxn ang="0">
                <a:pos x="csX1" y="csY1"/>
              </a:cxn>
              <a:cxn ang="0">
                <a:pos x="csX2" y="csY2"/>
              </a:cxn>
              <a:cxn ang="0">
                <a:pos x="csX3" y="csY3"/>
              </a:cxn>
              <a:cxn ang="0">
                <a:pos x="csX4" y="csY4"/>
              </a:cxn>
            </a:cxnLst>
            <a:rect l="l" t="t" r="r" b="b"/>
            <a:pathLst>
              <a:path w="2444055" h="1466433">
                <a:moveTo>
                  <a:pt x="0" y="0"/>
                </a:moveTo>
                <a:lnTo>
                  <a:pt x="2444055" y="0"/>
                </a:lnTo>
                <a:lnTo>
                  <a:pt x="2444055" y="1466433"/>
                </a:lnTo>
                <a:lnTo>
                  <a:pt x="0" y="1466433"/>
                </a:lnTo>
                <a:lnTo>
                  <a:pt x="0" y="0"/>
                </a:lnTo>
                <a:close/>
              </a:path>
            </a:pathLst>
          </a:custGeom>
          <a:solidFill>
            <a:schemeClr val="tx1">
              <a:lumMod val="75000"/>
              <a:lumOff val="25000"/>
            </a:schemeClr>
          </a:solidFill>
        </p:spPr>
        <p:style>
          <a:lnRef idx="2">
            <a:schemeClr val="lt1">
              <a:hueOff val="0"/>
              <a:satOff val="0"/>
              <a:lumOff val="0"/>
              <a:alphaOff val="0"/>
            </a:schemeClr>
          </a:lnRef>
          <a:fillRef idx="1">
            <a:schemeClr val="accent5">
              <a:hueOff val="-6944086"/>
              <a:satOff val="-472"/>
              <a:lumOff val="1121"/>
              <a:alphaOff val="0"/>
            </a:schemeClr>
          </a:fillRef>
          <a:effectRef idx="0">
            <a:schemeClr val="accent5">
              <a:hueOff val="-6944086"/>
              <a:satOff val="-472"/>
              <a:lumOff val="1121"/>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entury Gothic" panose="020B0502020202020204" pitchFamily="34" charset="0"/>
              </a:rPr>
              <a:t>e. </a:t>
            </a:r>
            <a:r>
              <a:rPr lang="es-ES" sz="1800" kern="1200">
                <a:latin typeface="Century Gothic" panose="020B0502020202020204" pitchFamily="34" charset="0"/>
              </a:rPr>
              <a:t>Falta de motivación intrínseca para la evangelización.</a:t>
            </a:r>
            <a:endParaRPr lang="en-US" sz="1800" kern="1200">
              <a:latin typeface="Century Gothic" panose="020B0502020202020204" pitchFamily="34" charset="0"/>
            </a:endParaRPr>
          </a:p>
        </p:txBody>
      </p:sp>
      <p:sp>
        <p:nvSpPr>
          <p:cNvPr id="15" name="Forma libre: forma 14">
            <a:extLst>
              <a:ext uri="{FF2B5EF4-FFF2-40B4-BE49-F238E27FC236}">
                <a16:creationId xmlns:a16="http://schemas.microsoft.com/office/drawing/2014/main" id="{82E7BB67-02CE-1FDA-627A-DFB580FF31A3}"/>
              </a:ext>
            </a:extLst>
          </p:cNvPr>
          <p:cNvSpPr/>
          <p:nvPr/>
        </p:nvSpPr>
        <p:spPr>
          <a:xfrm>
            <a:off x="3529741" y="4249226"/>
            <a:ext cx="2444055" cy="1466433"/>
          </a:xfrm>
          <a:custGeom>
            <a:avLst/>
            <a:gdLst>
              <a:gd name="csX0" fmla="*/ 0 w 2444055"/>
              <a:gd name="csY0" fmla="*/ 0 h 1466433"/>
              <a:gd name="csX1" fmla="*/ 2444055 w 2444055"/>
              <a:gd name="csY1" fmla="*/ 0 h 1466433"/>
              <a:gd name="csX2" fmla="*/ 2444055 w 2444055"/>
              <a:gd name="csY2" fmla="*/ 1466433 h 1466433"/>
              <a:gd name="csX3" fmla="*/ 0 w 2444055"/>
              <a:gd name="csY3" fmla="*/ 1466433 h 1466433"/>
              <a:gd name="csX4" fmla="*/ 0 w 2444055"/>
              <a:gd name="csY4" fmla="*/ 0 h 1466433"/>
            </a:gdLst>
            <a:ahLst/>
            <a:cxnLst>
              <a:cxn ang="0">
                <a:pos x="csX0" y="csY0"/>
              </a:cxn>
              <a:cxn ang="0">
                <a:pos x="csX1" y="csY1"/>
              </a:cxn>
              <a:cxn ang="0">
                <a:pos x="csX2" y="csY2"/>
              </a:cxn>
              <a:cxn ang="0">
                <a:pos x="csX3" y="csY3"/>
              </a:cxn>
              <a:cxn ang="0">
                <a:pos x="csX4" y="csY4"/>
              </a:cxn>
            </a:cxnLst>
            <a:rect l="l" t="t" r="r" b="b"/>
            <a:pathLst>
              <a:path w="2444055" h="1466433">
                <a:moveTo>
                  <a:pt x="0" y="0"/>
                </a:moveTo>
                <a:lnTo>
                  <a:pt x="2444055" y="0"/>
                </a:lnTo>
                <a:lnTo>
                  <a:pt x="2444055" y="1466433"/>
                </a:lnTo>
                <a:lnTo>
                  <a:pt x="0" y="1466433"/>
                </a:lnTo>
                <a:lnTo>
                  <a:pt x="0" y="0"/>
                </a:lnTo>
                <a:close/>
              </a:path>
            </a:pathLst>
          </a:custGeom>
          <a:solidFill>
            <a:schemeClr val="tx1">
              <a:lumMod val="75000"/>
              <a:lumOff val="25000"/>
            </a:schemeClr>
          </a:solidFill>
        </p:spPr>
        <p:style>
          <a:lnRef idx="2">
            <a:schemeClr val="lt1">
              <a:hueOff val="0"/>
              <a:satOff val="0"/>
              <a:lumOff val="0"/>
              <a:alphaOff val="0"/>
            </a:schemeClr>
          </a:lnRef>
          <a:fillRef idx="1">
            <a:schemeClr val="accent5">
              <a:hueOff val="-8680107"/>
              <a:satOff val="-590"/>
              <a:lumOff val="1401"/>
              <a:alphaOff val="0"/>
            </a:schemeClr>
          </a:fillRef>
          <a:effectRef idx="0">
            <a:schemeClr val="accent5">
              <a:hueOff val="-8680107"/>
              <a:satOff val="-590"/>
              <a:lumOff val="1401"/>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entury Gothic" panose="020B0502020202020204" pitchFamily="34" charset="0"/>
              </a:rPr>
              <a:t>f. Arrogancia hacia los perdidos.</a:t>
            </a:r>
          </a:p>
        </p:txBody>
      </p:sp>
      <p:sp>
        <p:nvSpPr>
          <p:cNvPr id="16" name="Forma libre: forma 15">
            <a:extLst>
              <a:ext uri="{FF2B5EF4-FFF2-40B4-BE49-F238E27FC236}">
                <a16:creationId xmlns:a16="http://schemas.microsoft.com/office/drawing/2014/main" id="{62A92DDD-1D73-E4EC-20C4-76EB66734326}"/>
              </a:ext>
            </a:extLst>
          </p:cNvPr>
          <p:cNvSpPr/>
          <p:nvPr/>
        </p:nvSpPr>
        <p:spPr>
          <a:xfrm>
            <a:off x="6218202" y="4249226"/>
            <a:ext cx="2444055" cy="1466433"/>
          </a:xfrm>
          <a:custGeom>
            <a:avLst/>
            <a:gdLst>
              <a:gd name="csX0" fmla="*/ 0 w 2444055"/>
              <a:gd name="csY0" fmla="*/ 0 h 1466433"/>
              <a:gd name="csX1" fmla="*/ 2444055 w 2444055"/>
              <a:gd name="csY1" fmla="*/ 0 h 1466433"/>
              <a:gd name="csX2" fmla="*/ 2444055 w 2444055"/>
              <a:gd name="csY2" fmla="*/ 1466433 h 1466433"/>
              <a:gd name="csX3" fmla="*/ 0 w 2444055"/>
              <a:gd name="csY3" fmla="*/ 1466433 h 1466433"/>
              <a:gd name="csX4" fmla="*/ 0 w 2444055"/>
              <a:gd name="csY4" fmla="*/ 0 h 1466433"/>
            </a:gdLst>
            <a:ahLst/>
            <a:cxnLst>
              <a:cxn ang="0">
                <a:pos x="csX0" y="csY0"/>
              </a:cxn>
              <a:cxn ang="0">
                <a:pos x="csX1" y="csY1"/>
              </a:cxn>
              <a:cxn ang="0">
                <a:pos x="csX2" y="csY2"/>
              </a:cxn>
              <a:cxn ang="0">
                <a:pos x="csX3" y="csY3"/>
              </a:cxn>
              <a:cxn ang="0">
                <a:pos x="csX4" y="csY4"/>
              </a:cxn>
            </a:cxnLst>
            <a:rect l="l" t="t" r="r" b="b"/>
            <a:pathLst>
              <a:path w="2444055" h="1466433">
                <a:moveTo>
                  <a:pt x="0" y="0"/>
                </a:moveTo>
                <a:lnTo>
                  <a:pt x="2444055" y="0"/>
                </a:lnTo>
                <a:lnTo>
                  <a:pt x="2444055" y="1466433"/>
                </a:lnTo>
                <a:lnTo>
                  <a:pt x="0" y="1466433"/>
                </a:lnTo>
                <a:lnTo>
                  <a:pt x="0" y="0"/>
                </a:lnTo>
                <a:close/>
              </a:path>
            </a:pathLst>
          </a:custGeom>
          <a:solidFill>
            <a:schemeClr val="tx1">
              <a:lumMod val="75000"/>
              <a:lumOff val="25000"/>
            </a:schemeClr>
          </a:solidFill>
        </p:spPr>
        <p:style>
          <a:lnRef idx="2">
            <a:schemeClr val="lt1">
              <a:hueOff val="0"/>
              <a:satOff val="0"/>
              <a:lumOff val="0"/>
              <a:alphaOff val="0"/>
            </a:schemeClr>
          </a:lnRef>
          <a:fillRef idx="1">
            <a:schemeClr val="accent5">
              <a:hueOff val="-10416129"/>
              <a:satOff val="-708"/>
              <a:lumOff val="1681"/>
              <a:alphaOff val="0"/>
            </a:schemeClr>
          </a:fillRef>
          <a:effectRef idx="0">
            <a:schemeClr val="accent5">
              <a:hueOff val="-10416129"/>
              <a:satOff val="-708"/>
              <a:lumOff val="1681"/>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entury Gothic" panose="020B0502020202020204" pitchFamily="34" charset="0"/>
              </a:rPr>
              <a:t>g. Intelectualismo.</a:t>
            </a:r>
          </a:p>
        </p:txBody>
      </p:sp>
      <p:sp>
        <p:nvSpPr>
          <p:cNvPr id="17" name="Forma libre: forma 16">
            <a:extLst>
              <a:ext uri="{FF2B5EF4-FFF2-40B4-BE49-F238E27FC236}">
                <a16:creationId xmlns:a16="http://schemas.microsoft.com/office/drawing/2014/main" id="{6664F147-F313-2B4B-8147-D12ADC5DB2E6}"/>
              </a:ext>
            </a:extLst>
          </p:cNvPr>
          <p:cNvSpPr/>
          <p:nvPr/>
        </p:nvSpPr>
        <p:spPr>
          <a:xfrm>
            <a:off x="8906663" y="4249226"/>
            <a:ext cx="2444055" cy="1466433"/>
          </a:xfrm>
          <a:custGeom>
            <a:avLst/>
            <a:gdLst>
              <a:gd name="csX0" fmla="*/ 0 w 2444055"/>
              <a:gd name="csY0" fmla="*/ 0 h 1466433"/>
              <a:gd name="csX1" fmla="*/ 2444055 w 2444055"/>
              <a:gd name="csY1" fmla="*/ 0 h 1466433"/>
              <a:gd name="csX2" fmla="*/ 2444055 w 2444055"/>
              <a:gd name="csY2" fmla="*/ 1466433 h 1466433"/>
              <a:gd name="csX3" fmla="*/ 0 w 2444055"/>
              <a:gd name="csY3" fmla="*/ 1466433 h 1466433"/>
              <a:gd name="csX4" fmla="*/ 0 w 2444055"/>
              <a:gd name="csY4" fmla="*/ 0 h 1466433"/>
            </a:gdLst>
            <a:ahLst/>
            <a:cxnLst>
              <a:cxn ang="0">
                <a:pos x="csX0" y="csY0"/>
              </a:cxn>
              <a:cxn ang="0">
                <a:pos x="csX1" y="csY1"/>
              </a:cxn>
              <a:cxn ang="0">
                <a:pos x="csX2" y="csY2"/>
              </a:cxn>
              <a:cxn ang="0">
                <a:pos x="csX3" y="csY3"/>
              </a:cxn>
              <a:cxn ang="0">
                <a:pos x="csX4" y="csY4"/>
              </a:cxn>
            </a:cxnLst>
            <a:rect l="l" t="t" r="r" b="b"/>
            <a:pathLst>
              <a:path w="2444055" h="1466433">
                <a:moveTo>
                  <a:pt x="0" y="0"/>
                </a:moveTo>
                <a:lnTo>
                  <a:pt x="2444055" y="0"/>
                </a:lnTo>
                <a:lnTo>
                  <a:pt x="2444055" y="1466433"/>
                </a:lnTo>
                <a:lnTo>
                  <a:pt x="0" y="1466433"/>
                </a:lnTo>
                <a:lnTo>
                  <a:pt x="0" y="0"/>
                </a:lnTo>
                <a:close/>
              </a:path>
            </a:pathLst>
          </a:custGeom>
          <a:solidFill>
            <a:schemeClr val="tx1">
              <a:lumMod val="75000"/>
              <a:lumOff val="25000"/>
            </a:schemeClr>
          </a:solidFill>
        </p:spPr>
        <p:style>
          <a:lnRef idx="2">
            <a:schemeClr val="lt1">
              <a:hueOff val="0"/>
              <a:satOff val="0"/>
              <a:lumOff val="0"/>
              <a:alphaOff val="0"/>
            </a:schemeClr>
          </a:lnRef>
          <a:fillRef idx="1">
            <a:schemeClr val="accent5">
              <a:hueOff val="-12152150"/>
              <a:satOff val="-826"/>
              <a:lumOff val="1961"/>
              <a:alphaOff val="0"/>
            </a:schemeClr>
          </a:fillRef>
          <a:effectRef idx="0">
            <a:schemeClr val="accent5">
              <a:hueOff val="-12152150"/>
              <a:satOff val="-826"/>
              <a:lumOff val="1961"/>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entury Gothic" panose="020B0502020202020204" pitchFamily="34" charset="0"/>
              </a:rPr>
              <a:t>h. </a:t>
            </a:r>
            <a:r>
              <a:rPr lang="es-ES" sz="1800" kern="1200">
                <a:latin typeface="Century Gothic" panose="020B0502020202020204" pitchFamily="34" charset="0"/>
              </a:rPr>
              <a:t>Falta de seguridad de la salvación</a:t>
            </a:r>
            <a:r>
              <a:rPr lang="en-US" sz="1800" kern="1200">
                <a:latin typeface="Century Gothic" panose="020B0502020202020204" pitchFamily="34" charset="0"/>
              </a:rPr>
              <a:t>.   </a:t>
            </a:r>
          </a:p>
        </p:txBody>
      </p:sp>
    </p:spTree>
    <p:extLst>
      <p:ext uri="{BB962C8B-B14F-4D97-AF65-F5344CB8AC3E}">
        <p14:creationId xmlns:p14="http://schemas.microsoft.com/office/powerpoint/2010/main" val="1710666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magen 4" descr="Una mesa de madera&#10;&#10;El contenido generado por IA puede ser incorrecto.">
            <a:extLst>
              <a:ext uri="{FF2B5EF4-FFF2-40B4-BE49-F238E27FC236}">
                <a16:creationId xmlns:a16="http://schemas.microsoft.com/office/drawing/2014/main" id="{7884311E-27D6-D0A0-48AD-F6514DE504CE}"/>
              </a:ext>
            </a:extLst>
          </p:cNvPr>
          <p:cNvPicPr>
            <a:picLocks noChangeAspect="1"/>
          </p:cNvPicPr>
          <p:nvPr/>
        </p:nvPicPr>
        <p:blipFill>
          <a:blip r:embed="rId2">
            <a:alphaModFix amt="50000"/>
          </a:blip>
          <a:srcRect t="1765"/>
          <a:stretch>
            <a:fillRect/>
          </a:stretch>
        </p:blipFill>
        <p:spPr>
          <a:xfrm>
            <a:off x="20" y="1282"/>
            <a:ext cx="12191980" cy="6856718"/>
          </a:xfrm>
          <a:prstGeom prst="rect">
            <a:avLst/>
          </a:prstGeom>
        </p:spPr>
      </p:pic>
      <p:sp>
        <p:nvSpPr>
          <p:cNvPr id="11" name="Title 1">
            <a:extLst>
              <a:ext uri="{FF2B5EF4-FFF2-40B4-BE49-F238E27FC236}">
                <a16:creationId xmlns:a16="http://schemas.microsoft.com/office/drawing/2014/main" id="{33C1EFFC-BCC9-19B9-3F31-81BE248644D9}"/>
              </a:ext>
            </a:extLst>
          </p:cNvPr>
          <p:cNvSpPr>
            <a:spLocks noGrp="1"/>
          </p:cNvSpPr>
          <p:nvPr>
            <p:ph type="title"/>
          </p:nvPr>
        </p:nvSpPr>
        <p:spPr>
          <a:xfrm>
            <a:off x="1070610" y="723283"/>
            <a:ext cx="10515600" cy="2134832"/>
          </a:xfrm>
        </p:spPr>
        <p:txBody>
          <a:bodyPr>
            <a:normAutofit/>
          </a:bodyPr>
          <a:lstStyle/>
          <a:p>
            <a:pPr algn="ctr">
              <a:defRPr/>
            </a:pPr>
            <a:r>
              <a:rPr lang="es-ES" dirty="0">
                <a:solidFill>
                  <a:schemeClr val="bg1"/>
                </a:solidFill>
                <a:latin typeface="Impact" panose="020B0806030902050204" pitchFamily="34" charset="0"/>
              </a:rPr>
              <a:t>III. Enseñanza bíblica sobre el libre albedrío, la caída del hombre, la predestinación y la perseverancia.</a:t>
            </a:r>
            <a:endParaRPr lang="en-US" dirty="0">
              <a:solidFill>
                <a:schemeClr val="bg1"/>
              </a:solidFill>
              <a:latin typeface="Impact" panose="020B0806030902050204" pitchFamily="34" charset="0"/>
            </a:endParaRPr>
          </a:p>
        </p:txBody>
      </p:sp>
      <p:sp>
        <p:nvSpPr>
          <p:cNvPr id="14" name="Content Placeholder 2">
            <a:extLst>
              <a:ext uri="{FF2B5EF4-FFF2-40B4-BE49-F238E27FC236}">
                <a16:creationId xmlns:a16="http://schemas.microsoft.com/office/drawing/2014/main" id="{8C3B0AF9-FFD6-5AF6-72F6-080DF1FE6E94}"/>
              </a:ext>
            </a:extLst>
          </p:cNvPr>
          <p:cNvSpPr>
            <a:spLocks noGrp="1"/>
          </p:cNvSpPr>
          <p:nvPr>
            <p:ph idx="1"/>
          </p:nvPr>
        </p:nvSpPr>
        <p:spPr>
          <a:xfrm>
            <a:off x="1032510" y="2858115"/>
            <a:ext cx="10515600" cy="3596147"/>
          </a:xfrm>
        </p:spPr>
        <p:txBody>
          <a:bodyPr>
            <a:normAutofit fontScale="92500"/>
          </a:bodyPr>
          <a:lstStyle/>
          <a:p>
            <a:pPr>
              <a:defRPr/>
            </a:pPr>
            <a:r>
              <a:rPr lang="en-US" dirty="0">
                <a:solidFill>
                  <a:srgbClr val="FFC000"/>
                </a:solidFill>
                <a:latin typeface="Century Gothic" panose="020B0502020202020204" pitchFamily="34" charset="0"/>
              </a:rPr>
              <a:t>P: </a:t>
            </a:r>
            <a:r>
              <a:rPr lang="es-ES" dirty="0">
                <a:solidFill>
                  <a:schemeClr val="bg1"/>
                </a:solidFill>
                <a:latin typeface="Century Gothic" panose="020B0502020202020204" pitchFamily="34" charset="0"/>
              </a:rPr>
              <a:t>¿Qué escrituras que parecen apoyar la doctrina de la predestinación?</a:t>
            </a:r>
            <a:endParaRPr lang="en-US" dirty="0">
              <a:solidFill>
                <a:schemeClr val="bg1"/>
              </a:solidFill>
              <a:latin typeface="Century Gothic" panose="020B0502020202020204" pitchFamily="34" charset="0"/>
            </a:endParaRPr>
          </a:p>
          <a:p>
            <a:pPr>
              <a:defRPr/>
            </a:pPr>
            <a:endParaRPr lang="en-US" sz="1000" dirty="0">
              <a:solidFill>
                <a:schemeClr val="bg1"/>
              </a:solidFill>
              <a:latin typeface="Century Gothic" panose="020B0502020202020204" pitchFamily="34" charset="0"/>
            </a:endParaRPr>
          </a:p>
          <a:p>
            <a:pPr>
              <a:defRPr/>
            </a:pPr>
            <a:r>
              <a:rPr lang="en-US" dirty="0">
                <a:solidFill>
                  <a:srgbClr val="FFC000"/>
                </a:solidFill>
                <a:latin typeface="Century Gothic" panose="020B0502020202020204" pitchFamily="34" charset="0"/>
              </a:rPr>
              <a:t>P: </a:t>
            </a:r>
            <a:r>
              <a:rPr lang="es-ES" dirty="0">
                <a:solidFill>
                  <a:schemeClr val="bg1"/>
                </a:solidFill>
                <a:latin typeface="Century Gothic" panose="020B0502020202020204" pitchFamily="34" charset="0"/>
              </a:rPr>
              <a:t>¿El creyente que sigue esta falsa doctrina está perdido?</a:t>
            </a:r>
            <a:endParaRPr lang="en-US" dirty="0">
              <a:solidFill>
                <a:schemeClr val="bg1"/>
              </a:solidFill>
              <a:latin typeface="Century Gothic" panose="020B0502020202020204" pitchFamily="34" charset="0"/>
            </a:endParaRPr>
          </a:p>
          <a:p>
            <a:pPr>
              <a:defRPr/>
            </a:pPr>
            <a:endParaRPr lang="en-US" sz="1000" dirty="0">
              <a:solidFill>
                <a:schemeClr val="bg1"/>
              </a:solidFill>
              <a:latin typeface="Century Gothic" panose="020B0502020202020204" pitchFamily="34" charset="0"/>
            </a:endParaRPr>
          </a:p>
          <a:p>
            <a:pPr>
              <a:defRPr/>
            </a:pPr>
            <a:r>
              <a:rPr lang="en-US" dirty="0">
                <a:solidFill>
                  <a:srgbClr val="FFC000"/>
                </a:solidFill>
                <a:latin typeface="Century Gothic" panose="020B0502020202020204" pitchFamily="34" charset="0"/>
              </a:rPr>
              <a:t>P: </a:t>
            </a:r>
            <a:r>
              <a:rPr lang="es-ES" dirty="0">
                <a:solidFill>
                  <a:schemeClr val="bg1"/>
                </a:solidFill>
                <a:latin typeface="Century Gothic" panose="020B0502020202020204" pitchFamily="34" charset="0"/>
              </a:rPr>
              <a:t>¿Hay escrituras que prueban el libre albedrío y refutan la predestinación?</a:t>
            </a:r>
            <a:endParaRPr lang="en-US" dirty="0">
              <a:solidFill>
                <a:schemeClr val="bg1"/>
              </a:solidFill>
              <a:latin typeface="Century Gothic" panose="020B0502020202020204" pitchFamily="34" charset="0"/>
            </a:endParaRPr>
          </a:p>
          <a:p>
            <a:pPr>
              <a:defRPr/>
            </a:pPr>
            <a:r>
              <a:rPr lang="en-US" dirty="0">
                <a:solidFill>
                  <a:srgbClr val="FFC000"/>
                </a:solidFill>
                <a:latin typeface="Century Gothic" panose="020B0502020202020204" pitchFamily="34" charset="0"/>
              </a:rPr>
              <a:t>P: </a:t>
            </a:r>
            <a:r>
              <a:rPr lang="es-ES" dirty="0">
                <a:solidFill>
                  <a:schemeClr val="bg1"/>
                </a:solidFill>
                <a:latin typeface="Century Gothic" panose="020B0502020202020204" pitchFamily="34" charset="0"/>
              </a:rPr>
              <a:t>¿A dónde vamos primero para aprender lo que sucedió en la caída?.</a:t>
            </a:r>
            <a:endParaRPr lang="en-US" dirty="0">
              <a:solidFill>
                <a:schemeClr val="bg1"/>
              </a:solidFill>
              <a:latin typeface="Century Gothic" panose="020B0502020202020204" pitchFamily="34" charset="0"/>
            </a:endParaRPr>
          </a:p>
          <a:p>
            <a:pPr>
              <a:defRPr/>
            </a:pPr>
            <a:endParaRPr lang="en-US"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5514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descr="Un dibujo de un árbol&#10;&#10;El contenido generado por IA puede ser incorrecto.">
            <a:extLst>
              <a:ext uri="{FF2B5EF4-FFF2-40B4-BE49-F238E27FC236}">
                <a16:creationId xmlns:a16="http://schemas.microsoft.com/office/drawing/2014/main" id="{876689D5-4443-F18F-3363-AC94F9C75F4E}"/>
              </a:ext>
            </a:extLst>
          </p:cNvPr>
          <p:cNvPicPr>
            <a:picLocks noChangeAspect="1"/>
          </p:cNvPicPr>
          <p:nvPr/>
        </p:nvPicPr>
        <p:blipFill>
          <a:blip r:embed="rId2">
            <a:alphaModFix amt="50000"/>
          </a:blip>
          <a:srcRect t="1334"/>
          <a:stretch>
            <a:fillRect/>
          </a:stretch>
        </p:blipFill>
        <p:spPr>
          <a:xfrm>
            <a:off x="20" y="1282"/>
            <a:ext cx="12191980" cy="6856718"/>
          </a:xfrm>
          <a:prstGeom prst="rect">
            <a:avLst/>
          </a:prstGeom>
        </p:spPr>
      </p:pic>
      <p:grpSp>
        <p:nvGrpSpPr>
          <p:cNvPr id="5" name="Grupo 4">
            <a:extLst>
              <a:ext uri="{FF2B5EF4-FFF2-40B4-BE49-F238E27FC236}">
                <a16:creationId xmlns:a16="http://schemas.microsoft.com/office/drawing/2014/main" id="{E460D5DC-097B-1D5E-FA7C-BE766928CB23}"/>
              </a:ext>
            </a:extLst>
          </p:cNvPr>
          <p:cNvGrpSpPr/>
          <p:nvPr/>
        </p:nvGrpSpPr>
        <p:grpSpPr>
          <a:xfrm>
            <a:off x="809530" y="2130939"/>
            <a:ext cx="2771999" cy="2772006"/>
            <a:chOff x="882599" y="1916765"/>
            <a:chExt cx="1156229" cy="1212404"/>
          </a:xfrm>
        </p:grpSpPr>
        <p:sp>
          <p:nvSpPr>
            <p:cNvPr id="6" name="Diagrama de flujo: conector 5">
              <a:extLst>
                <a:ext uri="{FF2B5EF4-FFF2-40B4-BE49-F238E27FC236}">
                  <a16:creationId xmlns:a16="http://schemas.microsoft.com/office/drawing/2014/main" id="{C2FD9DB6-C47E-C81D-8B22-4E953750196F}"/>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La caída de la humanidad</a:t>
              </a:r>
            </a:p>
          </p:txBody>
        </p:sp>
        <p:sp>
          <p:nvSpPr>
            <p:cNvPr id="7" name="Círculo: vacío 6">
              <a:extLst>
                <a:ext uri="{FF2B5EF4-FFF2-40B4-BE49-F238E27FC236}">
                  <a16:creationId xmlns:a16="http://schemas.microsoft.com/office/drawing/2014/main" id="{B9B0EEDC-F5A9-4EBF-2F13-EF2C59B57EE2}"/>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8" name="Content Placeholder 2">
            <a:extLst>
              <a:ext uri="{FF2B5EF4-FFF2-40B4-BE49-F238E27FC236}">
                <a16:creationId xmlns:a16="http://schemas.microsoft.com/office/drawing/2014/main" id="{ACD21749-6B45-628F-9E4B-00E4A01CDF3F}"/>
              </a:ext>
            </a:extLst>
          </p:cNvPr>
          <p:cNvSpPr>
            <a:spLocks noGrp="1"/>
          </p:cNvSpPr>
          <p:nvPr>
            <p:ph idx="1"/>
          </p:nvPr>
        </p:nvSpPr>
        <p:spPr>
          <a:xfrm>
            <a:off x="4059600" y="1072125"/>
            <a:ext cx="7130511" cy="4876800"/>
          </a:xfrm>
        </p:spPr>
        <p:txBody>
          <a:bodyPr>
            <a:normAutofit fontScale="92500" lnSpcReduction="20000"/>
          </a:bodyPr>
          <a:lstStyle/>
          <a:p>
            <a:pPr marL="0" indent="0">
              <a:buNone/>
              <a:defRPr/>
            </a:pPr>
            <a:r>
              <a:rPr lang="es-MX" sz="2400" noProof="0">
                <a:solidFill>
                  <a:schemeClr val="bg1"/>
                </a:solidFill>
                <a:latin typeface="Century Gothic" panose="020B0502020202020204" pitchFamily="34" charset="0"/>
              </a:rPr>
              <a:t>Génesis 3:1-13  Adán y Eva ceden a la tentación y comen el fruto.</a:t>
            </a:r>
          </a:p>
          <a:p>
            <a:pPr marL="0" indent="0">
              <a:buNone/>
              <a:defRPr/>
            </a:pPr>
            <a:endParaRPr lang="es-MX" sz="600" noProof="0" dirty="0">
              <a:solidFill>
                <a:schemeClr val="bg1"/>
              </a:solidFill>
              <a:latin typeface="Century Gothic" panose="020B0502020202020204" pitchFamily="34" charset="0"/>
            </a:endParaRPr>
          </a:p>
          <a:p>
            <a:pPr marL="0" indent="0">
              <a:buNone/>
              <a:defRPr/>
            </a:pPr>
            <a:r>
              <a:rPr lang="es-MX" sz="2400" noProof="0" dirty="0">
                <a:solidFill>
                  <a:schemeClr val="bg1"/>
                </a:solidFill>
                <a:latin typeface="Century Gothic" panose="020B0502020202020204" pitchFamily="34" charset="0"/>
              </a:rPr>
              <a:t>¿Cuáles fueron las consecuencias inmediatas? Génesis 3:21-14</a:t>
            </a:r>
          </a:p>
          <a:p>
            <a:pPr marL="0" indent="0">
              <a:buNone/>
              <a:defRPr/>
            </a:pPr>
            <a:r>
              <a:rPr lang="es-MX" sz="2400" noProof="0" dirty="0">
                <a:solidFill>
                  <a:schemeClr val="bg1"/>
                </a:solidFill>
                <a:latin typeface="Century Gothic" panose="020B0502020202020204" pitchFamily="34" charset="0"/>
              </a:rPr>
              <a:t>1. Perdieron su inocencia.</a:t>
            </a:r>
          </a:p>
          <a:p>
            <a:pPr marL="0" indent="0">
              <a:buNone/>
              <a:defRPr/>
            </a:pPr>
            <a:endParaRPr lang="es-MX" sz="600" noProof="0" dirty="0">
              <a:solidFill>
                <a:schemeClr val="bg1"/>
              </a:solidFill>
              <a:latin typeface="Century Gothic" panose="020B0502020202020204" pitchFamily="34" charset="0"/>
            </a:endParaRPr>
          </a:p>
          <a:p>
            <a:pPr marL="0" indent="0">
              <a:buNone/>
              <a:defRPr/>
            </a:pPr>
            <a:r>
              <a:rPr lang="es-MX" sz="2400" noProof="0" dirty="0">
                <a:solidFill>
                  <a:schemeClr val="bg1"/>
                </a:solidFill>
                <a:latin typeface="Century Gothic" panose="020B0502020202020204" pitchFamily="34" charset="0"/>
              </a:rPr>
              <a:t>2. “Se hicieron como uno de nosotros”, conociendo el bien y el mal. Desarrollaron una propensión al pecado: una “naturaleza pecaminosa”</a:t>
            </a:r>
          </a:p>
          <a:p>
            <a:pPr marL="0" indent="0">
              <a:buNone/>
              <a:defRPr/>
            </a:pPr>
            <a:endParaRPr lang="es-MX" sz="600" noProof="0" dirty="0">
              <a:solidFill>
                <a:schemeClr val="bg1"/>
              </a:solidFill>
              <a:latin typeface="Century Gothic" panose="020B0502020202020204" pitchFamily="34" charset="0"/>
            </a:endParaRPr>
          </a:p>
          <a:p>
            <a:pPr marL="0" indent="0">
              <a:buNone/>
              <a:defRPr/>
            </a:pPr>
            <a:r>
              <a:rPr lang="es-MX" sz="2400" noProof="0" dirty="0">
                <a:solidFill>
                  <a:schemeClr val="bg1"/>
                </a:solidFill>
                <a:latin typeface="Century Gothic" panose="020B0502020202020204" pitchFamily="34" charset="0"/>
              </a:rPr>
              <a:t>3. Perdieron el acceso al árbol de la vida. ¿Perdieron la inmortalidad física, murieron espiritualmente o ambas cosas?</a:t>
            </a:r>
          </a:p>
          <a:p>
            <a:pPr marL="0" indent="0">
              <a:buNone/>
              <a:defRPr/>
            </a:pPr>
            <a:endParaRPr lang="es-MX" sz="600" noProof="0" dirty="0">
              <a:solidFill>
                <a:schemeClr val="bg1"/>
              </a:solidFill>
              <a:latin typeface="Century Gothic" panose="020B0502020202020204" pitchFamily="34" charset="0"/>
            </a:endParaRPr>
          </a:p>
          <a:p>
            <a:pPr marL="0" indent="0">
              <a:buNone/>
              <a:defRPr/>
            </a:pPr>
            <a:r>
              <a:rPr lang="es-MX" sz="2400" noProof="0" dirty="0">
                <a:solidFill>
                  <a:schemeClr val="bg1"/>
                </a:solidFill>
                <a:latin typeface="Century Gothic" panose="020B0502020202020204" pitchFamily="34" charset="0"/>
              </a:rPr>
              <a:t>Pero… Ellos NO se volvieron totalmente depravados.</a:t>
            </a:r>
          </a:p>
          <a:p>
            <a:pPr marL="0" indent="0">
              <a:buNone/>
              <a:defRPr/>
            </a:pPr>
            <a:endParaRPr lang="es-MX" sz="2400" noProof="0" dirty="0">
              <a:solidFill>
                <a:schemeClr val="bg1"/>
              </a:solidFill>
              <a:latin typeface="Century Gothic" panose="020B0502020202020204" pitchFamily="34" charset="0"/>
            </a:endParaRPr>
          </a:p>
          <a:p>
            <a:pPr marL="0" indent="0">
              <a:buNone/>
              <a:defRPr/>
            </a:pPr>
            <a:endParaRPr lang="es-MX" sz="2400" noProof="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724281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B4AE21-6F07-8044-4AD9-5047437F4BF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02B9751-ED67-77B1-95AF-B6B96AD8C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descr="Un dibujo de un árbol&#10;&#10;El contenido generado por IA puede ser incorrecto.">
            <a:extLst>
              <a:ext uri="{FF2B5EF4-FFF2-40B4-BE49-F238E27FC236}">
                <a16:creationId xmlns:a16="http://schemas.microsoft.com/office/drawing/2014/main" id="{825BBBC9-0229-43DC-2226-712F6F8CCECD}"/>
              </a:ext>
            </a:extLst>
          </p:cNvPr>
          <p:cNvPicPr>
            <a:picLocks noChangeAspect="1"/>
          </p:cNvPicPr>
          <p:nvPr/>
        </p:nvPicPr>
        <p:blipFill>
          <a:blip r:embed="rId2">
            <a:alphaModFix amt="50000"/>
          </a:blip>
          <a:srcRect t="1334"/>
          <a:stretch>
            <a:fillRect/>
          </a:stretch>
        </p:blipFill>
        <p:spPr>
          <a:xfrm>
            <a:off x="20" y="1282"/>
            <a:ext cx="12191980" cy="6856718"/>
          </a:xfrm>
          <a:prstGeom prst="rect">
            <a:avLst/>
          </a:prstGeom>
        </p:spPr>
      </p:pic>
      <p:grpSp>
        <p:nvGrpSpPr>
          <p:cNvPr id="5" name="Grupo 4">
            <a:extLst>
              <a:ext uri="{FF2B5EF4-FFF2-40B4-BE49-F238E27FC236}">
                <a16:creationId xmlns:a16="http://schemas.microsoft.com/office/drawing/2014/main" id="{94B5767D-F27E-1CF2-9C9D-8D81E1F5E102}"/>
              </a:ext>
            </a:extLst>
          </p:cNvPr>
          <p:cNvGrpSpPr/>
          <p:nvPr/>
        </p:nvGrpSpPr>
        <p:grpSpPr>
          <a:xfrm>
            <a:off x="752380" y="1639449"/>
            <a:ext cx="2771999" cy="2772006"/>
            <a:chOff x="882599" y="1916765"/>
            <a:chExt cx="1156229" cy="1212404"/>
          </a:xfrm>
        </p:grpSpPr>
        <p:sp>
          <p:nvSpPr>
            <p:cNvPr id="6" name="Diagrama de flujo: conector 5">
              <a:extLst>
                <a:ext uri="{FF2B5EF4-FFF2-40B4-BE49-F238E27FC236}">
                  <a16:creationId xmlns:a16="http://schemas.microsoft.com/office/drawing/2014/main" id="{C2475BE6-013C-46A2-2E76-5D9C0AB75794}"/>
                </a:ext>
              </a:extLst>
            </p:cNvPr>
            <p:cNvSpPr/>
            <p:nvPr/>
          </p:nvSpPr>
          <p:spPr>
            <a:xfrm>
              <a:off x="962834" y="1992687"/>
              <a:ext cx="1006070" cy="1054947"/>
            </a:xfrm>
            <a:prstGeom prst="flowChartConnector">
              <a:avLst/>
            </a:prstGeom>
            <a:solidFill>
              <a:schemeClr val="accent4"/>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¿Adán y Eva perdieron su libre albedrío en la Caída?</a:t>
              </a:r>
            </a:p>
          </p:txBody>
        </p:sp>
        <p:sp>
          <p:nvSpPr>
            <p:cNvPr id="7" name="Círculo: vacío 6">
              <a:extLst>
                <a:ext uri="{FF2B5EF4-FFF2-40B4-BE49-F238E27FC236}">
                  <a16:creationId xmlns:a16="http://schemas.microsoft.com/office/drawing/2014/main" id="{0A9FABC3-DA7F-3ED3-1BFB-DB4717837DD8}"/>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8" name="Content Placeholder 2">
            <a:extLst>
              <a:ext uri="{FF2B5EF4-FFF2-40B4-BE49-F238E27FC236}">
                <a16:creationId xmlns:a16="http://schemas.microsoft.com/office/drawing/2014/main" id="{EFB9BB60-2028-73F3-C448-501932495768}"/>
              </a:ext>
            </a:extLst>
          </p:cNvPr>
          <p:cNvSpPr>
            <a:spLocks noGrp="1"/>
          </p:cNvSpPr>
          <p:nvPr>
            <p:ph idx="1"/>
          </p:nvPr>
        </p:nvSpPr>
        <p:spPr>
          <a:xfrm>
            <a:off x="4059600" y="1083555"/>
            <a:ext cx="7130511" cy="4265685"/>
          </a:xfrm>
        </p:spPr>
        <p:txBody>
          <a:bodyPr>
            <a:normAutofit/>
          </a:bodyPr>
          <a:lstStyle/>
          <a:p>
            <a:pPr marL="0" indent="0">
              <a:buNone/>
              <a:defRPr/>
            </a:pPr>
            <a:r>
              <a:rPr lang="es-ES" sz="2400" noProof="0" dirty="0">
                <a:solidFill>
                  <a:schemeClr val="bg1"/>
                </a:solidFill>
                <a:latin typeface="Century Gothic" panose="020B0502020202020204" pitchFamily="34" charset="0"/>
              </a:rPr>
              <a:t>¡¡¡Ellos (y nosotros) todavía teníamos “libre albedrío”!!!</a:t>
            </a:r>
          </a:p>
          <a:p>
            <a:pPr marL="0" indent="0">
              <a:buNone/>
              <a:defRPr/>
            </a:pPr>
            <a:endParaRPr lang="es-ES" sz="2400" noProof="0" dirty="0">
              <a:solidFill>
                <a:schemeClr val="bg1"/>
              </a:solidFill>
              <a:latin typeface="Century Gothic" panose="020B0502020202020204" pitchFamily="34" charset="0"/>
            </a:endParaRPr>
          </a:p>
          <a:p>
            <a:pPr marL="0" indent="0">
              <a:buNone/>
              <a:defRPr/>
            </a:pPr>
            <a:r>
              <a:rPr lang="es-ES" sz="2400" noProof="0" dirty="0">
                <a:solidFill>
                  <a:schemeClr val="bg1"/>
                </a:solidFill>
                <a:latin typeface="Century Gothic" panose="020B0502020202020204" pitchFamily="34" charset="0"/>
              </a:rPr>
              <a:t>Es la voluntad soberana de Dios que tengamos libre albedrío porque Él nos ama.</a:t>
            </a:r>
          </a:p>
          <a:p>
            <a:pPr marL="0" indent="0">
              <a:buNone/>
              <a:defRPr/>
            </a:pPr>
            <a:endParaRPr lang="es-ES" sz="2400" noProof="0" dirty="0">
              <a:solidFill>
                <a:schemeClr val="bg1"/>
              </a:solidFill>
              <a:latin typeface="Century Gothic" panose="020B0502020202020204" pitchFamily="34" charset="0"/>
            </a:endParaRPr>
          </a:p>
          <a:p>
            <a:pPr marL="0" indent="0">
              <a:buNone/>
              <a:defRPr/>
            </a:pPr>
            <a:r>
              <a:rPr lang="es-ES" sz="2400" noProof="0" dirty="0">
                <a:solidFill>
                  <a:schemeClr val="bg1"/>
                </a:solidFill>
                <a:latin typeface="Century Gothic" panose="020B0502020202020204" pitchFamily="34" charset="0"/>
              </a:rPr>
              <a:t>El amor da la opción. Por definición, es imposible obligar a alguien a amar a otra persona. Si la decisión de amar no es libre, entonces no es amor.</a:t>
            </a:r>
          </a:p>
          <a:p>
            <a:pPr marL="0" indent="0">
              <a:buNone/>
              <a:defRPr/>
            </a:pPr>
            <a:endParaRPr lang="es-ES" sz="2400" noProof="0" dirty="0">
              <a:solidFill>
                <a:schemeClr val="bg1"/>
              </a:solidFill>
              <a:latin typeface="Century Gothic" panose="020B0502020202020204" pitchFamily="34" charset="0"/>
            </a:endParaRPr>
          </a:p>
        </p:txBody>
      </p:sp>
      <p:sp>
        <p:nvSpPr>
          <p:cNvPr id="2" name="CuadroTexto 1">
            <a:extLst>
              <a:ext uri="{FF2B5EF4-FFF2-40B4-BE49-F238E27FC236}">
                <a16:creationId xmlns:a16="http://schemas.microsoft.com/office/drawing/2014/main" id="{BF396219-EE58-02E2-8DDD-14F7B6D050E9}"/>
              </a:ext>
            </a:extLst>
          </p:cNvPr>
          <p:cNvSpPr txBox="1"/>
          <p:nvPr/>
        </p:nvSpPr>
        <p:spPr>
          <a:xfrm>
            <a:off x="4164004" y="5463990"/>
            <a:ext cx="1906291" cy="461665"/>
          </a:xfrm>
          <a:prstGeom prst="rect">
            <a:avLst/>
          </a:prstGeom>
          <a:solidFill>
            <a:schemeClr val="accent4"/>
          </a:solidFill>
          <a:ln w="28575">
            <a:solidFill>
              <a:schemeClr val="bg1"/>
            </a:solidFill>
          </a:ln>
        </p:spPr>
        <p:txBody>
          <a:bodyPr wrap="none" rtlCol="0">
            <a:spAutoFit/>
          </a:bodyPr>
          <a:lstStyle/>
          <a:p>
            <a:r>
              <a:rPr lang="es-MX" sz="2400" dirty="0" err="1">
                <a:solidFill>
                  <a:schemeClr val="bg1"/>
                </a:solidFill>
                <a:latin typeface="Impact" panose="020B0806030902050204" pitchFamily="34" charset="0"/>
              </a:rPr>
              <a:t>Deut</a:t>
            </a:r>
            <a:r>
              <a:rPr lang="es-MX" sz="2400" dirty="0">
                <a:solidFill>
                  <a:schemeClr val="bg1"/>
                </a:solidFill>
                <a:latin typeface="Impact" panose="020B0806030902050204" pitchFamily="34" charset="0"/>
              </a:rPr>
              <a:t> 30:19-20</a:t>
            </a:r>
          </a:p>
        </p:txBody>
      </p:sp>
      <p:sp>
        <p:nvSpPr>
          <p:cNvPr id="3" name="CuadroTexto 2">
            <a:extLst>
              <a:ext uri="{FF2B5EF4-FFF2-40B4-BE49-F238E27FC236}">
                <a16:creationId xmlns:a16="http://schemas.microsoft.com/office/drawing/2014/main" id="{28FF93BF-768D-B309-AADA-463E29A9F7BA}"/>
              </a:ext>
            </a:extLst>
          </p:cNvPr>
          <p:cNvSpPr txBox="1"/>
          <p:nvPr/>
        </p:nvSpPr>
        <p:spPr>
          <a:xfrm>
            <a:off x="6307869" y="5463990"/>
            <a:ext cx="1606787" cy="461665"/>
          </a:xfrm>
          <a:prstGeom prst="rect">
            <a:avLst/>
          </a:prstGeom>
          <a:solidFill>
            <a:schemeClr val="accent4"/>
          </a:solidFill>
          <a:ln w="28575">
            <a:solidFill>
              <a:schemeClr val="bg1"/>
            </a:solidFill>
          </a:ln>
        </p:spPr>
        <p:txBody>
          <a:bodyPr wrap="none" rtlCol="0">
            <a:spAutoFit/>
          </a:bodyPr>
          <a:lstStyle/>
          <a:p>
            <a:r>
              <a:rPr lang="es-MX" sz="2400" dirty="0">
                <a:solidFill>
                  <a:schemeClr val="bg1"/>
                </a:solidFill>
                <a:latin typeface="Impact" panose="020B0806030902050204" pitchFamily="34" charset="0"/>
              </a:rPr>
              <a:t>Josué 24:15</a:t>
            </a:r>
          </a:p>
        </p:txBody>
      </p:sp>
      <p:sp>
        <p:nvSpPr>
          <p:cNvPr id="10" name="CuadroTexto 9">
            <a:extLst>
              <a:ext uri="{FF2B5EF4-FFF2-40B4-BE49-F238E27FC236}">
                <a16:creationId xmlns:a16="http://schemas.microsoft.com/office/drawing/2014/main" id="{E5D142B4-C2D6-E0F4-4BD8-5F751D37B003}"/>
              </a:ext>
            </a:extLst>
          </p:cNvPr>
          <p:cNvSpPr txBox="1"/>
          <p:nvPr/>
        </p:nvSpPr>
        <p:spPr>
          <a:xfrm>
            <a:off x="8152231" y="5463990"/>
            <a:ext cx="2332488" cy="461665"/>
          </a:xfrm>
          <a:prstGeom prst="rect">
            <a:avLst/>
          </a:prstGeom>
          <a:solidFill>
            <a:schemeClr val="accent4"/>
          </a:solidFill>
          <a:ln w="28575">
            <a:solidFill>
              <a:schemeClr val="bg1"/>
            </a:solidFill>
          </a:ln>
        </p:spPr>
        <p:txBody>
          <a:bodyPr wrap="square" rtlCol="0">
            <a:spAutoFit/>
          </a:bodyPr>
          <a:lstStyle/>
          <a:p>
            <a:pPr algn="ctr"/>
            <a:r>
              <a:rPr lang="es-MX" sz="2400" dirty="0">
                <a:solidFill>
                  <a:schemeClr val="bg1"/>
                </a:solidFill>
                <a:latin typeface="Impact" panose="020B0806030902050204" pitchFamily="34" charset="0"/>
              </a:rPr>
              <a:t>Ezequiel 18:19-20</a:t>
            </a:r>
            <a:endParaRPr lang="es-MX" sz="1400" dirty="0">
              <a:solidFill>
                <a:schemeClr val="bg1"/>
              </a:solidFill>
              <a:latin typeface="Impact" panose="020B0806030902050204" pitchFamily="34" charset="0"/>
            </a:endParaRPr>
          </a:p>
        </p:txBody>
      </p:sp>
    </p:spTree>
    <p:extLst>
      <p:ext uri="{BB962C8B-B14F-4D97-AF65-F5344CB8AC3E}">
        <p14:creationId xmlns:p14="http://schemas.microsoft.com/office/powerpoint/2010/main" val="2896147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D129DF1-9C39-D596-0AE4-AA0F918334B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74203F3-D9BF-C8AF-A1A1-849EE986C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Imagen 4" descr="Una mesa de madera&#10;&#10;El contenido generado por IA puede ser incorrecto.">
            <a:extLst>
              <a:ext uri="{FF2B5EF4-FFF2-40B4-BE49-F238E27FC236}">
                <a16:creationId xmlns:a16="http://schemas.microsoft.com/office/drawing/2014/main" id="{FD542ECC-3698-5BC4-17A5-F07FE3003235}"/>
              </a:ext>
            </a:extLst>
          </p:cNvPr>
          <p:cNvPicPr>
            <a:picLocks noChangeAspect="1"/>
          </p:cNvPicPr>
          <p:nvPr/>
        </p:nvPicPr>
        <p:blipFill>
          <a:blip r:embed="rId2">
            <a:alphaModFix amt="50000"/>
          </a:blip>
          <a:srcRect t="1765"/>
          <a:stretch>
            <a:fillRect/>
          </a:stretch>
        </p:blipFill>
        <p:spPr>
          <a:xfrm>
            <a:off x="20" y="1282"/>
            <a:ext cx="12191980" cy="6856718"/>
          </a:xfrm>
          <a:prstGeom prst="rect">
            <a:avLst/>
          </a:prstGeom>
        </p:spPr>
      </p:pic>
      <p:sp>
        <p:nvSpPr>
          <p:cNvPr id="11" name="Title 1">
            <a:extLst>
              <a:ext uri="{FF2B5EF4-FFF2-40B4-BE49-F238E27FC236}">
                <a16:creationId xmlns:a16="http://schemas.microsoft.com/office/drawing/2014/main" id="{3EC06C5A-A899-D448-9B77-4C1DC824A6D0}"/>
              </a:ext>
            </a:extLst>
          </p:cNvPr>
          <p:cNvSpPr>
            <a:spLocks noGrp="1"/>
          </p:cNvSpPr>
          <p:nvPr>
            <p:ph type="title"/>
          </p:nvPr>
        </p:nvSpPr>
        <p:spPr>
          <a:xfrm>
            <a:off x="1070610" y="556418"/>
            <a:ext cx="10515600" cy="1325563"/>
          </a:xfrm>
        </p:spPr>
        <p:txBody>
          <a:bodyPr>
            <a:normAutofit/>
          </a:bodyPr>
          <a:lstStyle/>
          <a:p>
            <a:pPr algn="ctr">
              <a:defRPr/>
            </a:pPr>
            <a:r>
              <a:rPr lang="es-ES" dirty="0">
                <a:solidFill>
                  <a:schemeClr val="bg1"/>
                </a:solidFill>
                <a:latin typeface="Impact" panose="020B0806030902050204" pitchFamily="34" charset="0"/>
              </a:rPr>
              <a:t>Ante Romanos 5 y 8-10,</a:t>
            </a:r>
            <a:br>
              <a:rPr lang="es-ES" dirty="0">
                <a:solidFill>
                  <a:schemeClr val="bg1"/>
                </a:solidFill>
                <a:latin typeface="Impact" panose="020B0806030902050204" pitchFamily="34" charset="0"/>
              </a:rPr>
            </a:br>
            <a:r>
              <a:rPr lang="es-ES" sz="2800" dirty="0">
                <a:solidFill>
                  <a:schemeClr val="bg1"/>
                </a:solidFill>
                <a:latin typeface="Impact" panose="020B0806030902050204" pitchFamily="34" charset="0"/>
              </a:rPr>
              <a:t>P:  ¿Siempre hace se la voluntad de Dios?</a:t>
            </a:r>
            <a:endParaRPr lang="en-US" dirty="0">
              <a:solidFill>
                <a:schemeClr val="bg1"/>
              </a:solidFill>
              <a:latin typeface="Impact" panose="020B0806030902050204" pitchFamily="34" charset="0"/>
            </a:endParaRPr>
          </a:p>
        </p:txBody>
      </p:sp>
      <p:sp>
        <p:nvSpPr>
          <p:cNvPr id="14" name="Content Placeholder 2">
            <a:extLst>
              <a:ext uri="{FF2B5EF4-FFF2-40B4-BE49-F238E27FC236}">
                <a16:creationId xmlns:a16="http://schemas.microsoft.com/office/drawing/2014/main" id="{DDD42F48-84AA-44A4-315C-ACCF0B78093D}"/>
              </a:ext>
            </a:extLst>
          </p:cNvPr>
          <p:cNvSpPr>
            <a:spLocks noGrp="1"/>
          </p:cNvSpPr>
          <p:nvPr>
            <p:ph idx="1"/>
          </p:nvPr>
        </p:nvSpPr>
        <p:spPr>
          <a:xfrm>
            <a:off x="952500" y="2437117"/>
            <a:ext cx="10515600" cy="3596147"/>
          </a:xfrm>
        </p:spPr>
        <p:txBody>
          <a:bodyPr>
            <a:normAutofit/>
          </a:bodyPr>
          <a:lstStyle/>
          <a:p>
            <a:pPr>
              <a:defRPr/>
            </a:pPr>
            <a:r>
              <a:rPr lang="es-ES" dirty="0">
                <a:solidFill>
                  <a:schemeClr val="bg1"/>
                </a:solidFill>
                <a:latin typeface="Century Gothic" panose="020B0502020202020204" pitchFamily="34" charset="0"/>
              </a:rPr>
              <a:t>Mateo 6:10.   Jesús pidió: </a:t>
            </a:r>
            <a:r>
              <a:rPr lang="es-MX" dirty="0">
                <a:solidFill>
                  <a:schemeClr val="bg1"/>
                </a:solidFill>
                <a:latin typeface="Century Gothic" panose="020B0502020202020204" pitchFamily="34" charset="0"/>
              </a:rPr>
              <a:t>«</a:t>
            </a:r>
            <a:r>
              <a:rPr lang="es-ES" dirty="0">
                <a:solidFill>
                  <a:schemeClr val="bg1"/>
                </a:solidFill>
                <a:latin typeface="Century Gothic" panose="020B0502020202020204" pitchFamily="34" charset="0"/>
              </a:rPr>
              <a:t>Que se haga tu voluntad</a:t>
            </a:r>
            <a:r>
              <a:rPr lang="es-MX" dirty="0">
                <a:solidFill>
                  <a:schemeClr val="bg1"/>
                </a:solidFill>
                <a:latin typeface="Century Gothic" panose="020B0502020202020204" pitchFamily="34" charset="0"/>
              </a:rPr>
              <a:t>»</a:t>
            </a:r>
            <a:r>
              <a:rPr lang="es-ES" dirty="0">
                <a:solidFill>
                  <a:schemeClr val="bg1"/>
                </a:solidFill>
                <a:latin typeface="Century Gothic" panose="020B0502020202020204" pitchFamily="34" charset="0"/>
              </a:rPr>
              <a:t>….   </a:t>
            </a:r>
          </a:p>
          <a:p>
            <a:pPr>
              <a:defRPr/>
            </a:pPr>
            <a:endParaRPr lang="es-ES" dirty="0">
              <a:solidFill>
                <a:schemeClr val="bg1"/>
              </a:solidFill>
              <a:latin typeface="Century Gothic" panose="020B0502020202020204" pitchFamily="34" charset="0"/>
            </a:endParaRPr>
          </a:p>
          <a:p>
            <a:pPr>
              <a:defRPr/>
            </a:pPr>
            <a:r>
              <a:rPr lang="es-ES" dirty="0">
                <a:solidFill>
                  <a:schemeClr val="bg1"/>
                </a:solidFill>
                <a:latin typeface="Century Gothic" panose="020B0502020202020204" pitchFamily="34" charset="0"/>
              </a:rPr>
              <a:t>Mateo 23:37  .. Jesús fue crucificado: </a:t>
            </a:r>
            <a:r>
              <a:rPr lang="es-MX" dirty="0">
                <a:solidFill>
                  <a:schemeClr val="bg1"/>
                </a:solidFill>
                <a:latin typeface="Century Gothic" panose="020B0502020202020204" pitchFamily="34" charset="0"/>
              </a:rPr>
              <a:t>«Dios no quiso librarlo»</a:t>
            </a:r>
            <a:r>
              <a:rPr lang="es-ES" dirty="0">
                <a:solidFill>
                  <a:schemeClr val="bg1"/>
                </a:solidFill>
                <a:latin typeface="Century Gothic" panose="020B0502020202020204" pitchFamily="34" charset="0"/>
              </a:rPr>
              <a:t>.</a:t>
            </a:r>
          </a:p>
          <a:p>
            <a:pPr>
              <a:defRPr/>
            </a:pPr>
            <a:endParaRPr lang="es-ES" dirty="0">
              <a:solidFill>
                <a:schemeClr val="bg1"/>
              </a:solidFill>
              <a:latin typeface="Century Gothic" panose="020B0502020202020204" pitchFamily="34" charset="0"/>
            </a:endParaRPr>
          </a:p>
          <a:p>
            <a:pPr>
              <a:defRPr/>
            </a:pPr>
            <a:r>
              <a:rPr lang="es-ES" dirty="0">
                <a:solidFill>
                  <a:schemeClr val="bg1"/>
                </a:solidFill>
                <a:latin typeface="Century Gothic" panose="020B0502020202020204" pitchFamily="34" charset="0"/>
              </a:rPr>
              <a:t>Ezequiel 18:31-32  </a:t>
            </a:r>
            <a:r>
              <a:rPr lang="es-MX" dirty="0">
                <a:solidFill>
                  <a:schemeClr val="bg1"/>
                </a:solidFill>
                <a:latin typeface="Century Gothic" panose="020B0502020202020204" pitchFamily="34" charset="0"/>
              </a:rPr>
              <a:t>«</a:t>
            </a:r>
            <a:r>
              <a:rPr lang="es-ES" dirty="0">
                <a:solidFill>
                  <a:schemeClr val="bg1"/>
                </a:solidFill>
                <a:latin typeface="Century Gothic" panose="020B0502020202020204" pitchFamily="34" charset="0"/>
              </a:rPr>
              <a:t>no me complazco en la muerte de nadie</a:t>
            </a:r>
            <a:r>
              <a:rPr lang="es-MX" dirty="0">
                <a:solidFill>
                  <a:schemeClr val="bg1"/>
                </a:solidFill>
                <a:latin typeface="Century Gothic" panose="020B0502020202020204" pitchFamily="34" charset="0"/>
              </a:rPr>
              <a:t>»…</a:t>
            </a:r>
            <a:endParaRPr lang="en-US"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9995065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C78D5C-910F-5B11-6D76-CA1D7216D16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C5789B5-216D-D6C0-6C7B-7D08AA9C0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Imagen 4" descr="Una mesa de madera&#10;&#10;El contenido generado por IA puede ser incorrecto.">
            <a:extLst>
              <a:ext uri="{FF2B5EF4-FFF2-40B4-BE49-F238E27FC236}">
                <a16:creationId xmlns:a16="http://schemas.microsoft.com/office/drawing/2014/main" id="{08937CE9-758F-0A50-3780-A81277DB83A0}"/>
              </a:ext>
            </a:extLst>
          </p:cNvPr>
          <p:cNvPicPr>
            <a:picLocks noChangeAspect="1"/>
          </p:cNvPicPr>
          <p:nvPr/>
        </p:nvPicPr>
        <p:blipFill>
          <a:blip r:embed="rId2">
            <a:alphaModFix amt="50000"/>
          </a:blip>
          <a:srcRect t="1765"/>
          <a:stretch>
            <a:fillRect/>
          </a:stretch>
        </p:blipFill>
        <p:spPr>
          <a:xfrm>
            <a:off x="20" y="1282"/>
            <a:ext cx="12191980" cy="6856718"/>
          </a:xfrm>
          <a:prstGeom prst="rect">
            <a:avLst/>
          </a:prstGeom>
        </p:spPr>
      </p:pic>
      <p:sp>
        <p:nvSpPr>
          <p:cNvPr id="11" name="Title 1">
            <a:extLst>
              <a:ext uri="{FF2B5EF4-FFF2-40B4-BE49-F238E27FC236}">
                <a16:creationId xmlns:a16="http://schemas.microsoft.com/office/drawing/2014/main" id="{BFB71028-2501-9441-CFC1-E24884B5AB6B}"/>
              </a:ext>
            </a:extLst>
          </p:cNvPr>
          <p:cNvSpPr>
            <a:spLocks noGrp="1"/>
          </p:cNvSpPr>
          <p:nvPr>
            <p:ph type="title"/>
          </p:nvPr>
        </p:nvSpPr>
        <p:spPr>
          <a:xfrm>
            <a:off x="1070610" y="556418"/>
            <a:ext cx="10515600" cy="1325563"/>
          </a:xfrm>
        </p:spPr>
        <p:txBody>
          <a:bodyPr>
            <a:normAutofit/>
          </a:bodyPr>
          <a:lstStyle/>
          <a:p>
            <a:pPr algn="ctr">
              <a:defRPr/>
            </a:pPr>
            <a:r>
              <a:rPr lang="es-ES" sz="5400" dirty="0">
                <a:solidFill>
                  <a:schemeClr val="bg1"/>
                </a:solidFill>
                <a:latin typeface="Impact" panose="020B0806030902050204" pitchFamily="34" charset="0"/>
              </a:rPr>
              <a:t>¿La </a:t>
            </a:r>
            <a:r>
              <a:rPr lang="es-MX" sz="5400" dirty="0">
                <a:solidFill>
                  <a:schemeClr val="bg1"/>
                </a:solidFill>
                <a:latin typeface="Impact" panose="020B0806030902050204" pitchFamily="34" charset="0"/>
              </a:rPr>
              <a:t>«sola fe» es bíblica?</a:t>
            </a:r>
            <a:endParaRPr lang="en-US" sz="5400" dirty="0">
              <a:solidFill>
                <a:schemeClr val="bg1"/>
              </a:solidFill>
              <a:latin typeface="Impact" panose="020B0806030902050204" pitchFamily="34" charset="0"/>
            </a:endParaRPr>
          </a:p>
        </p:txBody>
      </p:sp>
      <p:grpSp>
        <p:nvGrpSpPr>
          <p:cNvPr id="4" name="Grupo 3">
            <a:extLst>
              <a:ext uri="{FF2B5EF4-FFF2-40B4-BE49-F238E27FC236}">
                <a16:creationId xmlns:a16="http://schemas.microsoft.com/office/drawing/2014/main" id="{6E9AAE26-B84A-760B-D19B-AEC8A9007E77}"/>
              </a:ext>
            </a:extLst>
          </p:cNvPr>
          <p:cNvGrpSpPr/>
          <p:nvPr/>
        </p:nvGrpSpPr>
        <p:grpSpPr>
          <a:xfrm>
            <a:off x="1564180" y="1923038"/>
            <a:ext cx="2519999" cy="2520005"/>
            <a:chOff x="882599" y="1916765"/>
            <a:chExt cx="1156229" cy="1212404"/>
          </a:xfrm>
        </p:grpSpPr>
        <p:sp>
          <p:nvSpPr>
            <p:cNvPr id="6" name="Diagrama de flujo: conector 5">
              <a:extLst>
                <a:ext uri="{FF2B5EF4-FFF2-40B4-BE49-F238E27FC236}">
                  <a16:creationId xmlns:a16="http://schemas.microsoft.com/office/drawing/2014/main" id="{0E58B5AC-0C50-832D-0695-620F8741CE96}"/>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Santiago </a:t>
              </a:r>
              <a:r>
                <a:rPr kumimoji="0" lang="es-ES"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2:14-26</a:t>
              </a:r>
            </a:p>
          </p:txBody>
        </p:sp>
        <p:sp>
          <p:nvSpPr>
            <p:cNvPr id="7" name="Círculo: vacío 6">
              <a:extLst>
                <a:ext uri="{FF2B5EF4-FFF2-40B4-BE49-F238E27FC236}">
                  <a16:creationId xmlns:a16="http://schemas.microsoft.com/office/drawing/2014/main" id="{9CCD5EAA-F588-68EC-0A8F-37F099FA177D}"/>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8" name="Grupo 7">
            <a:extLst>
              <a:ext uri="{FF2B5EF4-FFF2-40B4-BE49-F238E27FC236}">
                <a16:creationId xmlns:a16="http://schemas.microsoft.com/office/drawing/2014/main" id="{BF4E1499-CAFE-5622-0743-6BA2C540627D}"/>
              </a:ext>
            </a:extLst>
          </p:cNvPr>
          <p:cNvGrpSpPr/>
          <p:nvPr/>
        </p:nvGrpSpPr>
        <p:grpSpPr>
          <a:xfrm>
            <a:off x="4525333" y="1923038"/>
            <a:ext cx="2519999" cy="2520005"/>
            <a:chOff x="882599" y="1916765"/>
            <a:chExt cx="1156229" cy="1212404"/>
          </a:xfrm>
        </p:grpSpPr>
        <p:sp>
          <p:nvSpPr>
            <p:cNvPr id="9" name="Diagrama de flujo: conector 8">
              <a:extLst>
                <a:ext uri="{FF2B5EF4-FFF2-40B4-BE49-F238E27FC236}">
                  <a16:creationId xmlns:a16="http://schemas.microsoft.com/office/drawing/2014/main" id="{5692E257-B8C6-EC51-E72F-C2691CEFD6DA}"/>
                </a:ext>
              </a:extLst>
            </p:cNvPr>
            <p:cNvSpPr/>
            <p:nvPr/>
          </p:nvSpPr>
          <p:spPr>
            <a:xfrm>
              <a:off x="962834" y="1992687"/>
              <a:ext cx="1006070" cy="1054947"/>
            </a:xfrm>
            <a:prstGeom prst="flowChartConnector">
              <a:avLst/>
            </a:prstGeom>
            <a:solidFill>
              <a:srgbClr val="FFC00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Gálatas</a:t>
              </a:r>
              <a:r>
                <a:rPr kumimoji="0" lang="es-ES" sz="3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 5:6</a:t>
              </a:r>
              <a:endParaRPr kumimoji="0" lang="es-ES" sz="2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2" name="Círculo: vacío 11">
              <a:extLst>
                <a:ext uri="{FF2B5EF4-FFF2-40B4-BE49-F238E27FC236}">
                  <a16:creationId xmlns:a16="http://schemas.microsoft.com/office/drawing/2014/main" id="{391D183C-DCE9-FF21-765E-960AE15643FB}"/>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3" name="Grupo 12">
            <a:extLst>
              <a:ext uri="{FF2B5EF4-FFF2-40B4-BE49-F238E27FC236}">
                <a16:creationId xmlns:a16="http://schemas.microsoft.com/office/drawing/2014/main" id="{2D0354F9-040B-944E-A857-DC96D4B597AF}"/>
              </a:ext>
            </a:extLst>
          </p:cNvPr>
          <p:cNvGrpSpPr/>
          <p:nvPr/>
        </p:nvGrpSpPr>
        <p:grpSpPr>
          <a:xfrm>
            <a:off x="7486486" y="1923038"/>
            <a:ext cx="2519999" cy="2520005"/>
            <a:chOff x="882599" y="1916765"/>
            <a:chExt cx="1156229" cy="1212404"/>
          </a:xfrm>
        </p:grpSpPr>
        <p:sp>
          <p:nvSpPr>
            <p:cNvPr id="15" name="Diagrama de flujo: conector 14">
              <a:extLst>
                <a:ext uri="{FF2B5EF4-FFF2-40B4-BE49-F238E27FC236}">
                  <a16:creationId xmlns:a16="http://schemas.microsoft.com/office/drawing/2014/main" id="{423A7045-DF47-7456-FBBD-093258D58551}"/>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Juan 6:29</a:t>
              </a:r>
              <a:endPar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6" name="Círculo: vacío 15">
              <a:extLst>
                <a:ext uri="{FF2B5EF4-FFF2-40B4-BE49-F238E27FC236}">
                  <a16:creationId xmlns:a16="http://schemas.microsoft.com/office/drawing/2014/main" id="{526D5791-71BB-F60A-5F4C-8D6DEAD6E7D5}"/>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17" name="Text Box 5">
            <a:extLst>
              <a:ext uri="{FF2B5EF4-FFF2-40B4-BE49-F238E27FC236}">
                <a16:creationId xmlns:a16="http://schemas.microsoft.com/office/drawing/2014/main" id="{32A28AD3-DD76-AE71-F1B2-C5C22FF0872E}"/>
              </a:ext>
            </a:extLst>
          </p:cNvPr>
          <p:cNvSpPr txBox="1">
            <a:spLocks noChangeArrowheads="1"/>
          </p:cNvSpPr>
          <p:nvPr/>
        </p:nvSpPr>
        <p:spPr bwMode="auto">
          <a:xfrm>
            <a:off x="4562303" y="4661290"/>
            <a:ext cx="247884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algn="ctr">
              <a:spcBef>
                <a:spcPct val="50000"/>
              </a:spcBef>
              <a:buClrTx/>
              <a:buSzTx/>
              <a:buNone/>
            </a:pPr>
            <a:r>
              <a:rPr lang="es-ES" altLang="en-US" sz="2400" dirty="0">
                <a:solidFill>
                  <a:schemeClr val="bg1"/>
                </a:solidFill>
                <a:effectLst>
                  <a:outerShdw blurRad="38100" dist="38100" dir="2700000" algn="tl">
                    <a:srgbClr val="000000">
                      <a:alpha val="43137"/>
                    </a:srgbClr>
                  </a:outerShdw>
                </a:effectLst>
                <a:latin typeface="Century Gothic" panose="020B0502020202020204" pitchFamily="34" charset="0"/>
              </a:rPr>
              <a:t>La fe expresándose en el amor</a:t>
            </a:r>
          </a:p>
          <a:p>
            <a:pPr algn="ctr">
              <a:spcBef>
                <a:spcPct val="50000"/>
              </a:spcBef>
              <a:buClrTx/>
              <a:buSzTx/>
              <a:buNone/>
            </a:pPr>
            <a:endParaRPr lang="es-ES" altLang="en-US" sz="2400"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19" name="Text Box 5">
            <a:extLst>
              <a:ext uri="{FF2B5EF4-FFF2-40B4-BE49-F238E27FC236}">
                <a16:creationId xmlns:a16="http://schemas.microsoft.com/office/drawing/2014/main" id="{94AFA64D-F410-33BD-459C-B5B3FC15347E}"/>
              </a:ext>
            </a:extLst>
          </p:cNvPr>
          <p:cNvSpPr txBox="1">
            <a:spLocks noChangeArrowheads="1"/>
          </p:cNvSpPr>
          <p:nvPr/>
        </p:nvSpPr>
        <p:spPr bwMode="auto">
          <a:xfrm>
            <a:off x="7587797" y="4604140"/>
            <a:ext cx="247884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algn="ctr">
              <a:spcBef>
                <a:spcPct val="50000"/>
              </a:spcBef>
              <a:buClrTx/>
              <a:buSzTx/>
              <a:buNone/>
            </a:pPr>
            <a:r>
              <a:rPr lang="es-ES" altLang="en-US" sz="2400" dirty="0">
                <a:solidFill>
                  <a:schemeClr val="bg1"/>
                </a:solidFill>
                <a:effectLst>
                  <a:outerShdw blurRad="38100" dist="38100" dir="2700000" algn="tl">
                    <a:srgbClr val="000000">
                      <a:alpha val="43137"/>
                    </a:srgbClr>
                  </a:outerShdw>
                </a:effectLst>
                <a:latin typeface="Century Gothic" panose="020B0502020202020204" pitchFamily="34" charset="0"/>
              </a:rPr>
              <a:t>¿Cuáles son las obras que Dios exige? R: Creer en él.</a:t>
            </a:r>
          </a:p>
        </p:txBody>
      </p:sp>
    </p:spTree>
    <p:extLst>
      <p:ext uri="{BB962C8B-B14F-4D97-AF65-F5344CB8AC3E}">
        <p14:creationId xmlns:p14="http://schemas.microsoft.com/office/powerpoint/2010/main" val="29277105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10B4FB-7B54-C991-787C-F817B31D07E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101FC73-3ACA-9BAB-EBCF-9731E4FAE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Imagen 4" descr="Una mesa de madera&#10;&#10;El contenido generado por IA puede ser incorrecto.">
            <a:extLst>
              <a:ext uri="{FF2B5EF4-FFF2-40B4-BE49-F238E27FC236}">
                <a16:creationId xmlns:a16="http://schemas.microsoft.com/office/drawing/2014/main" id="{FB02C4E9-FF2C-2B73-C6BC-9F2451B4C133}"/>
              </a:ext>
            </a:extLst>
          </p:cNvPr>
          <p:cNvPicPr>
            <a:picLocks noChangeAspect="1"/>
          </p:cNvPicPr>
          <p:nvPr/>
        </p:nvPicPr>
        <p:blipFill>
          <a:blip r:embed="rId2">
            <a:alphaModFix amt="50000"/>
          </a:blip>
          <a:srcRect t="1765"/>
          <a:stretch>
            <a:fillRect/>
          </a:stretch>
        </p:blipFill>
        <p:spPr>
          <a:xfrm>
            <a:off x="20" y="1282"/>
            <a:ext cx="12191980" cy="6856718"/>
          </a:xfrm>
          <a:prstGeom prst="rect">
            <a:avLst/>
          </a:prstGeom>
        </p:spPr>
      </p:pic>
      <p:sp>
        <p:nvSpPr>
          <p:cNvPr id="7" name="Title 1">
            <a:extLst>
              <a:ext uri="{FF2B5EF4-FFF2-40B4-BE49-F238E27FC236}">
                <a16:creationId xmlns:a16="http://schemas.microsoft.com/office/drawing/2014/main" id="{50BE0224-178A-0A5B-7D8E-2D4B8B3516E6}"/>
              </a:ext>
            </a:extLst>
          </p:cNvPr>
          <p:cNvSpPr>
            <a:spLocks noGrp="1"/>
          </p:cNvSpPr>
          <p:nvPr>
            <p:ph type="title"/>
          </p:nvPr>
        </p:nvSpPr>
        <p:spPr>
          <a:xfrm>
            <a:off x="2583628" y="723506"/>
            <a:ext cx="7024744" cy="724936"/>
          </a:xfrm>
        </p:spPr>
        <p:txBody>
          <a:bodyPr>
            <a:noAutofit/>
          </a:bodyPr>
          <a:lstStyle/>
          <a:p>
            <a:pPr algn="ctr"/>
            <a:r>
              <a:rPr lang="es-MX" sz="5400" spc="300" noProof="0" dirty="0">
                <a:solidFill>
                  <a:schemeClr val="bg1"/>
                </a:solidFill>
                <a:latin typeface="Impact" panose="020B0806030902050204" pitchFamily="34" charset="0"/>
              </a:rPr>
              <a:t>Otra pregunta:</a:t>
            </a:r>
          </a:p>
        </p:txBody>
      </p:sp>
      <p:sp>
        <p:nvSpPr>
          <p:cNvPr id="8" name="Content Placeholder 2">
            <a:extLst>
              <a:ext uri="{FF2B5EF4-FFF2-40B4-BE49-F238E27FC236}">
                <a16:creationId xmlns:a16="http://schemas.microsoft.com/office/drawing/2014/main" id="{649C6664-B2DF-2573-3302-812B00B1E784}"/>
              </a:ext>
            </a:extLst>
          </p:cNvPr>
          <p:cNvSpPr>
            <a:spLocks noGrp="1"/>
          </p:cNvSpPr>
          <p:nvPr>
            <p:ph idx="1"/>
          </p:nvPr>
        </p:nvSpPr>
        <p:spPr>
          <a:xfrm>
            <a:off x="1013460" y="1851660"/>
            <a:ext cx="4724400" cy="1267695"/>
          </a:xfrm>
        </p:spPr>
        <p:txBody>
          <a:bodyPr>
            <a:normAutofit/>
          </a:bodyPr>
          <a:lstStyle/>
          <a:p>
            <a:pPr marL="68580" indent="0" algn="ctr">
              <a:buNone/>
            </a:pPr>
            <a:r>
              <a:rPr lang="es-MX" sz="3200" noProof="0" dirty="0">
                <a:solidFill>
                  <a:schemeClr val="bg1"/>
                </a:solidFill>
                <a:latin typeface="Century Gothic" panose="020B0502020202020204" pitchFamily="34" charset="0"/>
              </a:rPr>
              <a:t>¿Es el bautismo una obra de salvación?</a:t>
            </a:r>
          </a:p>
        </p:txBody>
      </p:sp>
      <p:pic>
        <p:nvPicPr>
          <p:cNvPr id="9" name="Imagen 8">
            <a:extLst>
              <a:ext uri="{FF2B5EF4-FFF2-40B4-BE49-F238E27FC236}">
                <a16:creationId xmlns:a16="http://schemas.microsoft.com/office/drawing/2014/main" id="{FC7EB5E5-3E90-3F69-098D-1B82891B5447}"/>
              </a:ext>
            </a:extLst>
          </p:cNvPr>
          <p:cNvPicPr>
            <a:picLocks noChangeAspect="1"/>
          </p:cNvPicPr>
          <p:nvPr/>
        </p:nvPicPr>
        <p:blipFill rotWithShape="1">
          <a:blip r:embed="rId3"/>
          <a:srcRect l="33417" r="83"/>
          <a:stretch>
            <a:fillRect/>
          </a:stretch>
        </p:blipFill>
        <p:spPr>
          <a:xfrm>
            <a:off x="1985846" y="3249038"/>
            <a:ext cx="2855353" cy="2855353"/>
          </a:xfrm>
          <a:prstGeom prst="flowChartConnector">
            <a:avLst/>
          </a:prstGeom>
        </p:spPr>
      </p:pic>
      <p:sp>
        <p:nvSpPr>
          <p:cNvPr id="12" name="Círculo: vacío 11">
            <a:extLst>
              <a:ext uri="{FF2B5EF4-FFF2-40B4-BE49-F238E27FC236}">
                <a16:creationId xmlns:a16="http://schemas.microsoft.com/office/drawing/2014/main" id="{FA9159D0-3182-4022-A346-7E6E06F00112}"/>
              </a:ext>
            </a:extLst>
          </p:cNvPr>
          <p:cNvSpPr/>
          <p:nvPr/>
        </p:nvSpPr>
        <p:spPr>
          <a:xfrm>
            <a:off x="1736462" y="2993720"/>
            <a:ext cx="3354119" cy="3354128"/>
          </a:xfrm>
          <a:prstGeom prst="donut">
            <a:avLst>
              <a:gd name="adj" fmla="val 4282"/>
            </a:avLst>
          </a:prstGeom>
          <a:solidFill>
            <a:srgbClr val="B1D2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schemeClr val="bg1"/>
              </a:solidFill>
              <a:effectLst/>
              <a:uLnTx/>
              <a:uFillTx/>
              <a:latin typeface="Century Gothic" panose="020B0502020202020204" pitchFamily="34" charset="0"/>
            </a:endParaRPr>
          </a:p>
        </p:txBody>
      </p:sp>
      <p:sp>
        <p:nvSpPr>
          <p:cNvPr id="13" name="Content Placeholder 2">
            <a:extLst>
              <a:ext uri="{FF2B5EF4-FFF2-40B4-BE49-F238E27FC236}">
                <a16:creationId xmlns:a16="http://schemas.microsoft.com/office/drawing/2014/main" id="{3D71F14F-C1DF-ADA8-84BC-60FC164DFB96}"/>
              </a:ext>
            </a:extLst>
          </p:cNvPr>
          <p:cNvSpPr txBox="1">
            <a:spLocks/>
          </p:cNvSpPr>
          <p:nvPr/>
        </p:nvSpPr>
        <p:spPr>
          <a:xfrm>
            <a:off x="6534150" y="2170665"/>
            <a:ext cx="4724400" cy="396382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s-MX" sz="3600" noProof="0" dirty="0">
                <a:solidFill>
                  <a:schemeClr val="bg1"/>
                </a:solidFill>
                <a:latin typeface="Century Gothic" panose="020B0502020202020204" pitchFamily="34" charset="0"/>
              </a:rPr>
              <a:t>El bautismo es pasivo. Se nos hace a nosotros.</a:t>
            </a:r>
          </a:p>
          <a:p>
            <a:pPr marL="0" indent="0">
              <a:buFont typeface="Arial" panose="020B0604020202020204" pitchFamily="34" charset="0"/>
              <a:buNone/>
              <a:defRPr/>
            </a:pPr>
            <a:endParaRPr lang="es-MX" sz="3600" noProof="0" dirty="0">
              <a:solidFill>
                <a:schemeClr val="bg1"/>
              </a:solidFill>
              <a:latin typeface="Century Gothic" panose="020B0502020202020204" pitchFamily="34" charset="0"/>
            </a:endParaRPr>
          </a:p>
          <a:p>
            <a:pPr marL="0" indent="0">
              <a:buFont typeface="Arial" panose="020B0604020202020204" pitchFamily="34" charset="0"/>
              <a:buNone/>
              <a:defRPr/>
            </a:pPr>
            <a:r>
              <a:rPr lang="es-MX" sz="3600" noProof="0" dirty="0">
                <a:solidFill>
                  <a:srgbClr val="B1D272"/>
                </a:solidFill>
                <a:latin typeface="Century Gothic" panose="020B0502020202020204" pitchFamily="34" charset="0"/>
              </a:rPr>
              <a:t>Colosenses 2:12-13  </a:t>
            </a:r>
            <a:r>
              <a:rPr lang="es-MX" sz="3600" noProof="0" dirty="0">
                <a:solidFill>
                  <a:schemeClr val="bg1"/>
                </a:solidFill>
                <a:latin typeface="Century Gothic" panose="020B0502020202020204" pitchFamily="34" charset="0"/>
              </a:rPr>
              <a:t>-  Si el bautismo es una “obra”, es una obra de Dios, no de nosotros. </a:t>
            </a:r>
          </a:p>
        </p:txBody>
      </p:sp>
    </p:spTree>
    <p:extLst>
      <p:ext uri="{BB962C8B-B14F-4D97-AF65-F5344CB8AC3E}">
        <p14:creationId xmlns:p14="http://schemas.microsoft.com/office/powerpoint/2010/main" val="12116688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4AA1A9-E079-F68F-6100-A0B97CD6FD5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7DF8359-1B42-4DBC-B125-FF70E7B17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FC16986A-5284-9442-5BF2-20FC2F10C26B}"/>
              </a:ext>
            </a:extLst>
          </p:cNvPr>
          <p:cNvPicPr>
            <a:picLocks noChangeAspect="1"/>
          </p:cNvPicPr>
          <p:nvPr/>
        </p:nvPicPr>
        <p:blipFill>
          <a:blip r:embed="rId2">
            <a:alphaModFix amt="35000"/>
          </a:blip>
          <a:srcRect b="19"/>
          <a:stretch>
            <a:fillRect/>
          </a:stretch>
        </p:blipFill>
        <p:spPr>
          <a:xfrm>
            <a:off x="23679" y="0"/>
            <a:ext cx="12191980" cy="6856718"/>
          </a:xfrm>
          <a:prstGeom prst="rect">
            <a:avLst/>
          </a:prstGeom>
        </p:spPr>
      </p:pic>
      <p:pic>
        <p:nvPicPr>
          <p:cNvPr id="5" name="Imagen 4">
            <a:extLst>
              <a:ext uri="{FF2B5EF4-FFF2-40B4-BE49-F238E27FC236}">
                <a16:creationId xmlns:a16="http://schemas.microsoft.com/office/drawing/2014/main" id="{9D6524AA-9C19-C4F0-8A1D-A23632522C28}"/>
              </a:ext>
            </a:extLst>
          </p:cNvPr>
          <p:cNvPicPr>
            <a:picLocks noChangeAspect="1"/>
          </p:cNvPicPr>
          <p:nvPr/>
        </p:nvPicPr>
        <p:blipFill rotWithShape="1">
          <a:blip r:embed="rId3"/>
          <a:srcRect l="937" t="5948" r="-937" b="19852"/>
          <a:stretch>
            <a:fillRect/>
          </a:stretch>
        </p:blipFill>
        <p:spPr>
          <a:xfrm>
            <a:off x="1321496" y="3027709"/>
            <a:ext cx="3187967" cy="3187967"/>
          </a:xfrm>
          <a:prstGeom prst="flowChartConnector">
            <a:avLst/>
          </a:prstGeom>
        </p:spPr>
      </p:pic>
      <p:sp>
        <p:nvSpPr>
          <p:cNvPr id="6" name="Círculo: vacío 5">
            <a:extLst>
              <a:ext uri="{FF2B5EF4-FFF2-40B4-BE49-F238E27FC236}">
                <a16:creationId xmlns:a16="http://schemas.microsoft.com/office/drawing/2014/main" id="{990D0B1E-924B-0760-5F98-894527206D7F}"/>
              </a:ext>
            </a:extLst>
          </p:cNvPr>
          <p:cNvSpPr/>
          <p:nvPr/>
        </p:nvSpPr>
        <p:spPr>
          <a:xfrm>
            <a:off x="1070713" y="2776921"/>
            <a:ext cx="3689531" cy="3689541"/>
          </a:xfrm>
          <a:prstGeom prst="donut">
            <a:avLst>
              <a:gd name="adj" fmla="val 428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Rectangle 2">
            <a:extLst>
              <a:ext uri="{FF2B5EF4-FFF2-40B4-BE49-F238E27FC236}">
                <a16:creationId xmlns:a16="http://schemas.microsoft.com/office/drawing/2014/main" id="{7E0EAA4A-A805-F14E-2A87-7E7E9EB9533C}"/>
              </a:ext>
            </a:extLst>
          </p:cNvPr>
          <p:cNvSpPr>
            <a:spLocks noGrp="1" noChangeArrowheads="1"/>
          </p:cNvSpPr>
          <p:nvPr>
            <p:ph type="title"/>
          </p:nvPr>
        </p:nvSpPr>
        <p:spPr>
          <a:xfrm>
            <a:off x="1489800" y="902334"/>
            <a:ext cx="2851355" cy="1716698"/>
          </a:xfrm>
        </p:spPr>
        <p:txBody>
          <a:bodyPr vert="horz" lIns="91440" tIns="45720" rIns="91440" bIns="45720" rtlCol="0" anchor="b">
            <a:normAutofit fontScale="90000"/>
          </a:bodyPr>
          <a:lstStyle/>
          <a:p>
            <a:pPr algn="ctr">
              <a:defRPr/>
            </a:pPr>
            <a:r>
              <a:rPr lang="es-ES" noProof="0" dirty="0">
                <a:latin typeface="Impact" panose="020B0806030902050204" pitchFamily="34" charset="0"/>
              </a:rPr>
              <a:t>Romanos 5:12-19 Adán y Jesús</a:t>
            </a:r>
            <a:endParaRPr lang="es-MX" noProof="0" dirty="0">
              <a:latin typeface="Impact" panose="020B0806030902050204" pitchFamily="34" charset="0"/>
            </a:endParaRPr>
          </a:p>
        </p:txBody>
      </p:sp>
      <p:sp>
        <p:nvSpPr>
          <p:cNvPr id="8" name="Text Box 3">
            <a:extLst>
              <a:ext uri="{FF2B5EF4-FFF2-40B4-BE49-F238E27FC236}">
                <a16:creationId xmlns:a16="http://schemas.microsoft.com/office/drawing/2014/main" id="{C07799E3-EA83-D9A2-673B-5F862740B78F}"/>
              </a:ext>
            </a:extLst>
          </p:cNvPr>
          <p:cNvSpPr txBox="1">
            <a:spLocks noChangeArrowheads="1"/>
          </p:cNvSpPr>
          <p:nvPr/>
        </p:nvSpPr>
        <p:spPr bwMode="auto">
          <a:xfrm>
            <a:off x="5944232" y="1306621"/>
            <a:ext cx="4949131" cy="4693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457200" marR="0" lvl="0" indent="-4572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Adán y Jesús son muy similares y muy diferentes.</a:t>
            </a:r>
          </a:p>
          <a:p>
            <a:pPr marL="457200" marR="0" lvl="0" indent="-4572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Romanos 5:12, 17, 18  La pregunta central: ¿Cuál fue el efecto del pecado de Adán?</a:t>
            </a:r>
          </a:p>
          <a:p>
            <a:pPr marL="457200" marR="0" lvl="0" indent="-4572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¿Este pasaje respalda el “pecado original”?</a:t>
            </a:r>
          </a:p>
          <a:p>
            <a:pPr marL="457200" marR="0" lvl="0" indent="-457200" algn="l" defTabSz="914400" rtl="0" eaLnBrk="1" fontAlgn="auto" latinLnBrk="0" hangingPunct="1">
              <a:lnSpc>
                <a:spcPct val="100000"/>
              </a:lnSpc>
              <a:spcBef>
                <a:spcPct val="50000"/>
              </a:spcBef>
              <a:spcAft>
                <a:spcPts val="0"/>
              </a:spcAft>
              <a:buClrTx/>
              <a:buSzTx/>
              <a:buFont typeface="Courier New" panose="02070309020205020404" pitchFamily="49" charset="0"/>
              <a:buChar char="o"/>
              <a:tabLst/>
              <a:defRPr/>
            </a:pPr>
            <a:r>
              <a:rPr kumimoji="0" lang="es-ES" sz="26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Zwinglio:</a:t>
            </a:r>
            <a:r>
              <a:rPr kumimoji="0" lang="es-ES" sz="2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 “Con la caída de Adán, todos pecamos”.</a:t>
            </a:r>
          </a:p>
        </p:txBody>
      </p:sp>
      <p:sp>
        <p:nvSpPr>
          <p:cNvPr id="10" name="Marco 9">
            <a:extLst>
              <a:ext uri="{FF2B5EF4-FFF2-40B4-BE49-F238E27FC236}">
                <a16:creationId xmlns:a16="http://schemas.microsoft.com/office/drawing/2014/main" id="{F16DF68B-F01B-6D0A-032B-1A37069FAC56}"/>
              </a:ext>
            </a:extLst>
          </p:cNvPr>
          <p:cNvSpPr/>
          <p:nvPr/>
        </p:nvSpPr>
        <p:spPr>
          <a:xfrm>
            <a:off x="5729385" y="900553"/>
            <a:ext cx="5391902" cy="5331281"/>
          </a:xfrm>
          <a:prstGeom prst="frame">
            <a:avLst>
              <a:gd name="adj1" fmla="val 197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97181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a:extLst>
              <a:ext uri="{FF2B5EF4-FFF2-40B4-BE49-F238E27FC236}">
                <a16:creationId xmlns:a16="http://schemas.microsoft.com/office/drawing/2014/main" id="{09D5E3B2-211C-9276-74E8-A6615B40F514}"/>
              </a:ext>
            </a:extLst>
          </p:cNvPr>
          <p:cNvPicPr>
            <a:picLocks noChangeAspect="1"/>
          </p:cNvPicPr>
          <p:nvPr/>
        </p:nvPicPr>
        <p:blipFill>
          <a:blip r:embed="rId2"/>
          <a:srcRect l="58" r="6592"/>
          <a:stretch>
            <a:fillRect/>
          </a:stretch>
        </p:blipFill>
        <p:spPr>
          <a:xfrm>
            <a:off x="20" y="1282"/>
            <a:ext cx="12191980" cy="6856718"/>
          </a:xfrm>
          <a:prstGeom prst="rect">
            <a:avLst/>
          </a:prstGeom>
        </p:spPr>
      </p:pic>
      <p:sp>
        <p:nvSpPr>
          <p:cNvPr id="7" name="Forma libre: forma 6">
            <a:extLst>
              <a:ext uri="{FF2B5EF4-FFF2-40B4-BE49-F238E27FC236}">
                <a16:creationId xmlns:a16="http://schemas.microsoft.com/office/drawing/2014/main" id="{4D703AF9-DCB8-8343-9AB6-F5A6D83BD252}"/>
              </a:ext>
            </a:extLst>
          </p:cNvPr>
          <p:cNvSpPr/>
          <p:nvPr/>
        </p:nvSpPr>
        <p:spPr>
          <a:xfrm>
            <a:off x="5780759" y="1943232"/>
            <a:ext cx="5509779" cy="632036"/>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rgbClr val="C00000"/>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l" defTabSz="1244600">
              <a:lnSpc>
                <a:spcPct val="90000"/>
              </a:lnSpc>
              <a:spcBef>
                <a:spcPct val="0"/>
              </a:spcBef>
              <a:spcAft>
                <a:spcPct val="35000"/>
              </a:spcAft>
              <a:buNone/>
            </a:pPr>
            <a:r>
              <a:rPr lang="en-US" sz="2400" b="0" kern="1200" dirty="0">
                <a:latin typeface="Century Gothic" panose="020B0502020202020204" pitchFamily="34" charset="0"/>
              </a:rPr>
              <a:t>a. </a:t>
            </a:r>
            <a:r>
              <a:rPr lang="es-ES" sz="2400" b="0" kern="1200" dirty="0">
                <a:latin typeface="Century Gothic" panose="020B0502020202020204" pitchFamily="34" charset="0"/>
              </a:rPr>
              <a:t>El pecado entró en el mundo</a:t>
            </a:r>
            <a:r>
              <a:rPr lang="en-US" sz="2400" b="0" kern="1200" dirty="0">
                <a:latin typeface="Century Gothic" panose="020B0502020202020204" pitchFamily="34" charset="0"/>
              </a:rPr>
              <a:t>.</a:t>
            </a:r>
          </a:p>
        </p:txBody>
      </p:sp>
      <p:sp>
        <p:nvSpPr>
          <p:cNvPr id="8" name="Forma libre: forma 7">
            <a:extLst>
              <a:ext uri="{FF2B5EF4-FFF2-40B4-BE49-F238E27FC236}">
                <a16:creationId xmlns:a16="http://schemas.microsoft.com/office/drawing/2014/main" id="{1BF6BCA9-B155-0E38-EE3B-55C48D0C5C39}"/>
              </a:ext>
            </a:extLst>
          </p:cNvPr>
          <p:cNvSpPr/>
          <p:nvPr/>
        </p:nvSpPr>
        <p:spPr>
          <a:xfrm>
            <a:off x="5780759" y="2771030"/>
            <a:ext cx="5509779" cy="841240"/>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rgbClr val="C00000"/>
          </a:solidFill>
        </p:spPr>
        <p:style>
          <a:lnRef idx="0">
            <a:schemeClr val="lt1">
              <a:hueOff val="0"/>
              <a:satOff val="0"/>
              <a:lumOff val="0"/>
              <a:alphaOff val="0"/>
            </a:schemeClr>
          </a:lnRef>
          <a:fillRef idx="3">
            <a:schemeClr val="accent2">
              <a:hueOff val="3221807"/>
              <a:satOff val="-9246"/>
              <a:lumOff val="-14805"/>
              <a:alphaOff val="0"/>
            </a:schemeClr>
          </a:fillRef>
          <a:effectRef idx="2">
            <a:schemeClr val="accent2">
              <a:hueOff val="3221807"/>
              <a:satOff val="-9246"/>
              <a:lumOff val="-14805"/>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l" defTabSz="1244600">
              <a:lnSpc>
                <a:spcPct val="90000"/>
              </a:lnSpc>
              <a:spcBef>
                <a:spcPct val="0"/>
              </a:spcBef>
              <a:spcAft>
                <a:spcPct val="35000"/>
              </a:spcAft>
              <a:buNone/>
            </a:pPr>
            <a:r>
              <a:rPr lang="en-US" sz="2400" b="0" kern="1200">
                <a:latin typeface="Century Gothic" panose="020B0502020202020204" pitchFamily="34" charset="0"/>
              </a:rPr>
              <a:t>b. </a:t>
            </a:r>
            <a:r>
              <a:rPr lang="es-ES" sz="2400" b="0" kern="1200">
                <a:latin typeface="Century Gothic" panose="020B0502020202020204" pitchFamily="34" charset="0"/>
              </a:rPr>
              <a:t>La muerte llegó a todos (¿física o espiritual o ambas?)</a:t>
            </a:r>
            <a:endParaRPr lang="en-US" sz="2400" b="0" kern="1200">
              <a:latin typeface="Century Gothic" panose="020B0502020202020204" pitchFamily="34" charset="0"/>
            </a:endParaRPr>
          </a:p>
        </p:txBody>
      </p:sp>
      <p:sp>
        <p:nvSpPr>
          <p:cNvPr id="10" name="Forma libre: forma 9">
            <a:extLst>
              <a:ext uri="{FF2B5EF4-FFF2-40B4-BE49-F238E27FC236}">
                <a16:creationId xmlns:a16="http://schemas.microsoft.com/office/drawing/2014/main" id="{3E12DDC1-3086-6AC0-7B32-E1ABDDDA8F72}"/>
              </a:ext>
            </a:extLst>
          </p:cNvPr>
          <p:cNvSpPr/>
          <p:nvPr/>
        </p:nvSpPr>
        <p:spPr>
          <a:xfrm>
            <a:off x="5780759" y="3808032"/>
            <a:ext cx="5509779" cy="632036"/>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rgbClr val="C00000"/>
          </a:solidFill>
        </p:spPr>
        <p:style>
          <a:lnRef idx="0">
            <a:schemeClr val="lt1">
              <a:hueOff val="0"/>
              <a:satOff val="0"/>
              <a:lumOff val="0"/>
              <a:alphaOff val="0"/>
            </a:schemeClr>
          </a:lnRef>
          <a:fillRef idx="3">
            <a:schemeClr val="accent2">
              <a:hueOff val="6443614"/>
              <a:satOff val="-18493"/>
              <a:lumOff val="-29609"/>
              <a:alphaOff val="0"/>
            </a:schemeClr>
          </a:fillRef>
          <a:effectRef idx="2">
            <a:schemeClr val="accent2">
              <a:hueOff val="6443614"/>
              <a:satOff val="-18493"/>
              <a:lumOff val="-29609"/>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l" defTabSz="1244600">
              <a:lnSpc>
                <a:spcPct val="90000"/>
              </a:lnSpc>
              <a:spcBef>
                <a:spcPct val="0"/>
              </a:spcBef>
              <a:spcAft>
                <a:spcPct val="35000"/>
              </a:spcAft>
              <a:buNone/>
            </a:pPr>
            <a:r>
              <a:rPr lang="en-US" sz="2400" b="0" kern="1200">
                <a:latin typeface="Century Gothic" panose="020B0502020202020204" pitchFamily="34" charset="0"/>
              </a:rPr>
              <a:t>c. Todos pecaron</a:t>
            </a:r>
          </a:p>
        </p:txBody>
      </p:sp>
      <p:sp>
        <p:nvSpPr>
          <p:cNvPr id="11" name="Title 1">
            <a:extLst>
              <a:ext uri="{FF2B5EF4-FFF2-40B4-BE49-F238E27FC236}">
                <a16:creationId xmlns:a16="http://schemas.microsoft.com/office/drawing/2014/main" id="{0D836F15-7819-4376-583F-E721CC2B4E3F}"/>
              </a:ext>
            </a:extLst>
          </p:cNvPr>
          <p:cNvSpPr>
            <a:spLocks noGrp="1"/>
          </p:cNvSpPr>
          <p:nvPr>
            <p:ph type="title"/>
          </p:nvPr>
        </p:nvSpPr>
        <p:spPr>
          <a:xfrm>
            <a:off x="1070610" y="556418"/>
            <a:ext cx="10515600" cy="1325563"/>
          </a:xfrm>
        </p:spPr>
        <p:txBody>
          <a:bodyPr>
            <a:normAutofit/>
          </a:bodyPr>
          <a:lstStyle/>
          <a:p>
            <a:pPr algn="ctr">
              <a:defRPr/>
            </a:pPr>
            <a:r>
              <a:rPr lang="es-ES" sz="5400" dirty="0">
                <a:solidFill>
                  <a:schemeClr val="bg1"/>
                </a:solidFill>
                <a:latin typeface="Impact" panose="020B0806030902050204" pitchFamily="34" charset="0"/>
              </a:rPr>
              <a:t>El efecto del pecado de Adán</a:t>
            </a:r>
            <a:endParaRPr lang="en-US" sz="5400" dirty="0">
              <a:solidFill>
                <a:schemeClr val="bg1"/>
              </a:solidFill>
              <a:latin typeface="Impact" panose="020B0806030902050204" pitchFamily="34" charset="0"/>
            </a:endParaRPr>
          </a:p>
        </p:txBody>
      </p:sp>
      <p:sp>
        <p:nvSpPr>
          <p:cNvPr id="12" name="Forma libre: forma 11">
            <a:extLst>
              <a:ext uri="{FF2B5EF4-FFF2-40B4-BE49-F238E27FC236}">
                <a16:creationId xmlns:a16="http://schemas.microsoft.com/office/drawing/2014/main" id="{DB6BA5E8-7E8E-6A1B-9596-53C393B303B2}"/>
              </a:ext>
            </a:extLst>
          </p:cNvPr>
          <p:cNvSpPr/>
          <p:nvPr/>
        </p:nvSpPr>
        <p:spPr>
          <a:xfrm>
            <a:off x="883401" y="4902654"/>
            <a:ext cx="4648719" cy="1273198"/>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rgbClr val="FDA907"/>
          </a:solidFill>
        </p:spPr>
        <p:style>
          <a:lnRef idx="0">
            <a:schemeClr val="lt1">
              <a:hueOff val="0"/>
              <a:satOff val="0"/>
              <a:lumOff val="0"/>
              <a:alphaOff val="0"/>
            </a:schemeClr>
          </a:lnRef>
          <a:fillRef idx="3">
            <a:schemeClr val="accent2">
              <a:hueOff val="3221807"/>
              <a:satOff val="-9246"/>
              <a:lumOff val="-14805"/>
              <a:alphaOff val="0"/>
            </a:schemeClr>
          </a:fillRef>
          <a:effectRef idx="2">
            <a:schemeClr val="accent2">
              <a:hueOff val="3221807"/>
              <a:satOff val="-9246"/>
              <a:lumOff val="-14805"/>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l" defTabSz="1244600">
              <a:lnSpc>
                <a:spcPct val="90000"/>
              </a:lnSpc>
              <a:spcBef>
                <a:spcPct val="0"/>
              </a:spcBef>
              <a:spcAft>
                <a:spcPct val="35000"/>
              </a:spcAft>
              <a:buNone/>
            </a:pPr>
            <a:r>
              <a:rPr lang="es-ES" sz="2000" b="0" kern="1200" dirty="0">
                <a:latin typeface="Century Gothic" panose="020B0502020202020204" pitchFamily="34" charset="0"/>
              </a:rPr>
              <a:t>No somos culpables del pecado de Adán, pero por lo que él hizo, todos pecaremos. Hemos “caído”.</a:t>
            </a:r>
          </a:p>
        </p:txBody>
      </p:sp>
      <p:sp>
        <p:nvSpPr>
          <p:cNvPr id="13" name="Forma libre: forma 12">
            <a:extLst>
              <a:ext uri="{FF2B5EF4-FFF2-40B4-BE49-F238E27FC236}">
                <a16:creationId xmlns:a16="http://schemas.microsoft.com/office/drawing/2014/main" id="{0B60599D-B9B9-A77A-CB4E-2243B7A01681}"/>
              </a:ext>
            </a:extLst>
          </p:cNvPr>
          <p:cNvSpPr/>
          <p:nvPr/>
        </p:nvSpPr>
        <p:spPr>
          <a:xfrm>
            <a:off x="5798820" y="4628146"/>
            <a:ext cx="5509779" cy="1694627"/>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rgbClr val="FDA907"/>
          </a:solidFill>
        </p:spPr>
        <p:style>
          <a:lnRef idx="0">
            <a:schemeClr val="lt1">
              <a:hueOff val="0"/>
              <a:satOff val="0"/>
              <a:lumOff val="0"/>
              <a:alphaOff val="0"/>
            </a:schemeClr>
          </a:lnRef>
          <a:fillRef idx="3">
            <a:schemeClr val="accent2">
              <a:hueOff val="3221807"/>
              <a:satOff val="-9246"/>
              <a:lumOff val="-14805"/>
              <a:alphaOff val="0"/>
            </a:schemeClr>
          </a:fillRef>
          <a:effectRef idx="2">
            <a:schemeClr val="accent2">
              <a:hueOff val="3221807"/>
              <a:satOff val="-9246"/>
              <a:lumOff val="-14805"/>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l" defTabSz="1244600">
              <a:lnSpc>
                <a:spcPct val="90000"/>
              </a:lnSpc>
              <a:spcBef>
                <a:spcPct val="0"/>
              </a:spcBef>
              <a:spcAft>
                <a:spcPct val="35000"/>
              </a:spcAft>
              <a:buNone/>
            </a:pPr>
            <a:r>
              <a:rPr lang="es-ES" sz="2000" b="0" kern="1200" dirty="0">
                <a:latin typeface="Century Gothic" panose="020B0502020202020204" pitchFamily="34" charset="0"/>
              </a:rPr>
              <a:t>Romanos 5:13 El pecado no se toma en cuenta cuando no hay ley… Romanos 5:20, Romanos 7:13</a:t>
            </a:r>
          </a:p>
          <a:p>
            <a:pPr marL="0" lvl="0" indent="0" algn="l" defTabSz="1244600">
              <a:lnSpc>
                <a:spcPct val="90000"/>
              </a:lnSpc>
              <a:spcBef>
                <a:spcPct val="0"/>
              </a:spcBef>
              <a:spcAft>
                <a:spcPct val="35000"/>
              </a:spcAft>
              <a:buNone/>
            </a:pPr>
            <a:r>
              <a:rPr lang="es-ES" sz="2000" b="0" kern="1200" dirty="0">
                <a:latin typeface="Century Gothic" panose="020B0502020202020204" pitchFamily="34" charset="0"/>
              </a:rPr>
              <a:t>P: ¿Consideras que el pecado es algo absolutamente pecaminoso?</a:t>
            </a:r>
          </a:p>
        </p:txBody>
      </p:sp>
    </p:spTree>
    <p:extLst>
      <p:ext uri="{BB962C8B-B14F-4D97-AF65-F5344CB8AC3E}">
        <p14:creationId xmlns:p14="http://schemas.microsoft.com/office/powerpoint/2010/main" val="2625636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570061-E441-F0BD-38A9-CA1CCA55D926}"/>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38AE114C-8E2F-E746-34E1-D402F7F1EED1}"/>
              </a:ext>
            </a:extLst>
          </p:cNvPr>
          <p:cNvPicPr>
            <a:picLocks noChangeAspect="1"/>
          </p:cNvPicPr>
          <p:nvPr/>
        </p:nvPicPr>
        <p:blipFill rotWithShape="1">
          <a:blip r:embed="rId3">
            <a:alphaModFix amt="50000"/>
          </a:blip>
          <a:srcRect t="781" b="781"/>
          <a:stretch>
            <a:fillRect/>
          </a:stretch>
        </p:blipFill>
        <p:spPr>
          <a:xfrm>
            <a:off x="0" y="0"/>
            <a:ext cx="12192000" cy="6858000"/>
          </a:xfrm>
          <a:prstGeom prst="rect">
            <a:avLst/>
          </a:prstGeom>
          <a:solidFill>
            <a:schemeClr val="tx1"/>
          </a:solidFill>
        </p:spPr>
      </p:pic>
      <p:sp>
        <p:nvSpPr>
          <p:cNvPr id="9" name="Rectangle 8">
            <a:extLst>
              <a:ext uri="{FF2B5EF4-FFF2-40B4-BE49-F238E27FC236}">
                <a16:creationId xmlns:a16="http://schemas.microsoft.com/office/drawing/2014/main" id="{AAC9B97E-5DD2-C5DE-5F30-6E38855AEA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BDBACF83-306C-67D8-6F16-816D300C72F1}"/>
              </a:ext>
            </a:extLst>
          </p:cNvPr>
          <p:cNvSpPr txBox="1">
            <a:spLocks/>
          </p:cNvSpPr>
          <p:nvPr/>
        </p:nvSpPr>
        <p:spPr>
          <a:xfrm>
            <a:off x="1255986" y="1572909"/>
            <a:ext cx="9680027" cy="92178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4800" b="0" i="0" u="none" strike="noStrike" kern="1200" cap="none" spc="0" normalizeH="0" baseline="0" noProof="0" dirty="0">
                <a:ln>
                  <a:noFill/>
                </a:ln>
                <a:solidFill>
                  <a:prstClr val="white"/>
                </a:solidFill>
                <a:effectLst/>
                <a:uLnTx/>
                <a:uFillTx/>
                <a:latin typeface="Impact" panose="020B0806030902050204" pitchFamily="34" charset="0"/>
                <a:ea typeface="+mj-ea"/>
                <a:cs typeface="+mj-cs"/>
              </a:rPr>
              <a:t>Descripción general</a:t>
            </a:r>
            <a:endParaRPr kumimoji="0" lang="en-US" sz="4800" b="0" i="0" u="none" strike="noStrike" kern="1200" cap="none" spc="300" normalizeH="0" baseline="0" noProof="0" dirty="0">
              <a:ln>
                <a:noFill/>
              </a:ln>
              <a:solidFill>
                <a:prstClr val="white"/>
              </a:solidFill>
              <a:effectLst/>
              <a:uLnTx/>
              <a:uFillTx/>
              <a:latin typeface="Impact" panose="020B0806030902050204" pitchFamily="34" charset="0"/>
              <a:ea typeface="+mj-ea"/>
              <a:cs typeface="+mj-cs"/>
            </a:endParaRPr>
          </a:p>
        </p:txBody>
      </p:sp>
      <p:grpSp>
        <p:nvGrpSpPr>
          <p:cNvPr id="2" name="Grupo 1">
            <a:extLst>
              <a:ext uri="{FF2B5EF4-FFF2-40B4-BE49-F238E27FC236}">
                <a16:creationId xmlns:a16="http://schemas.microsoft.com/office/drawing/2014/main" id="{B21FF188-7D3C-1DEE-CAAB-CCADC8AC5FEA}"/>
              </a:ext>
            </a:extLst>
          </p:cNvPr>
          <p:cNvGrpSpPr/>
          <p:nvPr/>
        </p:nvGrpSpPr>
        <p:grpSpPr>
          <a:xfrm>
            <a:off x="272320" y="2725299"/>
            <a:ext cx="2771999" cy="2772006"/>
            <a:chOff x="882599" y="1916765"/>
            <a:chExt cx="1156229" cy="1212404"/>
          </a:xfrm>
        </p:grpSpPr>
        <p:sp>
          <p:nvSpPr>
            <p:cNvPr id="3" name="Diagrama de flujo: conector 2">
              <a:extLst>
                <a:ext uri="{FF2B5EF4-FFF2-40B4-BE49-F238E27FC236}">
                  <a16:creationId xmlns:a16="http://schemas.microsoft.com/office/drawing/2014/main" id="{FA1A86DB-01E4-878E-382B-E7A76FEFBB89}"/>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I. La historia del </a:t>
              </a:r>
              <a:r>
                <a:rPr kumimoji="0" lang="es-ES"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pensamiento</a:t>
              </a:r>
              <a:r>
                <a:rPr kumimoji="0" lang="es-ES"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 calvinista.</a:t>
              </a:r>
            </a:p>
          </p:txBody>
        </p:sp>
        <p:sp>
          <p:nvSpPr>
            <p:cNvPr id="7" name="Círculo: vacío 6">
              <a:extLst>
                <a:ext uri="{FF2B5EF4-FFF2-40B4-BE49-F238E27FC236}">
                  <a16:creationId xmlns:a16="http://schemas.microsoft.com/office/drawing/2014/main" id="{754AEE2F-7A28-7C0B-01C8-C9E16A2B69F2}"/>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8" name="Grupo 7">
            <a:extLst>
              <a:ext uri="{FF2B5EF4-FFF2-40B4-BE49-F238E27FC236}">
                <a16:creationId xmlns:a16="http://schemas.microsoft.com/office/drawing/2014/main" id="{568245CC-C224-6FA6-D76B-B0E0485406DE}"/>
              </a:ext>
            </a:extLst>
          </p:cNvPr>
          <p:cNvGrpSpPr/>
          <p:nvPr/>
        </p:nvGrpSpPr>
        <p:grpSpPr>
          <a:xfrm>
            <a:off x="3233473" y="2725299"/>
            <a:ext cx="2771999" cy="2772006"/>
            <a:chOff x="882599" y="1916765"/>
            <a:chExt cx="1156229" cy="1212404"/>
          </a:xfrm>
        </p:grpSpPr>
        <p:sp>
          <p:nvSpPr>
            <p:cNvPr id="10" name="Diagrama de flujo: conector 9">
              <a:extLst>
                <a:ext uri="{FF2B5EF4-FFF2-40B4-BE49-F238E27FC236}">
                  <a16:creationId xmlns:a16="http://schemas.microsoft.com/office/drawing/2014/main" id="{044862E0-E61E-5852-825C-90E087FA147A}"/>
                </a:ext>
              </a:extLst>
            </p:cNvPr>
            <p:cNvSpPr/>
            <p:nvPr/>
          </p:nvSpPr>
          <p:spPr>
            <a:xfrm>
              <a:off x="962834" y="1992687"/>
              <a:ext cx="1006070" cy="1054947"/>
            </a:xfrm>
            <a:prstGeom prst="flowChartConnector">
              <a:avLst/>
            </a:prstGeom>
            <a:solidFill>
              <a:srgbClr val="FFC00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II. Implicaciones para la teología, la doctrina y la práctica cristianas.</a:t>
              </a:r>
              <a:endParaRPr kumimoji="0" lang="es-ES" sz="2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1" name="Círculo: vacío 10">
              <a:extLst>
                <a:ext uri="{FF2B5EF4-FFF2-40B4-BE49-F238E27FC236}">
                  <a16:creationId xmlns:a16="http://schemas.microsoft.com/office/drawing/2014/main" id="{43D59D3E-CEB6-1532-D370-3A9B2AB8A72B}"/>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2" name="Grupo 11">
            <a:extLst>
              <a:ext uri="{FF2B5EF4-FFF2-40B4-BE49-F238E27FC236}">
                <a16:creationId xmlns:a16="http://schemas.microsoft.com/office/drawing/2014/main" id="{2850098C-A69A-CF1C-EA3D-679F28DCF67C}"/>
              </a:ext>
            </a:extLst>
          </p:cNvPr>
          <p:cNvGrpSpPr/>
          <p:nvPr/>
        </p:nvGrpSpPr>
        <p:grpSpPr>
          <a:xfrm>
            <a:off x="6194626" y="2725299"/>
            <a:ext cx="2771999" cy="2772006"/>
            <a:chOff x="882599" y="1916765"/>
            <a:chExt cx="1156229" cy="1212404"/>
          </a:xfrm>
        </p:grpSpPr>
        <p:sp>
          <p:nvSpPr>
            <p:cNvPr id="13" name="Diagrama de flujo: conector 12">
              <a:extLst>
                <a:ext uri="{FF2B5EF4-FFF2-40B4-BE49-F238E27FC236}">
                  <a16:creationId xmlns:a16="http://schemas.microsoft.com/office/drawing/2014/main" id="{0C83A7F7-C74D-EC47-E11A-F73ACC3EDF47}"/>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III. Enseñanza bíblica sobre el libre albedrío, la caída del hombre, la predestinación y la perseverancia.</a:t>
              </a:r>
            </a:p>
          </p:txBody>
        </p:sp>
        <p:sp>
          <p:nvSpPr>
            <p:cNvPr id="14" name="Círculo: vacío 13">
              <a:extLst>
                <a:ext uri="{FF2B5EF4-FFF2-40B4-BE49-F238E27FC236}">
                  <a16:creationId xmlns:a16="http://schemas.microsoft.com/office/drawing/2014/main" id="{B8C8650C-2453-E4F3-DA8E-4C4142D2DF32}"/>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5" name="Grupo 14">
            <a:extLst>
              <a:ext uri="{FF2B5EF4-FFF2-40B4-BE49-F238E27FC236}">
                <a16:creationId xmlns:a16="http://schemas.microsoft.com/office/drawing/2014/main" id="{957073F2-556B-2304-AD6F-234D46B1F26D}"/>
              </a:ext>
            </a:extLst>
          </p:cNvPr>
          <p:cNvGrpSpPr/>
          <p:nvPr/>
        </p:nvGrpSpPr>
        <p:grpSpPr>
          <a:xfrm>
            <a:off x="9155778" y="2725297"/>
            <a:ext cx="2771996" cy="2772010"/>
            <a:chOff x="5135368" y="1859521"/>
            <a:chExt cx="1156229" cy="1212404"/>
          </a:xfrm>
        </p:grpSpPr>
        <p:sp>
          <p:nvSpPr>
            <p:cNvPr id="16" name="Diagrama de flujo: conector 15">
              <a:extLst>
                <a:ext uri="{FF2B5EF4-FFF2-40B4-BE49-F238E27FC236}">
                  <a16:creationId xmlns:a16="http://schemas.microsoft.com/office/drawing/2014/main" id="{D7A8AF68-81A5-B34B-2002-5D7159EDBCEE}"/>
                </a:ext>
              </a:extLst>
            </p:cNvPr>
            <p:cNvSpPr/>
            <p:nvPr/>
          </p:nvSpPr>
          <p:spPr>
            <a:xfrm>
              <a:off x="5215600" y="1935451"/>
              <a:ext cx="1006070" cy="1054947"/>
            </a:xfrm>
            <a:prstGeom prst="flowChartConnector">
              <a:avLst/>
            </a:prstGeom>
            <a:solidFill>
              <a:srgbClr val="FFC00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IV. Refutando el calvinismo y los textos de prueba calvinistas.</a:t>
              </a:r>
            </a:p>
          </p:txBody>
        </p:sp>
        <p:sp>
          <p:nvSpPr>
            <p:cNvPr id="17" name="Círculo: vacío 16">
              <a:extLst>
                <a:ext uri="{FF2B5EF4-FFF2-40B4-BE49-F238E27FC236}">
                  <a16:creationId xmlns:a16="http://schemas.microsoft.com/office/drawing/2014/main" id="{F20E5B7C-5562-4396-5242-16BB9908DE0B}"/>
                </a:ext>
              </a:extLst>
            </p:cNvPr>
            <p:cNvSpPr/>
            <p:nvPr/>
          </p:nvSpPr>
          <p:spPr>
            <a:xfrm>
              <a:off x="5135368" y="1859521"/>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012907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A9F097A-2448-4AA3-B2CC-6C649E08BF72}"/>
              </a:ext>
            </a:extLst>
          </p:cNvPr>
          <p:cNvSpPr>
            <a:spLocks noGrp="1"/>
          </p:cNvSpPr>
          <p:nvPr>
            <p:ph idx="1"/>
          </p:nvPr>
        </p:nvSpPr>
        <p:spPr>
          <a:xfrm>
            <a:off x="679173" y="1900993"/>
            <a:ext cx="7009653" cy="3457588"/>
          </a:xfrm>
        </p:spPr>
        <p:txBody>
          <a:bodyPr>
            <a:normAutofit lnSpcReduction="10000"/>
          </a:bodyPr>
          <a:lstStyle/>
          <a:p>
            <a:pPr marL="0" indent="0" algn="just">
              <a:buNone/>
            </a:pPr>
            <a:r>
              <a:rPr lang="es-ES" sz="2400" dirty="0">
                <a:latin typeface="Century Gothic" panose="020B0502020202020204" pitchFamily="34" charset="0"/>
              </a:rPr>
              <a:t>Definición: Cuando Adán (y Eva) se rebelaron y pecaron, el resultado fue la caída de la humanidad, lo que significa que todos los seres humanos posteriores están completamente depravados. Heredamos genéticamente el pecado de Adán y nacemos en pecado. Como resultado, somos absolutamente incapaces, no solo de dejar de pecar, sino también de decidir responder al amor de Dios, obedecerlo, arrepentirnos y poner nuestra fe en él.. </a:t>
            </a:r>
          </a:p>
        </p:txBody>
      </p:sp>
      <p:pic>
        <p:nvPicPr>
          <p:cNvPr id="4" name="Imagen 3">
            <a:extLst>
              <a:ext uri="{FF2B5EF4-FFF2-40B4-BE49-F238E27FC236}">
                <a16:creationId xmlns:a16="http://schemas.microsoft.com/office/drawing/2014/main" id="{E5DB420B-0120-4E4E-AC09-80B591DDDE3D}"/>
              </a:ext>
            </a:extLst>
          </p:cNvPr>
          <p:cNvPicPr>
            <a:picLocks noChangeAspect="1"/>
          </p:cNvPicPr>
          <p:nvPr/>
        </p:nvPicPr>
        <p:blipFill rotWithShape="1">
          <a:blip r:embed="rId3"/>
          <a:srcRect l="21775" r="26134"/>
          <a:stretch/>
        </p:blipFill>
        <p:spPr>
          <a:xfrm>
            <a:off x="8256104" y="0"/>
            <a:ext cx="3935896" cy="5758276"/>
          </a:xfrm>
          <a:prstGeom prst="rect">
            <a:avLst/>
          </a:prstGeom>
        </p:spPr>
      </p:pic>
      <p:sp>
        <p:nvSpPr>
          <p:cNvPr id="5" name="Rectángulo 4">
            <a:extLst>
              <a:ext uri="{FF2B5EF4-FFF2-40B4-BE49-F238E27FC236}">
                <a16:creationId xmlns:a16="http://schemas.microsoft.com/office/drawing/2014/main" id="{B5B1F827-17E0-4FFB-91DF-C0BD8ACFCFD7}"/>
              </a:ext>
            </a:extLst>
          </p:cNvPr>
          <p:cNvSpPr/>
          <p:nvPr/>
        </p:nvSpPr>
        <p:spPr>
          <a:xfrm>
            <a:off x="0" y="5758276"/>
            <a:ext cx="12192000" cy="1099724"/>
          </a:xfrm>
          <a:prstGeom prst="rect">
            <a:avLst/>
          </a:prstGeom>
          <a:solidFill>
            <a:srgbClr val="0415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itle 1">
            <a:extLst>
              <a:ext uri="{FF2B5EF4-FFF2-40B4-BE49-F238E27FC236}">
                <a16:creationId xmlns:a16="http://schemas.microsoft.com/office/drawing/2014/main" id="{1C0B51E3-7D33-5A30-C2C5-6DF6DD949714}"/>
              </a:ext>
            </a:extLst>
          </p:cNvPr>
          <p:cNvSpPr>
            <a:spLocks noGrp="1"/>
          </p:cNvSpPr>
          <p:nvPr>
            <p:ph type="title"/>
          </p:nvPr>
        </p:nvSpPr>
        <p:spPr>
          <a:xfrm>
            <a:off x="1596521" y="349479"/>
            <a:ext cx="5937339" cy="1247337"/>
          </a:xfrm>
        </p:spPr>
        <p:txBody>
          <a:bodyPr vert="horz" lIns="91440" tIns="45720" rIns="91440" bIns="45720" rtlCol="0" anchor="ctr">
            <a:noAutofit/>
          </a:bodyPr>
          <a:lstStyle/>
          <a:p>
            <a:pPr algn="ctr">
              <a:defRPr/>
            </a:pPr>
            <a:r>
              <a:rPr lang="es-MX" sz="4800" dirty="0">
                <a:latin typeface="Impact" panose="020B0806030902050204" pitchFamily="34" charset="0"/>
              </a:rPr>
              <a:t>Pero primero… Depravación total</a:t>
            </a:r>
            <a:endParaRPr lang="es-MX" sz="4800" noProof="0" dirty="0">
              <a:latin typeface="Impact" panose="020B0806030902050204" pitchFamily="34" charset="0"/>
            </a:endParaRPr>
          </a:p>
        </p:txBody>
      </p:sp>
    </p:spTree>
    <p:extLst>
      <p:ext uri="{BB962C8B-B14F-4D97-AF65-F5344CB8AC3E}">
        <p14:creationId xmlns:p14="http://schemas.microsoft.com/office/powerpoint/2010/main" val="4056313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889051-C02F-FF8E-BE00-7310A68568BE}"/>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E5E36693-74C9-E7F7-DB9A-B3A3BAA4B470}"/>
              </a:ext>
            </a:extLst>
          </p:cNvPr>
          <p:cNvPicPr>
            <a:picLocks noChangeAspect="1"/>
          </p:cNvPicPr>
          <p:nvPr/>
        </p:nvPicPr>
        <p:blipFill rotWithShape="1">
          <a:blip r:embed="rId3">
            <a:alphaModFix amt="50000"/>
          </a:blip>
          <a:srcRect t="781" b="781"/>
          <a:stretch>
            <a:fillRect/>
          </a:stretch>
        </p:blipFill>
        <p:spPr>
          <a:xfrm>
            <a:off x="0" y="0"/>
            <a:ext cx="12192000" cy="6858000"/>
          </a:xfrm>
          <a:prstGeom prst="rect">
            <a:avLst/>
          </a:prstGeom>
          <a:solidFill>
            <a:schemeClr val="tx1"/>
          </a:solidFill>
        </p:spPr>
      </p:pic>
      <p:sp>
        <p:nvSpPr>
          <p:cNvPr id="9" name="Rectangle 8">
            <a:extLst>
              <a:ext uri="{FF2B5EF4-FFF2-40B4-BE49-F238E27FC236}">
                <a16:creationId xmlns:a16="http://schemas.microsoft.com/office/drawing/2014/main" id="{C25C99D7-0471-D141-8467-B95D1D36C9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A2A48672-FC5D-D678-BE0F-12F839416C37}"/>
              </a:ext>
            </a:extLst>
          </p:cNvPr>
          <p:cNvSpPr txBox="1">
            <a:spLocks/>
          </p:cNvSpPr>
          <p:nvPr/>
        </p:nvSpPr>
        <p:spPr>
          <a:xfrm>
            <a:off x="1255986" y="884651"/>
            <a:ext cx="9680027" cy="921783"/>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4800" b="0" i="0" u="none" strike="noStrike" kern="1200" cap="none" spc="0" normalizeH="0" baseline="0" noProof="0" dirty="0">
                <a:ln>
                  <a:noFill/>
                </a:ln>
                <a:solidFill>
                  <a:prstClr val="white"/>
                </a:solidFill>
                <a:effectLst/>
                <a:uLnTx/>
                <a:uFillTx/>
                <a:latin typeface="Impact" panose="020B0806030902050204" pitchFamily="34" charset="0"/>
                <a:ea typeface="+mj-ea"/>
                <a:cs typeface="+mj-cs"/>
              </a:rPr>
              <a:t>I. La historia del pensamiento calvinista</a:t>
            </a:r>
            <a:endParaRPr kumimoji="0" lang="en-US" sz="4800" b="0" i="0" u="none" strike="noStrike" kern="1200" cap="none" spc="300" normalizeH="0" baseline="0" noProof="0" dirty="0">
              <a:ln>
                <a:noFill/>
              </a:ln>
              <a:solidFill>
                <a:prstClr val="white"/>
              </a:solidFill>
              <a:effectLst/>
              <a:uLnTx/>
              <a:uFillTx/>
              <a:latin typeface="Impact" panose="020B0806030902050204" pitchFamily="34" charset="0"/>
              <a:ea typeface="+mj-ea"/>
              <a:cs typeface="+mj-cs"/>
            </a:endParaRPr>
          </a:p>
        </p:txBody>
      </p:sp>
      <p:grpSp>
        <p:nvGrpSpPr>
          <p:cNvPr id="2" name="Grupo 1">
            <a:extLst>
              <a:ext uri="{FF2B5EF4-FFF2-40B4-BE49-F238E27FC236}">
                <a16:creationId xmlns:a16="http://schemas.microsoft.com/office/drawing/2014/main" id="{A85F6EF1-87BD-CFE5-6820-E87E2C312D4B}"/>
              </a:ext>
            </a:extLst>
          </p:cNvPr>
          <p:cNvGrpSpPr/>
          <p:nvPr/>
        </p:nvGrpSpPr>
        <p:grpSpPr>
          <a:xfrm>
            <a:off x="711663" y="3164644"/>
            <a:ext cx="1893313" cy="1893317"/>
            <a:chOff x="882599" y="1916765"/>
            <a:chExt cx="1156229" cy="1212404"/>
          </a:xfrm>
        </p:grpSpPr>
        <p:sp>
          <p:nvSpPr>
            <p:cNvPr id="3" name="Diagrama de flujo: conector 2">
              <a:extLst>
                <a:ext uri="{FF2B5EF4-FFF2-40B4-BE49-F238E27FC236}">
                  <a16:creationId xmlns:a16="http://schemas.microsoft.com/office/drawing/2014/main" id="{931F2E54-0AB6-A2F3-C928-DC8997E16A62}"/>
                </a:ext>
              </a:extLst>
            </p:cNvPr>
            <p:cNvSpPr/>
            <p:nvPr/>
          </p:nvSpPr>
          <p:spPr>
            <a:xfrm>
              <a:off x="962834" y="1992687"/>
              <a:ext cx="1006070" cy="1054947"/>
            </a:xfrm>
            <a:prstGeom prst="flowChartConnector">
              <a:avLst/>
            </a:prstGeom>
            <a:solidFill>
              <a:schemeClr val="accent5">
                <a:lumMod val="60000"/>
                <a:lumOff val="4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Agustín de Hipona</a:t>
              </a:r>
            </a:p>
          </p:txBody>
        </p:sp>
        <p:sp>
          <p:nvSpPr>
            <p:cNvPr id="7" name="Círculo: vacío 6">
              <a:extLst>
                <a:ext uri="{FF2B5EF4-FFF2-40B4-BE49-F238E27FC236}">
                  <a16:creationId xmlns:a16="http://schemas.microsoft.com/office/drawing/2014/main" id="{B36B886F-9F12-DB4E-DC0A-3790D09D657D}"/>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8" name="Grupo 7">
            <a:extLst>
              <a:ext uri="{FF2B5EF4-FFF2-40B4-BE49-F238E27FC236}">
                <a16:creationId xmlns:a16="http://schemas.microsoft.com/office/drawing/2014/main" id="{0BAADEA0-8569-8DE3-14E7-707AE75B1701}"/>
              </a:ext>
            </a:extLst>
          </p:cNvPr>
          <p:cNvGrpSpPr/>
          <p:nvPr/>
        </p:nvGrpSpPr>
        <p:grpSpPr>
          <a:xfrm>
            <a:off x="2817408" y="3164644"/>
            <a:ext cx="1893313" cy="1893317"/>
            <a:chOff x="882599" y="1916765"/>
            <a:chExt cx="1156229" cy="1212404"/>
          </a:xfrm>
        </p:grpSpPr>
        <p:sp>
          <p:nvSpPr>
            <p:cNvPr id="10" name="Diagrama de flujo: conector 9">
              <a:extLst>
                <a:ext uri="{FF2B5EF4-FFF2-40B4-BE49-F238E27FC236}">
                  <a16:creationId xmlns:a16="http://schemas.microsoft.com/office/drawing/2014/main" id="{A3CDA99B-0F37-E003-5D22-5CB21BD6C542}"/>
                </a:ext>
              </a:extLst>
            </p:cNvPr>
            <p:cNvSpPr/>
            <p:nvPr/>
          </p:nvSpPr>
          <p:spPr>
            <a:xfrm>
              <a:off x="962834" y="1992687"/>
              <a:ext cx="1006070" cy="1054947"/>
            </a:xfrm>
            <a:prstGeom prst="flowChartConnector">
              <a:avLst/>
            </a:prstGeom>
            <a:solidFill>
              <a:schemeClr val="accent6">
                <a:lumMod val="60000"/>
                <a:lumOff val="4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Tomás de Aquino</a:t>
              </a:r>
            </a:p>
          </p:txBody>
        </p:sp>
        <p:sp>
          <p:nvSpPr>
            <p:cNvPr id="11" name="Círculo: vacío 10">
              <a:extLst>
                <a:ext uri="{FF2B5EF4-FFF2-40B4-BE49-F238E27FC236}">
                  <a16:creationId xmlns:a16="http://schemas.microsoft.com/office/drawing/2014/main" id="{40805D9C-617C-D0FD-6F2B-CF15303BC640}"/>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2" name="Grupo 11">
            <a:extLst>
              <a:ext uri="{FF2B5EF4-FFF2-40B4-BE49-F238E27FC236}">
                <a16:creationId xmlns:a16="http://schemas.microsoft.com/office/drawing/2014/main" id="{C5856895-EE89-75C7-8E2C-CC5B5D59DF9E}"/>
              </a:ext>
            </a:extLst>
          </p:cNvPr>
          <p:cNvGrpSpPr/>
          <p:nvPr/>
        </p:nvGrpSpPr>
        <p:grpSpPr>
          <a:xfrm>
            <a:off x="4952650" y="3164644"/>
            <a:ext cx="1893313" cy="1893317"/>
            <a:chOff x="882599" y="1916765"/>
            <a:chExt cx="1156229" cy="1212404"/>
          </a:xfrm>
        </p:grpSpPr>
        <p:sp>
          <p:nvSpPr>
            <p:cNvPr id="13" name="Diagrama de flujo: conector 12">
              <a:extLst>
                <a:ext uri="{FF2B5EF4-FFF2-40B4-BE49-F238E27FC236}">
                  <a16:creationId xmlns:a16="http://schemas.microsoft.com/office/drawing/2014/main" id="{58EBED39-96D5-6064-1AC4-CAC1759406FB}"/>
                </a:ext>
              </a:extLst>
            </p:cNvPr>
            <p:cNvSpPr/>
            <p:nvPr/>
          </p:nvSpPr>
          <p:spPr>
            <a:xfrm>
              <a:off x="962834" y="1992687"/>
              <a:ext cx="1006070" cy="1054947"/>
            </a:xfrm>
            <a:prstGeom prst="flowChartConnector">
              <a:avLst/>
            </a:prstGeom>
            <a:solidFill>
              <a:schemeClr val="accent5">
                <a:lumMod val="60000"/>
                <a:lumOff val="4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Martín Lutero</a:t>
              </a:r>
            </a:p>
          </p:txBody>
        </p:sp>
        <p:sp>
          <p:nvSpPr>
            <p:cNvPr id="14" name="Círculo: vacío 13">
              <a:extLst>
                <a:ext uri="{FF2B5EF4-FFF2-40B4-BE49-F238E27FC236}">
                  <a16:creationId xmlns:a16="http://schemas.microsoft.com/office/drawing/2014/main" id="{40CB57DA-CA02-68D6-77CC-76AB06A74B8D}"/>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5" name="Grupo 14">
            <a:extLst>
              <a:ext uri="{FF2B5EF4-FFF2-40B4-BE49-F238E27FC236}">
                <a16:creationId xmlns:a16="http://schemas.microsoft.com/office/drawing/2014/main" id="{7F3F4398-7ED3-0B55-977E-B97F104D8C31}"/>
              </a:ext>
            </a:extLst>
          </p:cNvPr>
          <p:cNvGrpSpPr/>
          <p:nvPr/>
        </p:nvGrpSpPr>
        <p:grpSpPr>
          <a:xfrm>
            <a:off x="7186212" y="3164642"/>
            <a:ext cx="1893310" cy="1893320"/>
            <a:chOff x="5135368" y="1859521"/>
            <a:chExt cx="1156229" cy="1212404"/>
          </a:xfrm>
        </p:grpSpPr>
        <p:sp>
          <p:nvSpPr>
            <p:cNvPr id="16" name="Diagrama de flujo: conector 15">
              <a:extLst>
                <a:ext uri="{FF2B5EF4-FFF2-40B4-BE49-F238E27FC236}">
                  <a16:creationId xmlns:a16="http://schemas.microsoft.com/office/drawing/2014/main" id="{64AD321A-29A3-D887-FE64-7D7F15B358E3}"/>
                </a:ext>
              </a:extLst>
            </p:cNvPr>
            <p:cNvSpPr/>
            <p:nvPr/>
          </p:nvSpPr>
          <p:spPr>
            <a:xfrm>
              <a:off x="5215600" y="1935451"/>
              <a:ext cx="1006070" cy="1054947"/>
            </a:xfrm>
            <a:prstGeom prst="flowChartConnector">
              <a:avLst/>
            </a:prstGeom>
            <a:solidFill>
              <a:schemeClr val="accent6">
                <a:lumMod val="60000"/>
                <a:lumOff val="4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Ulrich Zwinglio</a:t>
              </a:r>
            </a:p>
          </p:txBody>
        </p:sp>
        <p:sp>
          <p:nvSpPr>
            <p:cNvPr id="17" name="Círculo: vacío 16">
              <a:extLst>
                <a:ext uri="{FF2B5EF4-FFF2-40B4-BE49-F238E27FC236}">
                  <a16:creationId xmlns:a16="http://schemas.microsoft.com/office/drawing/2014/main" id="{78C42A64-1716-D13C-E194-6F3AC4809424}"/>
                </a:ext>
              </a:extLst>
            </p:cNvPr>
            <p:cNvSpPr/>
            <p:nvPr/>
          </p:nvSpPr>
          <p:spPr>
            <a:xfrm>
              <a:off x="5135368" y="1859521"/>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4" name="Grupo 3">
            <a:extLst>
              <a:ext uri="{FF2B5EF4-FFF2-40B4-BE49-F238E27FC236}">
                <a16:creationId xmlns:a16="http://schemas.microsoft.com/office/drawing/2014/main" id="{60D5427E-F436-67A2-43E3-BAC41E8A9B58}"/>
              </a:ext>
            </a:extLst>
          </p:cNvPr>
          <p:cNvGrpSpPr/>
          <p:nvPr/>
        </p:nvGrpSpPr>
        <p:grpSpPr>
          <a:xfrm>
            <a:off x="9439978" y="3164642"/>
            <a:ext cx="1893310" cy="1893320"/>
            <a:chOff x="5135368" y="1859521"/>
            <a:chExt cx="1156229" cy="1212404"/>
          </a:xfrm>
        </p:grpSpPr>
        <p:sp>
          <p:nvSpPr>
            <p:cNvPr id="18" name="Diagrama de flujo: conector 17">
              <a:extLst>
                <a:ext uri="{FF2B5EF4-FFF2-40B4-BE49-F238E27FC236}">
                  <a16:creationId xmlns:a16="http://schemas.microsoft.com/office/drawing/2014/main" id="{DEBB76A8-F031-4030-8C69-1819973721FE}"/>
                </a:ext>
              </a:extLst>
            </p:cNvPr>
            <p:cNvSpPr/>
            <p:nvPr/>
          </p:nvSpPr>
          <p:spPr>
            <a:xfrm>
              <a:off x="5215600" y="1935451"/>
              <a:ext cx="1006070" cy="1054947"/>
            </a:xfrm>
            <a:prstGeom prst="flowChartConnector">
              <a:avLst/>
            </a:prstGeom>
            <a:solidFill>
              <a:schemeClr val="accent5">
                <a:lumMod val="60000"/>
                <a:lumOff val="4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Juan Calvino</a:t>
              </a:r>
            </a:p>
          </p:txBody>
        </p:sp>
        <p:sp>
          <p:nvSpPr>
            <p:cNvPr id="19" name="Círculo: vacío 18">
              <a:extLst>
                <a:ext uri="{FF2B5EF4-FFF2-40B4-BE49-F238E27FC236}">
                  <a16:creationId xmlns:a16="http://schemas.microsoft.com/office/drawing/2014/main" id="{0ADB2747-22C2-4FB2-A967-8CF2320A1E21}"/>
                </a:ext>
              </a:extLst>
            </p:cNvPr>
            <p:cNvSpPr/>
            <p:nvPr/>
          </p:nvSpPr>
          <p:spPr>
            <a:xfrm>
              <a:off x="5135368" y="1859521"/>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0" name="Title 1">
            <a:extLst>
              <a:ext uri="{FF2B5EF4-FFF2-40B4-BE49-F238E27FC236}">
                <a16:creationId xmlns:a16="http://schemas.microsoft.com/office/drawing/2014/main" id="{016C1DF6-E744-D9AD-6290-4FB86EF41698}"/>
              </a:ext>
            </a:extLst>
          </p:cNvPr>
          <p:cNvSpPr txBox="1">
            <a:spLocks/>
          </p:cNvSpPr>
          <p:nvPr/>
        </p:nvSpPr>
        <p:spPr>
          <a:xfrm>
            <a:off x="1255986" y="1927547"/>
            <a:ext cx="9680027" cy="921783"/>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4800" b="0" i="0" u="none" strike="noStrike" kern="1200" cap="none" spc="300" normalizeH="0" baseline="0" noProof="0" dirty="0">
                <a:ln>
                  <a:noFill/>
                </a:ln>
                <a:solidFill>
                  <a:prstClr val="white"/>
                </a:solidFill>
                <a:effectLst/>
                <a:uLnTx/>
                <a:uFillTx/>
                <a:latin typeface="Impact" panose="020B0806030902050204" pitchFamily="34" charset="0"/>
                <a:ea typeface="+mj-ea"/>
                <a:cs typeface="+mj-cs"/>
              </a:rPr>
              <a:t>¿De dónde surgió todo esto? R- ¡De Agustín!</a:t>
            </a:r>
            <a:endParaRPr kumimoji="0" lang="en-US" sz="4800" b="0" i="0" u="none" strike="noStrike" kern="1200" cap="none" spc="300" normalizeH="0" baseline="0" noProof="0" dirty="0">
              <a:ln>
                <a:noFill/>
              </a:ln>
              <a:solidFill>
                <a:prstClr val="white"/>
              </a:solidFill>
              <a:effectLst/>
              <a:uLnTx/>
              <a:uFillTx/>
              <a:latin typeface="Impact" panose="020B0806030902050204" pitchFamily="34" charset="0"/>
              <a:ea typeface="+mj-ea"/>
              <a:cs typeface="+mj-cs"/>
            </a:endParaRPr>
          </a:p>
        </p:txBody>
      </p:sp>
      <p:sp>
        <p:nvSpPr>
          <p:cNvPr id="21" name="Text Box 5">
            <a:extLst>
              <a:ext uri="{FF2B5EF4-FFF2-40B4-BE49-F238E27FC236}">
                <a16:creationId xmlns:a16="http://schemas.microsoft.com/office/drawing/2014/main" id="{265BD434-C66F-6EBA-9FC0-FB9515878627}"/>
              </a:ext>
            </a:extLst>
          </p:cNvPr>
          <p:cNvSpPr txBox="1">
            <a:spLocks noChangeArrowheads="1"/>
          </p:cNvSpPr>
          <p:nvPr/>
        </p:nvSpPr>
        <p:spPr bwMode="auto">
          <a:xfrm>
            <a:off x="195533" y="5156925"/>
            <a:ext cx="24788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algn="ctr">
              <a:spcBef>
                <a:spcPct val="50000"/>
              </a:spcBef>
              <a:buClrTx/>
              <a:buSzTx/>
              <a:buNone/>
            </a:pPr>
            <a:r>
              <a:rPr lang="es-ES" altLang="en-US" sz="1800" dirty="0">
                <a:solidFill>
                  <a:schemeClr val="bg1"/>
                </a:solidFill>
                <a:effectLst>
                  <a:outerShdw blurRad="38100" dist="38100" dir="2700000" algn="tl">
                    <a:srgbClr val="000000">
                      <a:alpha val="43137"/>
                    </a:srgbClr>
                  </a:outerShdw>
                </a:effectLst>
                <a:latin typeface="Century Gothic" panose="020B0502020202020204" pitchFamily="34" charset="0"/>
              </a:rPr>
              <a:t>(354-430) “La Ciudad de Dios”</a:t>
            </a:r>
          </a:p>
        </p:txBody>
      </p:sp>
      <p:sp>
        <p:nvSpPr>
          <p:cNvPr id="22" name="Text Box 5">
            <a:extLst>
              <a:ext uri="{FF2B5EF4-FFF2-40B4-BE49-F238E27FC236}">
                <a16:creationId xmlns:a16="http://schemas.microsoft.com/office/drawing/2014/main" id="{A2F36DD3-710E-3199-2ED1-210B2BEA0FAF}"/>
              </a:ext>
            </a:extLst>
          </p:cNvPr>
          <p:cNvSpPr txBox="1">
            <a:spLocks noChangeArrowheads="1"/>
          </p:cNvSpPr>
          <p:nvPr/>
        </p:nvSpPr>
        <p:spPr bwMode="auto">
          <a:xfrm>
            <a:off x="2377612" y="5156925"/>
            <a:ext cx="292557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algn="ctr">
              <a:spcBef>
                <a:spcPct val="50000"/>
              </a:spcBef>
              <a:buClrTx/>
              <a:buSzTx/>
              <a:buNone/>
            </a:pPr>
            <a:r>
              <a:rPr lang="es-ES" altLang="en-US" sz="1800" dirty="0">
                <a:solidFill>
                  <a:schemeClr val="bg1"/>
                </a:solidFill>
                <a:effectLst>
                  <a:outerShdw blurRad="38100" dist="38100" dir="2700000" algn="tl">
                    <a:srgbClr val="000000">
                      <a:alpha val="43137"/>
                    </a:srgbClr>
                  </a:outerShdw>
                </a:effectLst>
                <a:latin typeface="Century Gothic" panose="020B0502020202020204" pitchFamily="34" charset="0"/>
              </a:rPr>
              <a:t>(1225-1274)</a:t>
            </a:r>
          </a:p>
        </p:txBody>
      </p:sp>
      <p:sp>
        <p:nvSpPr>
          <p:cNvPr id="23" name="Text Box 5">
            <a:extLst>
              <a:ext uri="{FF2B5EF4-FFF2-40B4-BE49-F238E27FC236}">
                <a16:creationId xmlns:a16="http://schemas.microsoft.com/office/drawing/2014/main" id="{704BA9EC-69FE-8E3A-9788-23578BFA6349}"/>
              </a:ext>
            </a:extLst>
          </p:cNvPr>
          <p:cNvSpPr txBox="1">
            <a:spLocks noChangeArrowheads="1"/>
          </p:cNvSpPr>
          <p:nvPr/>
        </p:nvSpPr>
        <p:spPr bwMode="auto">
          <a:xfrm>
            <a:off x="4638347" y="5156925"/>
            <a:ext cx="24788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algn="ctr">
              <a:spcBef>
                <a:spcPct val="50000"/>
              </a:spcBef>
              <a:buClrTx/>
              <a:buSzTx/>
              <a:buNone/>
            </a:pPr>
            <a:r>
              <a:rPr lang="es-ES" altLang="en-US" sz="1800" dirty="0">
                <a:solidFill>
                  <a:schemeClr val="bg1"/>
                </a:solidFill>
                <a:effectLst>
                  <a:outerShdw blurRad="38100" dist="38100" dir="2700000" algn="tl">
                    <a:srgbClr val="000000">
                      <a:alpha val="43137"/>
                    </a:srgbClr>
                  </a:outerShdw>
                </a:effectLst>
                <a:latin typeface="Century Gothic" panose="020B0502020202020204" pitchFamily="34" charset="0"/>
              </a:rPr>
              <a:t>(1483-1546): un monje agustino.</a:t>
            </a:r>
          </a:p>
        </p:txBody>
      </p:sp>
      <p:sp>
        <p:nvSpPr>
          <p:cNvPr id="24" name="Text Box 5">
            <a:extLst>
              <a:ext uri="{FF2B5EF4-FFF2-40B4-BE49-F238E27FC236}">
                <a16:creationId xmlns:a16="http://schemas.microsoft.com/office/drawing/2014/main" id="{05CB4B65-A144-D760-E0CF-841055125F42}"/>
              </a:ext>
            </a:extLst>
          </p:cNvPr>
          <p:cNvSpPr txBox="1">
            <a:spLocks noChangeArrowheads="1"/>
          </p:cNvSpPr>
          <p:nvPr/>
        </p:nvSpPr>
        <p:spPr bwMode="auto">
          <a:xfrm>
            <a:off x="7036617" y="5156925"/>
            <a:ext cx="218055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algn="ctr">
              <a:spcBef>
                <a:spcPct val="50000"/>
              </a:spcBef>
              <a:buClrTx/>
              <a:buSzTx/>
              <a:buNone/>
            </a:pPr>
            <a:r>
              <a:rPr lang="es-ES" altLang="en-US" sz="1800" dirty="0">
                <a:solidFill>
                  <a:schemeClr val="bg1"/>
                </a:solidFill>
                <a:effectLst>
                  <a:outerShdw blurRad="38100" dist="38100" dir="2700000" algn="tl">
                    <a:srgbClr val="000000">
                      <a:alpha val="43137"/>
                    </a:srgbClr>
                  </a:outerShdw>
                </a:effectLst>
                <a:latin typeface="Century Gothic" panose="020B0502020202020204" pitchFamily="34" charset="0"/>
              </a:rPr>
              <a:t>(1484-1531) Iglesias Reformadas.</a:t>
            </a:r>
          </a:p>
        </p:txBody>
      </p:sp>
      <p:sp>
        <p:nvSpPr>
          <p:cNvPr id="25" name="Text Box 5">
            <a:extLst>
              <a:ext uri="{FF2B5EF4-FFF2-40B4-BE49-F238E27FC236}">
                <a16:creationId xmlns:a16="http://schemas.microsoft.com/office/drawing/2014/main" id="{475DA4B5-166F-C7AB-466B-0B0FF4DF9CE9}"/>
              </a:ext>
            </a:extLst>
          </p:cNvPr>
          <p:cNvSpPr txBox="1">
            <a:spLocks noChangeArrowheads="1"/>
          </p:cNvSpPr>
          <p:nvPr/>
        </p:nvSpPr>
        <p:spPr bwMode="auto">
          <a:xfrm>
            <a:off x="9342439" y="5156925"/>
            <a:ext cx="20350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algn="ctr">
              <a:spcBef>
                <a:spcPct val="50000"/>
              </a:spcBef>
              <a:buClrTx/>
              <a:buSzTx/>
              <a:buNone/>
            </a:pPr>
            <a:r>
              <a:rPr lang="es-ES" altLang="en-US" sz="1800" dirty="0">
                <a:solidFill>
                  <a:schemeClr val="bg1"/>
                </a:solidFill>
                <a:effectLst>
                  <a:outerShdw blurRad="38100" dist="38100" dir="2700000" algn="tl">
                    <a:srgbClr val="000000">
                      <a:alpha val="43137"/>
                    </a:srgbClr>
                  </a:outerShdw>
                </a:effectLst>
                <a:latin typeface="Century Gothic" panose="020B0502020202020204" pitchFamily="34" charset="0"/>
              </a:rPr>
              <a:t>(1509-1564) “Institución de la religión cristiana”</a:t>
            </a:r>
          </a:p>
        </p:txBody>
      </p:sp>
    </p:spTree>
    <p:extLst>
      <p:ext uri="{BB962C8B-B14F-4D97-AF65-F5344CB8AC3E}">
        <p14:creationId xmlns:p14="http://schemas.microsoft.com/office/powerpoint/2010/main" val="417002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9477870-C64A-4E35-8F2F-05B7114F3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2">
            <a:extLst>
              <a:ext uri="{FF2B5EF4-FFF2-40B4-BE49-F238E27FC236}">
                <a16:creationId xmlns:a16="http://schemas.microsoft.com/office/drawing/2014/main" id="{2A21BF89-B6BF-B7E9-60C8-DBCB376172C8}"/>
              </a:ext>
            </a:extLst>
          </p:cNvPr>
          <p:cNvSpPr>
            <a:spLocks noGrp="1" noChangeArrowheads="1"/>
          </p:cNvSpPr>
          <p:nvPr>
            <p:ph type="title"/>
          </p:nvPr>
        </p:nvSpPr>
        <p:spPr>
          <a:xfrm>
            <a:off x="612648" y="1078992"/>
            <a:ext cx="6268770" cy="1536192"/>
          </a:xfrm>
        </p:spPr>
        <p:txBody>
          <a:bodyPr vert="horz" lIns="91440" tIns="45720" rIns="91440" bIns="45720" rtlCol="0" anchor="b">
            <a:normAutofit/>
          </a:bodyPr>
          <a:lstStyle/>
          <a:p>
            <a:pPr>
              <a:defRPr/>
            </a:pPr>
            <a:r>
              <a:rPr lang="en-US" sz="5200" dirty="0">
                <a:latin typeface="Impact" panose="020B0806030902050204" pitchFamily="34" charset="0"/>
              </a:rPr>
              <a:t>Agustín de Hipona (354-430)</a:t>
            </a:r>
          </a:p>
        </p:txBody>
      </p:sp>
      <p:sp>
        <p:nvSpPr>
          <p:cNvPr id="13" name="!!accent">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Rectangle 3">
            <a:extLst>
              <a:ext uri="{FF2B5EF4-FFF2-40B4-BE49-F238E27FC236}">
                <a16:creationId xmlns:a16="http://schemas.microsoft.com/office/drawing/2014/main" id="{BC0A3C09-B022-A4D1-AF0D-BC152BF1BF6A}"/>
              </a:ext>
            </a:extLst>
          </p:cNvPr>
          <p:cNvSpPr txBox="1">
            <a:spLocks noChangeArrowheads="1"/>
          </p:cNvSpPr>
          <p:nvPr/>
        </p:nvSpPr>
        <p:spPr>
          <a:xfrm>
            <a:off x="615458" y="3355847"/>
            <a:ext cx="6268770" cy="32446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a:defRPr/>
            </a:pPr>
            <a:r>
              <a:rPr lang="es-MX" sz="2000" b="1" noProof="0" dirty="0">
                <a:latin typeface="Century Gothic" panose="020B0502020202020204" pitchFamily="34" charset="0"/>
              </a:rPr>
              <a:t>La Ciudad de Dios: La Soberanía de Dios</a:t>
            </a:r>
          </a:p>
          <a:p>
            <a:pPr marL="457200" lvl="1">
              <a:defRPr/>
            </a:pPr>
            <a:r>
              <a:rPr lang="es-MX" sz="2000" b="1" noProof="0" dirty="0">
                <a:latin typeface="Century Gothic" panose="020B0502020202020204" pitchFamily="34" charset="0"/>
              </a:rPr>
              <a:t>Depravación total</a:t>
            </a:r>
          </a:p>
          <a:p>
            <a:pPr marL="457200" lvl="1">
              <a:defRPr/>
            </a:pPr>
            <a:r>
              <a:rPr lang="es-MX" sz="2000" b="1" noProof="0" dirty="0" err="1">
                <a:latin typeface="Century Gothic" panose="020B0502020202020204" pitchFamily="34" charset="0"/>
              </a:rPr>
              <a:t>Monergismo</a:t>
            </a:r>
            <a:r>
              <a:rPr lang="es-MX" sz="2000" b="1" noProof="0" dirty="0">
                <a:latin typeface="Century Gothic" panose="020B0502020202020204" pitchFamily="34" charset="0"/>
              </a:rPr>
              <a:t> (sólo Dios)</a:t>
            </a:r>
          </a:p>
          <a:p>
            <a:pPr marL="457200" lvl="1">
              <a:defRPr/>
            </a:pPr>
            <a:r>
              <a:rPr lang="es-MX" sz="2000" b="1" noProof="0" dirty="0">
                <a:latin typeface="Century Gothic" panose="020B0502020202020204" pitchFamily="34" charset="0"/>
              </a:rPr>
              <a:t>¿Doble predestinación?</a:t>
            </a:r>
          </a:p>
          <a:p>
            <a:pPr marL="457200" lvl="1">
              <a:defRPr/>
            </a:pPr>
            <a:r>
              <a:rPr lang="es-MX" sz="2000" b="1" noProof="0" dirty="0">
                <a:latin typeface="Century Gothic" panose="020B0502020202020204" pitchFamily="34" charset="0"/>
              </a:rPr>
              <a:t>Pecado original</a:t>
            </a:r>
          </a:p>
          <a:p>
            <a:pPr marL="457200" lvl="1">
              <a:defRPr/>
            </a:pPr>
            <a:r>
              <a:rPr lang="es-MX" sz="2000" b="1" noProof="0" dirty="0">
                <a:latin typeface="Century Gothic" panose="020B0502020202020204" pitchFamily="34" charset="0"/>
              </a:rPr>
              <a:t>El bautismo infantil es necesario para la salvación</a:t>
            </a:r>
          </a:p>
          <a:p>
            <a:pPr marL="457200" lvl="1">
              <a:defRPr/>
            </a:pPr>
            <a:r>
              <a:rPr lang="es-MX" sz="2000" b="1" noProof="0" dirty="0">
                <a:latin typeface="Century Gothic" panose="020B0502020202020204" pitchFamily="34" charset="0"/>
              </a:rPr>
              <a:t>Antiguo maniqueo (dualismo)</a:t>
            </a:r>
          </a:p>
          <a:p>
            <a:pPr marL="457200" lvl="1">
              <a:defRPr/>
            </a:pPr>
            <a:r>
              <a:rPr lang="es-MX" sz="2000" b="1" noProof="0" dirty="0">
                <a:latin typeface="Century Gothic" panose="020B0502020202020204" pitchFamily="34" charset="0"/>
              </a:rPr>
              <a:t>Confesiones</a:t>
            </a:r>
          </a:p>
          <a:p>
            <a:pPr marL="457200" lvl="1">
              <a:defRPr/>
            </a:pPr>
            <a:r>
              <a:rPr lang="es-MX" sz="2000" b="1" noProof="0" dirty="0">
                <a:latin typeface="Century Gothic" panose="020B0502020202020204" pitchFamily="34" charset="0"/>
              </a:rPr>
              <a:t>Se opuso a Pelagio</a:t>
            </a:r>
          </a:p>
        </p:txBody>
      </p:sp>
      <p:pic>
        <p:nvPicPr>
          <p:cNvPr id="4" name="Imagen 3">
            <a:extLst>
              <a:ext uri="{FF2B5EF4-FFF2-40B4-BE49-F238E27FC236}">
                <a16:creationId xmlns:a16="http://schemas.microsoft.com/office/drawing/2014/main" id="{4AE6537E-5EDF-0842-99F8-BB1B15447F82}"/>
              </a:ext>
            </a:extLst>
          </p:cNvPr>
          <p:cNvPicPr>
            <a:picLocks noChangeAspect="1"/>
          </p:cNvPicPr>
          <p:nvPr/>
        </p:nvPicPr>
        <p:blipFill>
          <a:blip r:embed="rId2"/>
          <a:srcRect t="1116" r="-3" b="-3"/>
          <a:stretch>
            <a:fillRect/>
          </a:stretch>
        </p:blipFill>
        <p:spPr>
          <a:xfrm>
            <a:off x="7684006" y="10"/>
            <a:ext cx="4507993" cy="6857990"/>
          </a:xfrm>
          <a:prstGeom prst="rect">
            <a:avLst/>
          </a:prstGeom>
        </p:spPr>
      </p:pic>
    </p:spTree>
    <p:extLst>
      <p:ext uri="{BB962C8B-B14F-4D97-AF65-F5344CB8AC3E}">
        <p14:creationId xmlns:p14="http://schemas.microsoft.com/office/powerpoint/2010/main" val="2115577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7EBA802-6E48-1C6C-05E4-668EC1939999}"/>
              </a:ext>
            </a:extLst>
          </p:cNvPr>
          <p:cNvPicPr>
            <a:picLocks noChangeAspect="1"/>
          </p:cNvPicPr>
          <p:nvPr/>
        </p:nvPicPr>
        <p:blipFill rotWithShape="1">
          <a:blip r:embed="rId2"/>
          <a:srcRect l="25000" r="25000"/>
          <a:stretch>
            <a:fillRect/>
          </a:stretch>
        </p:blipFill>
        <p:spPr>
          <a:xfrm>
            <a:off x="667661" y="2535651"/>
            <a:ext cx="2458848" cy="2458848"/>
          </a:xfrm>
          <a:prstGeom prst="flowChartConnector">
            <a:avLst/>
          </a:prstGeom>
        </p:spPr>
      </p:pic>
      <p:sp>
        <p:nvSpPr>
          <p:cNvPr id="5" name="Rectangle 2">
            <a:extLst>
              <a:ext uri="{FF2B5EF4-FFF2-40B4-BE49-F238E27FC236}">
                <a16:creationId xmlns:a16="http://schemas.microsoft.com/office/drawing/2014/main" id="{C205584E-6EC5-71A8-59B9-2FC7C53CBE75}"/>
              </a:ext>
            </a:extLst>
          </p:cNvPr>
          <p:cNvSpPr>
            <a:spLocks noGrp="1" noChangeArrowheads="1"/>
          </p:cNvSpPr>
          <p:nvPr>
            <p:ph type="title"/>
          </p:nvPr>
        </p:nvSpPr>
        <p:spPr>
          <a:xfrm>
            <a:off x="3647358" y="548277"/>
            <a:ext cx="7661071" cy="867141"/>
          </a:xfrm>
        </p:spPr>
        <p:txBody>
          <a:bodyPr vert="horz" lIns="91440" tIns="45720" rIns="91440" bIns="45720" rtlCol="0" anchor="b">
            <a:normAutofit/>
          </a:bodyPr>
          <a:lstStyle/>
          <a:p>
            <a:pPr algn="ctr">
              <a:defRPr/>
            </a:pPr>
            <a:r>
              <a:rPr lang="es-MX" noProof="0" dirty="0">
                <a:latin typeface="Impact" panose="020B0806030902050204" pitchFamily="34" charset="0"/>
              </a:rPr>
              <a:t>Agustín sobre el libre albedrío</a:t>
            </a:r>
          </a:p>
        </p:txBody>
      </p:sp>
      <p:sp>
        <p:nvSpPr>
          <p:cNvPr id="8" name="Círculo: vacío 7">
            <a:extLst>
              <a:ext uri="{FF2B5EF4-FFF2-40B4-BE49-F238E27FC236}">
                <a16:creationId xmlns:a16="http://schemas.microsoft.com/office/drawing/2014/main" id="{25C666F2-7D69-9F5C-4575-2CEF5D75B880}"/>
              </a:ext>
            </a:extLst>
          </p:cNvPr>
          <p:cNvSpPr/>
          <p:nvPr/>
        </p:nvSpPr>
        <p:spPr>
          <a:xfrm>
            <a:off x="510690" y="2377293"/>
            <a:ext cx="2771999" cy="2772006"/>
          </a:xfrm>
          <a:prstGeom prst="donut">
            <a:avLst>
              <a:gd name="adj" fmla="val 4282"/>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Rectangle 3">
            <a:extLst>
              <a:ext uri="{FF2B5EF4-FFF2-40B4-BE49-F238E27FC236}">
                <a16:creationId xmlns:a16="http://schemas.microsoft.com/office/drawing/2014/main" id="{D1418832-D374-F440-37E1-9C16D998E56A}"/>
              </a:ext>
            </a:extLst>
          </p:cNvPr>
          <p:cNvSpPr txBox="1">
            <a:spLocks noChangeArrowheads="1"/>
          </p:cNvSpPr>
          <p:nvPr/>
        </p:nvSpPr>
        <p:spPr>
          <a:xfrm>
            <a:off x="3805086" y="1849891"/>
            <a:ext cx="7472517" cy="464820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s-ES" sz="2400" dirty="0">
                <a:latin typeface="Century Gothic" panose="020B0502020202020204" pitchFamily="34" charset="0"/>
              </a:rPr>
              <a:t>“Los bebés pequeños no están agobiados por su propio pecado, sino por el pecado de otro”.</a:t>
            </a:r>
            <a:r>
              <a:rPr lang="en-US" sz="2400" dirty="0">
                <a:latin typeface="Century Gothic" panose="020B0502020202020204" pitchFamily="34" charset="0"/>
              </a:rPr>
              <a:t> </a:t>
            </a:r>
          </a:p>
          <a:p>
            <a:pPr marL="0" indent="0">
              <a:buFont typeface="Arial" panose="020B0604020202020204" pitchFamily="34" charset="0"/>
              <a:buNone/>
              <a:defRPr/>
            </a:pPr>
            <a:endParaRPr lang="en-US" sz="800" dirty="0">
              <a:latin typeface="Century Gothic" panose="020B0502020202020204" pitchFamily="34" charset="0"/>
            </a:endParaRPr>
          </a:p>
          <a:p>
            <a:pPr marL="0" indent="0">
              <a:buFont typeface="Arial" panose="020B0604020202020204" pitchFamily="34" charset="0"/>
              <a:buNone/>
              <a:defRPr/>
            </a:pPr>
            <a:r>
              <a:rPr lang="es-ES" sz="2400" dirty="0">
                <a:latin typeface="Century Gothic" panose="020B0502020202020204" pitchFamily="34" charset="0"/>
              </a:rPr>
              <a:t>“El libre albedrío del hombre no sirve para nada excepto para pecar”.</a:t>
            </a:r>
            <a:endParaRPr lang="en-US" sz="2400" dirty="0">
              <a:latin typeface="Century Gothic" panose="020B0502020202020204" pitchFamily="34" charset="0"/>
            </a:endParaRPr>
          </a:p>
          <a:p>
            <a:pPr marL="0" indent="0">
              <a:buFont typeface="Arial" panose="020B0604020202020204" pitchFamily="34" charset="0"/>
              <a:buNone/>
              <a:defRPr/>
            </a:pPr>
            <a:endParaRPr lang="en-US" sz="800" dirty="0">
              <a:latin typeface="Century Gothic" panose="020B0502020202020204" pitchFamily="34" charset="0"/>
            </a:endParaRPr>
          </a:p>
          <a:p>
            <a:pPr marL="0" indent="0">
              <a:buFont typeface="Arial" panose="020B0604020202020204" pitchFamily="34" charset="0"/>
              <a:buNone/>
              <a:defRPr/>
            </a:pPr>
            <a:r>
              <a:rPr lang="es-ES" sz="2400" dirty="0">
                <a:latin typeface="Century Gothic" panose="020B0502020202020204" pitchFamily="34" charset="0"/>
              </a:rPr>
              <a:t>"Por lo tanto, está en el poder de los malvados pecar; pero que al pecar hagan esto o aquello mediante esa maldad no está en su poder, sino en el de Dios, quien divide las tinieblas y las regula; de modo que, por lo tanto, incluso lo que hacen en contra de la voluntad de Dios no se cumple a menos que sea la voluntad de Dios".</a:t>
            </a:r>
            <a:endParaRPr lang="en-US" sz="2400" dirty="0">
              <a:latin typeface="Century Gothic" panose="020B0502020202020204" pitchFamily="34" charset="0"/>
            </a:endParaRPr>
          </a:p>
          <a:p>
            <a:pPr marL="0" indent="0">
              <a:buFont typeface="Arial" panose="020B0604020202020204" pitchFamily="34" charset="0"/>
              <a:buNone/>
              <a:defRPr/>
            </a:pPr>
            <a:endParaRPr lang="en-US" sz="800" dirty="0">
              <a:latin typeface="Century Gothic" panose="020B0502020202020204" pitchFamily="34" charset="0"/>
            </a:endParaRPr>
          </a:p>
          <a:p>
            <a:pPr marL="0" indent="0">
              <a:buFont typeface="Arial" panose="020B0604020202020204" pitchFamily="34" charset="0"/>
              <a:buNone/>
              <a:defRPr/>
            </a:pPr>
            <a:r>
              <a:rPr lang="es-ES" sz="2400" dirty="0">
                <a:latin typeface="Century Gothic" panose="020B0502020202020204" pitchFamily="34" charset="0"/>
              </a:rPr>
              <a:t>La mala voluntad de los hombres está preparada por Dios y la predestinación. Dios, en su sabiduría eterna, decidió preparar solo la voluntad de unos pocos</a:t>
            </a:r>
            <a:r>
              <a:rPr lang="en-US" sz="2400" dirty="0">
                <a:latin typeface="Century Gothic" panose="020B0502020202020204" pitchFamily="34" charset="0"/>
              </a:rPr>
              <a:t>”.</a:t>
            </a:r>
          </a:p>
          <a:p>
            <a:pPr marL="0" indent="0">
              <a:buFont typeface="Arial" panose="020B0604020202020204" pitchFamily="34" charset="0"/>
              <a:buNone/>
              <a:defRPr/>
            </a:pPr>
            <a:endParaRPr lang="en-US" sz="800" dirty="0">
              <a:latin typeface="Century Gothic" panose="020B0502020202020204" pitchFamily="34" charset="0"/>
            </a:endParaRPr>
          </a:p>
          <a:p>
            <a:pPr marL="0" indent="0">
              <a:buFont typeface="Arial" panose="020B0604020202020204" pitchFamily="34" charset="0"/>
              <a:buNone/>
              <a:defRPr/>
            </a:pPr>
            <a:r>
              <a:rPr lang="es-ES" sz="2400" dirty="0">
                <a:latin typeface="Century Gothic" panose="020B0502020202020204" pitchFamily="34" charset="0"/>
              </a:rPr>
              <a:t>El calvinismo es, en esencia, agustinismo</a:t>
            </a:r>
            <a:r>
              <a:rPr lang="en-US" sz="2400" dirty="0">
                <a:latin typeface="Century Gothic" panose="020B0502020202020204" pitchFamily="34" charset="0"/>
              </a:rPr>
              <a:t>.</a:t>
            </a:r>
          </a:p>
          <a:p>
            <a:pPr marL="0" indent="0">
              <a:buFont typeface="Arial" panose="020B0604020202020204" pitchFamily="34" charset="0"/>
              <a:buNone/>
              <a:defRPr/>
            </a:pPr>
            <a:endParaRPr lang="en-US" sz="2400" dirty="0">
              <a:latin typeface="Century Gothic" panose="020B0502020202020204" pitchFamily="34" charset="0"/>
            </a:endParaRPr>
          </a:p>
          <a:p>
            <a:pPr marL="0" indent="0">
              <a:buFont typeface="Arial" panose="020B0604020202020204" pitchFamily="34" charset="0"/>
              <a:buNone/>
              <a:defRPr/>
            </a:pPr>
            <a:endParaRPr lang="en-US" sz="2400" dirty="0">
              <a:latin typeface="Century Gothic" panose="020B0502020202020204" pitchFamily="34" charset="0"/>
            </a:endParaRPr>
          </a:p>
          <a:p>
            <a:pPr marL="0" indent="0">
              <a:buFont typeface="Arial" panose="020B0604020202020204" pitchFamily="34" charset="0"/>
              <a:buNone/>
              <a:defRPr/>
            </a:pPr>
            <a:endParaRPr lang="en-US" sz="2400" dirty="0">
              <a:latin typeface="Century Gothic" panose="020B0502020202020204" pitchFamily="34" charset="0"/>
            </a:endParaRPr>
          </a:p>
        </p:txBody>
      </p:sp>
      <p:sp>
        <p:nvSpPr>
          <p:cNvPr id="10" name="Marco 9">
            <a:extLst>
              <a:ext uri="{FF2B5EF4-FFF2-40B4-BE49-F238E27FC236}">
                <a16:creationId xmlns:a16="http://schemas.microsoft.com/office/drawing/2014/main" id="{83116B36-7064-AA47-FFDF-01744029D47D}"/>
              </a:ext>
            </a:extLst>
          </p:cNvPr>
          <p:cNvSpPr/>
          <p:nvPr/>
        </p:nvSpPr>
        <p:spPr>
          <a:xfrm>
            <a:off x="3589184" y="1582994"/>
            <a:ext cx="7806404" cy="4801142"/>
          </a:xfrm>
          <a:prstGeom prst="frame">
            <a:avLst>
              <a:gd name="adj1" fmla="val 197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Tree>
    <p:extLst>
      <p:ext uri="{BB962C8B-B14F-4D97-AF65-F5344CB8AC3E}">
        <p14:creationId xmlns:p14="http://schemas.microsoft.com/office/powerpoint/2010/main" val="75381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619CFC0-DFC7-E63E-076E-76FFEEF8E83D}"/>
              </a:ext>
            </a:extLst>
          </p:cNvPr>
          <p:cNvPicPr>
            <a:picLocks noChangeAspect="1"/>
          </p:cNvPicPr>
          <p:nvPr/>
        </p:nvPicPr>
        <p:blipFill rotWithShape="1">
          <a:blip r:embed="rId2">
            <a:alphaModFix amt="20000"/>
          </a:blip>
          <a:srcRect l="191" t="10262" r="1475" b="33488"/>
          <a:stretch>
            <a:fillRect/>
          </a:stretch>
        </p:blipFill>
        <p:spPr>
          <a:xfrm>
            <a:off x="0" y="0"/>
            <a:ext cx="12313830" cy="7043895"/>
          </a:xfrm>
          <a:prstGeom prst="rect">
            <a:avLst/>
          </a:prstGeom>
          <a:solidFill>
            <a:schemeClr val="bg1"/>
          </a:solidFill>
        </p:spPr>
      </p:pic>
      <p:pic>
        <p:nvPicPr>
          <p:cNvPr id="4" name="Imagen 3">
            <a:extLst>
              <a:ext uri="{FF2B5EF4-FFF2-40B4-BE49-F238E27FC236}">
                <a16:creationId xmlns:a16="http://schemas.microsoft.com/office/drawing/2014/main" id="{B11E3B84-7C09-3C80-A405-BD02B8EED606}"/>
              </a:ext>
            </a:extLst>
          </p:cNvPr>
          <p:cNvPicPr>
            <a:picLocks noChangeAspect="1"/>
          </p:cNvPicPr>
          <p:nvPr/>
        </p:nvPicPr>
        <p:blipFill rotWithShape="1">
          <a:blip r:embed="rId3"/>
          <a:srcRect l="19188" r="19188"/>
          <a:stretch>
            <a:fillRect/>
          </a:stretch>
        </p:blipFill>
        <p:spPr>
          <a:xfrm>
            <a:off x="8305318" y="2935918"/>
            <a:ext cx="2592000" cy="2592000"/>
          </a:xfrm>
          <a:prstGeom prst="flowChartConnector">
            <a:avLst/>
          </a:prstGeom>
        </p:spPr>
      </p:pic>
      <p:sp>
        <p:nvSpPr>
          <p:cNvPr id="5" name="Círculo: vacío 4">
            <a:extLst>
              <a:ext uri="{FF2B5EF4-FFF2-40B4-BE49-F238E27FC236}">
                <a16:creationId xmlns:a16="http://schemas.microsoft.com/office/drawing/2014/main" id="{84BF6924-49CA-CA6D-F2F2-A7DFA109CC18}"/>
              </a:ext>
            </a:extLst>
          </p:cNvPr>
          <p:cNvSpPr/>
          <p:nvPr/>
        </p:nvSpPr>
        <p:spPr>
          <a:xfrm>
            <a:off x="8060383" y="2700811"/>
            <a:ext cx="3049199" cy="3049207"/>
          </a:xfrm>
          <a:prstGeom prst="donut">
            <a:avLst>
              <a:gd name="adj" fmla="val 428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Rectangle 2">
            <a:extLst>
              <a:ext uri="{FF2B5EF4-FFF2-40B4-BE49-F238E27FC236}">
                <a16:creationId xmlns:a16="http://schemas.microsoft.com/office/drawing/2014/main" id="{7EAB332F-C2A0-7A2D-CAA2-6D6584317AAA}"/>
              </a:ext>
            </a:extLst>
          </p:cNvPr>
          <p:cNvSpPr>
            <a:spLocks noGrp="1" noChangeArrowheads="1"/>
          </p:cNvSpPr>
          <p:nvPr>
            <p:ph type="title"/>
          </p:nvPr>
        </p:nvSpPr>
        <p:spPr>
          <a:xfrm>
            <a:off x="8141113" y="1447116"/>
            <a:ext cx="2851355" cy="1154165"/>
          </a:xfrm>
        </p:spPr>
        <p:txBody>
          <a:bodyPr vert="horz" lIns="91440" tIns="45720" rIns="91440" bIns="45720" rtlCol="0" anchor="b">
            <a:normAutofit fontScale="90000"/>
          </a:bodyPr>
          <a:lstStyle/>
          <a:p>
            <a:pPr algn="ctr">
              <a:defRPr/>
            </a:pPr>
            <a:r>
              <a:rPr lang="es-MX" noProof="0" dirty="0">
                <a:latin typeface="Impact" panose="020B0806030902050204" pitchFamily="34" charset="0"/>
              </a:rPr>
              <a:t>Pelagio </a:t>
            </a:r>
            <a:br>
              <a:rPr lang="es-MX" noProof="0" dirty="0">
                <a:latin typeface="Impact" panose="020B0806030902050204" pitchFamily="34" charset="0"/>
              </a:rPr>
            </a:br>
            <a:r>
              <a:rPr lang="es-MX" noProof="0" dirty="0">
                <a:latin typeface="Impact" panose="020B0806030902050204" pitchFamily="34" charset="0"/>
              </a:rPr>
              <a:t>354-430 d. C.</a:t>
            </a:r>
          </a:p>
        </p:txBody>
      </p:sp>
      <p:sp>
        <p:nvSpPr>
          <p:cNvPr id="7" name="Text Box 4">
            <a:extLst>
              <a:ext uri="{FF2B5EF4-FFF2-40B4-BE49-F238E27FC236}">
                <a16:creationId xmlns:a16="http://schemas.microsoft.com/office/drawing/2014/main" id="{C9977DEF-BCD9-B361-6FDC-59C4ED9B627D}"/>
              </a:ext>
            </a:extLst>
          </p:cNvPr>
          <p:cNvSpPr txBox="1">
            <a:spLocks noChangeArrowheads="1"/>
          </p:cNvSpPr>
          <p:nvPr/>
        </p:nvSpPr>
        <p:spPr bwMode="auto">
          <a:xfrm>
            <a:off x="1098644" y="2253013"/>
            <a:ext cx="6044605" cy="3343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50000"/>
              </a:spcBef>
              <a:buClrTx/>
              <a:buFontTx/>
              <a:buNone/>
            </a:pPr>
            <a:r>
              <a:rPr lang="es-ES" altLang="en-US" sz="2000" dirty="0">
                <a:latin typeface="Century Gothic" panose="020B0502020202020204" pitchFamily="34" charset="0"/>
                <a:cs typeface="Arial" panose="020B0604020202020204" pitchFamily="34" charset="0"/>
              </a:rPr>
              <a:t>Afirmó la existencia del libre albedrío. «El mal no nace con nosotros, y somos procreados sin culpa». Rechazó el bautismo infantil. Enseñó que nos santificamos por nuestro propio esfuerzo</a:t>
            </a:r>
            <a:r>
              <a:rPr lang="en-US" altLang="en-US" sz="2000" dirty="0">
                <a:latin typeface="Century Gothic" panose="020B0502020202020204" pitchFamily="34" charset="0"/>
                <a:cs typeface="Arial" panose="020B0604020202020204" pitchFamily="34" charset="0"/>
              </a:rPr>
              <a:t>. </a:t>
            </a:r>
          </a:p>
          <a:p>
            <a:pPr>
              <a:spcBef>
                <a:spcPct val="50000"/>
              </a:spcBef>
              <a:buClrTx/>
              <a:buFontTx/>
              <a:buNone/>
            </a:pPr>
            <a:endParaRPr lang="en-US" altLang="en-US" sz="700" dirty="0">
              <a:latin typeface="Century Gothic" panose="020B0502020202020204" pitchFamily="34" charset="0"/>
              <a:cs typeface="Arial" panose="020B0604020202020204" pitchFamily="34" charset="0"/>
            </a:endParaRPr>
          </a:p>
          <a:p>
            <a:pPr>
              <a:spcBef>
                <a:spcPct val="50000"/>
              </a:spcBef>
              <a:buClrTx/>
              <a:buFontTx/>
              <a:buNone/>
            </a:pPr>
            <a:r>
              <a:rPr lang="en-US" altLang="en-US" sz="2000" dirty="0">
                <a:latin typeface="Century Gothic" panose="020B0502020202020204" pitchFamily="34" charset="0"/>
                <a:cs typeface="Arial" panose="020B0604020202020204" pitchFamily="34" charset="0"/>
              </a:rPr>
              <a:t>“</a:t>
            </a:r>
            <a:r>
              <a:rPr lang="es-ES" altLang="en-US" sz="2000" dirty="0">
                <a:latin typeface="Century Gothic" panose="020B0502020202020204" pitchFamily="34" charset="0"/>
                <a:cs typeface="Arial" panose="020B0604020202020204" pitchFamily="34" charset="0"/>
              </a:rPr>
              <a:t>Puesto que la perfección es posible para el hombre, es obligatoria</a:t>
            </a:r>
            <a:r>
              <a:rPr lang="en-US" altLang="en-US" sz="2000" dirty="0">
                <a:latin typeface="Century Gothic" panose="020B0502020202020204" pitchFamily="34" charset="0"/>
                <a:cs typeface="Arial" panose="020B0604020202020204" pitchFamily="34" charset="0"/>
              </a:rPr>
              <a:t>.”</a:t>
            </a:r>
          </a:p>
          <a:p>
            <a:pPr>
              <a:spcBef>
                <a:spcPct val="50000"/>
              </a:spcBef>
              <a:buClrTx/>
              <a:buFontTx/>
              <a:buNone/>
            </a:pPr>
            <a:endParaRPr lang="en-US" altLang="en-US" sz="1400" dirty="0">
              <a:latin typeface="Century Gothic" panose="020B0502020202020204" pitchFamily="34" charset="0"/>
              <a:cs typeface="Arial" panose="020B0604020202020204" pitchFamily="34" charset="0"/>
            </a:endParaRPr>
          </a:p>
          <a:p>
            <a:pPr>
              <a:spcBef>
                <a:spcPct val="50000"/>
              </a:spcBef>
              <a:buClrTx/>
              <a:buFontTx/>
              <a:buNone/>
            </a:pPr>
            <a:r>
              <a:rPr lang="es-ES" altLang="en-US" sz="2000" dirty="0">
                <a:latin typeface="Century Gothic" panose="020B0502020202020204" pitchFamily="34" charset="0"/>
                <a:cs typeface="Arial" panose="020B0604020202020204" pitchFamily="34" charset="0"/>
              </a:rPr>
              <a:t>No pecamos en Adán. Pecamos como Adán</a:t>
            </a:r>
            <a:r>
              <a:rPr lang="en-US" altLang="en-US" sz="2000" dirty="0">
                <a:latin typeface="Century Gothic" panose="020B0502020202020204" pitchFamily="34" charset="0"/>
                <a:cs typeface="Arial" panose="020B0604020202020204" pitchFamily="34" charset="0"/>
              </a:rPr>
              <a:t>.</a:t>
            </a:r>
          </a:p>
        </p:txBody>
      </p:sp>
      <p:sp>
        <p:nvSpPr>
          <p:cNvPr id="8" name="Rectangle 2">
            <a:extLst>
              <a:ext uri="{FF2B5EF4-FFF2-40B4-BE49-F238E27FC236}">
                <a16:creationId xmlns:a16="http://schemas.microsoft.com/office/drawing/2014/main" id="{1C92FF83-56D2-3874-87BB-9DBEBC9F6F5E}"/>
              </a:ext>
            </a:extLst>
          </p:cNvPr>
          <p:cNvSpPr txBox="1">
            <a:spLocks noChangeArrowheads="1"/>
          </p:cNvSpPr>
          <p:nvPr/>
        </p:nvSpPr>
        <p:spPr>
          <a:xfrm>
            <a:off x="668594" y="542547"/>
            <a:ext cx="6649065" cy="1154165"/>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s-MX" dirty="0">
                <a:latin typeface="Impact" panose="020B0806030902050204" pitchFamily="34" charset="0"/>
              </a:rPr>
              <a:t>¿Obras de salvación?</a:t>
            </a:r>
          </a:p>
        </p:txBody>
      </p:sp>
      <p:sp>
        <p:nvSpPr>
          <p:cNvPr id="9" name="Marco 8">
            <a:extLst>
              <a:ext uri="{FF2B5EF4-FFF2-40B4-BE49-F238E27FC236}">
                <a16:creationId xmlns:a16="http://schemas.microsoft.com/office/drawing/2014/main" id="{F55AD7A2-4C27-1165-E69B-085691509908}"/>
              </a:ext>
            </a:extLst>
          </p:cNvPr>
          <p:cNvSpPr/>
          <p:nvPr/>
        </p:nvSpPr>
        <p:spPr>
          <a:xfrm>
            <a:off x="924642" y="2111583"/>
            <a:ext cx="6393017" cy="3638435"/>
          </a:xfrm>
          <a:prstGeom prst="frame">
            <a:avLst>
              <a:gd name="adj1" fmla="val 197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Tree>
    <p:extLst>
      <p:ext uri="{BB962C8B-B14F-4D97-AF65-F5344CB8AC3E}">
        <p14:creationId xmlns:p14="http://schemas.microsoft.com/office/powerpoint/2010/main" val="120053773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https://www.freeppt7.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常用字体2">
      <a:majorFont>
        <a:latin typeface="Impact"/>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A7BAE"/>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4843</TotalTime>
  <Words>2690</Words>
  <Application>Microsoft Office PowerPoint</Application>
  <PresentationFormat>Widescreen</PresentationFormat>
  <Paragraphs>243</Paragraphs>
  <Slides>38</Slides>
  <Notes>8</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38</vt:i4>
      </vt:variant>
    </vt:vector>
  </HeadingPairs>
  <TitlesOfParts>
    <vt:vector size="51" baseType="lpstr">
      <vt:lpstr>微软雅黑</vt:lpstr>
      <vt:lpstr>Aptos</vt:lpstr>
      <vt:lpstr>Aptos Display</vt:lpstr>
      <vt:lpstr>Arial</vt:lpstr>
      <vt:lpstr>Calibri</vt:lpstr>
      <vt:lpstr>Calibri Light</vt:lpstr>
      <vt:lpstr>Century Gothic</vt:lpstr>
      <vt:lpstr>Courier New</vt:lpstr>
      <vt:lpstr>Impact</vt:lpstr>
      <vt:lpstr>Tema de Office</vt:lpstr>
      <vt:lpstr>1_Tema de Office</vt:lpstr>
      <vt:lpstr>2_Tema de Office</vt:lpstr>
      <vt:lpstr>https://www.freeppt7.com</vt:lpstr>
      <vt:lpstr>PowerPoint Presentation</vt:lpstr>
      <vt:lpstr>Preguntas de discusión</vt:lpstr>
      <vt:lpstr>¿Qué es el calvinismo?</vt:lpstr>
      <vt:lpstr>PowerPoint Presentation</vt:lpstr>
      <vt:lpstr>Pero primero… Depravación total</vt:lpstr>
      <vt:lpstr>PowerPoint Presentation</vt:lpstr>
      <vt:lpstr>Agustín de Hipona (354-430)</vt:lpstr>
      <vt:lpstr>Agustín sobre el libre albedrío</vt:lpstr>
      <vt:lpstr>Pelagio  354-430 d. C.</vt:lpstr>
      <vt:lpstr>PowerPoint Presentation</vt:lpstr>
      <vt:lpstr>Julián de Eclana (386-455)</vt:lpstr>
      <vt:lpstr>Tomás de Aquino 1225-1274</vt:lpstr>
      <vt:lpstr>Tomás de Aquino 1225-1274</vt:lpstr>
      <vt:lpstr>Martín Lutero 1483-1541</vt:lpstr>
      <vt:lpstr>“¡Fuera Santiago!... Su autoridad no es lo suficientemente grande como para hacerme abandonar la doctrina de la «(sola) fe» y desviarme de la autoridad de los demás apóstoles y de toda la Escritura. La epístola de Santiago es en realidad una epístola de paja, comparada con estas otras [Romanos, Gálatas, Efesios, Colosenses], pues no tiene nada de la naturaleza del evangelio”.  También se cuestionó la canonicidad de Hebreos debido a su enseñanza sobre la perseverancia de los santos.</vt:lpstr>
      <vt:lpstr>“El libre albedrío es un término vacío cuya realidad se pierde y una libertad perdida no es libertad en absoluto”        “El libre albedrío es en realidad una ficción… todo ocurre por absoluta necesidad”.   Lutero, Assertio, 36 </vt:lpstr>
      <vt:lpstr>"Todas las cosas surgen y dependen del designio divino, por el cual fue preordenado quién recibiría la palabra de vida y quién no la creería; quién sería librado de sus pecados y quién sería endurecido en ellos; quién sería justificado y quién sería condenado“.   Melanchton y la Concordia Luterana enseñaron la predestinación única. Lutero la dejó como un misterio. </vt:lpstr>
      <vt:lpstr>Ulrich Zwinglio 1484-1531</vt:lpstr>
      <vt:lpstr>Juan Calvino  1509-1564</vt:lpstr>
      <vt:lpstr>Juan Calvino  sobre la predestinación</vt:lpstr>
      <vt:lpstr>Juan Calvino  sobre la depravación total</vt:lpstr>
      <vt:lpstr>Teodoro de Beza (1519-1605)</vt:lpstr>
      <vt:lpstr>T U L I P</vt:lpstr>
      <vt:lpstr>Jacobo Arminio (1560-1609) </vt:lpstr>
      <vt:lpstr>Jacobo Arminio y la “Gracia preventiva”</vt:lpstr>
      <vt:lpstr>Jonathan Edwards 1703-1758</vt:lpstr>
      <vt:lpstr>John Wesley (1703-1791) y el Metodismo</vt:lpstr>
      <vt:lpstr>PowerPoint Presentation</vt:lpstr>
      <vt:lpstr>PowerPoint Presentation</vt:lpstr>
      <vt:lpstr>II. Implicaciones del calvinismo</vt:lpstr>
      <vt:lpstr>III. Enseñanza bíblica sobre el libre albedrío, la caída del hombre, la predestinación y la perseverancia.</vt:lpstr>
      <vt:lpstr>PowerPoint Presentation</vt:lpstr>
      <vt:lpstr>PowerPoint Presentation</vt:lpstr>
      <vt:lpstr>Ante Romanos 5 y 8-10, P:  ¿Siempre hace se la voluntad de Dios?</vt:lpstr>
      <vt:lpstr>¿La «sola fe» es bíblica?</vt:lpstr>
      <vt:lpstr>Otra pregunta:</vt:lpstr>
      <vt:lpstr>Romanos 5:12-19 Adán y Jesús</vt:lpstr>
      <vt:lpstr>El efecto del pecado de Adán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josé zapata aguilar</dc:creator>
  <cp:lastModifiedBy>John Oakes</cp:lastModifiedBy>
  <cp:revision>2</cp:revision>
  <dcterms:created xsi:type="dcterms:W3CDTF">2026-02-04T06:11:06Z</dcterms:created>
  <dcterms:modified xsi:type="dcterms:W3CDTF">2026-07-31T02:12:59Z</dcterms:modified>
</cp:coreProperties>
</file>