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3"/>
  </p:notesMasterIdLst>
  <p:sldIdLst>
    <p:sldId id="256" r:id="rId3"/>
    <p:sldId id="502" r:id="rId4"/>
    <p:sldId id="503" r:id="rId5"/>
    <p:sldId id="504" r:id="rId6"/>
    <p:sldId id="505" r:id="rId7"/>
    <p:sldId id="506" r:id="rId8"/>
    <p:sldId id="507" r:id="rId9"/>
    <p:sldId id="508" r:id="rId10"/>
    <p:sldId id="278" r:id="rId11"/>
    <p:sldId id="509" r:id="rId12"/>
    <p:sldId id="510" r:id="rId13"/>
    <p:sldId id="511" r:id="rId14"/>
    <p:sldId id="512" r:id="rId15"/>
    <p:sldId id="514" r:id="rId16"/>
    <p:sldId id="515" r:id="rId17"/>
    <p:sldId id="516" r:id="rId18"/>
    <p:sldId id="517" r:id="rId19"/>
    <p:sldId id="518" r:id="rId20"/>
    <p:sldId id="519" r:id="rId21"/>
    <p:sldId id="520" r:id="rId22"/>
    <p:sldId id="521" r:id="rId23"/>
    <p:sldId id="522" r:id="rId24"/>
    <p:sldId id="453" r:id="rId25"/>
    <p:sldId id="523" r:id="rId26"/>
    <p:sldId id="524" r:id="rId27"/>
    <p:sldId id="525" r:id="rId28"/>
    <p:sldId id="526" r:id="rId29"/>
    <p:sldId id="527" r:id="rId30"/>
    <p:sldId id="528" r:id="rId31"/>
    <p:sldId id="529" r:id="rId32"/>
    <p:sldId id="530" r:id="rId33"/>
    <p:sldId id="531" r:id="rId34"/>
    <p:sldId id="533" r:id="rId35"/>
    <p:sldId id="534" r:id="rId36"/>
    <p:sldId id="535" r:id="rId37"/>
    <p:sldId id="536" r:id="rId38"/>
    <p:sldId id="537" r:id="rId39"/>
    <p:sldId id="538" r:id="rId40"/>
    <p:sldId id="532" r:id="rId41"/>
    <p:sldId id="539" r:id="rId42"/>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150D6"/>
    <a:srgbClr val="FF01FE"/>
    <a:srgbClr val="762E08"/>
    <a:srgbClr val="375764"/>
    <a:srgbClr val="156082"/>
    <a:srgbClr val="B1D272"/>
    <a:srgbClr val="FDA907"/>
    <a:srgbClr val="404040"/>
    <a:srgbClr val="262217"/>
    <a:srgbClr val="E46C0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995" autoAdjust="0"/>
    <p:restoredTop sz="81961" autoAdjust="0"/>
  </p:normalViewPr>
  <p:slideViewPr>
    <p:cSldViewPr snapToGrid="0">
      <p:cViewPr varScale="1">
        <p:scale>
          <a:sx n="61" d="100"/>
          <a:sy n="61" d="100"/>
        </p:scale>
        <p:origin x="884" y="4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 Oakes" userId="1a36f0057432ea1f" providerId="LiveId" clId="{47381711-A8C6-487F-B478-F1510AC8C65D}"/>
    <pc:docChg chg="custSel delSld modSld delMainMaster">
      <pc:chgData name="John Oakes" userId="1a36f0057432ea1f" providerId="LiveId" clId="{47381711-A8C6-487F-B478-F1510AC8C65D}" dt="2026-07-31T02:09:56.506" v="5" actId="47"/>
      <pc:docMkLst>
        <pc:docMk/>
      </pc:docMkLst>
      <pc:sldChg chg="modSp mod">
        <pc:chgData name="John Oakes" userId="1a36f0057432ea1f" providerId="LiveId" clId="{47381711-A8C6-487F-B478-F1510AC8C65D}" dt="2026-07-31T02:09:13.628" v="4" actId="20577"/>
        <pc:sldMkLst>
          <pc:docMk/>
          <pc:sldMk cId="3467705560" sldId="256"/>
        </pc:sldMkLst>
        <pc:spChg chg="mod">
          <ac:chgData name="John Oakes" userId="1a36f0057432ea1f" providerId="LiveId" clId="{47381711-A8C6-487F-B478-F1510AC8C65D}" dt="2026-07-31T02:09:13.628" v="4" actId="20577"/>
          <ac:spMkLst>
            <pc:docMk/>
            <pc:sldMk cId="3467705560" sldId="256"/>
            <ac:spMk id="11" creationId="{F0931DB3-6A5E-CF9F-4183-1A3792D54B4C}"/>
          </ac:spMkLst>
        </pc:spChg>
      </pc:sldChg>
      <pc:sldChg chg="del">
        <pc:chgData name="John Oakes" userId="1a36f0057432ea1f" providerId="LiveId" clId="{47381711-A8C6-487F-B478-F1510AC8C65D}" dt="2026-07-31T02:09:56.506" v="5" actId="47"/>
        <pc:sldMkLst>
          <pc:docMk/>
          <pc:sldMk cId="4056313893" sldId="283"/>
        </pc:sldMkLst>
      </pc:sldChg>
      <pc:sldChg chg="del">
        <pc:chgData name="John Oakes" userId="1a36f0057432ea1f" providerId="LiveId" clId="{47381711-A8C6-487F-B478-F1510AC8C65D}" dt="2026-07-31T02:09:56.506" v="5" actId="47"/>
        <pc:sldMkLst>
          <pc:docMk/>
          <pc:sldMk cId="1012907352" sldId="289"/>
        </pc:sldMkLst>
      </pc:sldChg>
      <pc:sldChg chg="del">
        <pc:chgData name="John Oakes" userId="1a36f0057432ea1f" providerId="LiveId" clId="{47381711-A8C6-487F-B478-F1510AC8C65D}" dt="2026-07-31T02:09:56.506" v="5" actId="47"/>
        <pc:sldMkLst>
          <pc:docMk/>
          <pc:sldMk cId="1225798925" sldId="298"/>
        </pc:sldMkLst>
      </pc:sldChg>
      <pc:sldChg chg="del">
        <pc:chgData name="John Oakes" userId="1a36f0057432ea1f" providerId="LiveId" clId="{47381711-A8C6-487F-B478-F1510AC8C65D}" dt="2026-07-31T02:09:56.506" v="5" actId="47"/>
        <pc:sldMkLst>
          <pc:docMk/>
          <pc:sldMk cId="2666608576" sldId="469"/>
        </pc:sldMkLst>
      </pc:sldChg>
      <pc:sldChg chg="del">
        <pc:chgData name="John Oakes" userId="1a36f0057432ea1f" providerId="LiveId" clId="{47381711-A8C6-487F-B478-F1510AC8C65D}" dt="2026-07-31T02:09:56.506" v="5" actId="47"/>
        <pc:sldMkLst>
          <pc:docMk/>
          <pc:sldMk cId="3177695994" sldId="470"/>
        </pc:sldMkLst>
      </pc:sldChg>
      <pc:sldChg chg="del">
        <pc:chgData name="John Oakes" userId="1a36f0057432ea1f" providerId="LiveId" clId="{47381711-A8C6-487F-B478-F1510AC8C65D}" dt="2026-07-31T02:09:56.506" v="5" actId="47"/>
        <pc:sldMkLst>
          <pc:docMk/>
          <pc:sldMk cId="417002456" sldId="471"/>
        </pc:sldMkLst>
      </pc:sldChg>
      <pc:sldChg chg="del">
        <pc:chgData name="John Oakes" userId="1a36f0057432ea1f" providerId="LiveId" clId="{47381711-A8C6-487F-B478-F1510AC8C65D}" dt="2026-07-31T02:09:56.506" v="5" actId="47"/>
        <pc:sldMkLst>
          <pc:docMk/>
          <pc:sldMk cId="2115577415" sldId="472"/>
        </pc:sldMkLst>
      </pc:sldChg>
      <pc:sldChg chg="del">
        <pc:chgData name="John Oakes" userId="1a36f0057432ea1f" providerId="LiveId" clId="{47381711-A8C6-487F-B478-F1510AC8C65D}" dt="2026-07-31T02:09:56.506" v="5" actId="47"/>
        <pc:sldMkLst>
          <pc:docMk/>
          <pc:sldMk cId="753819778" sldId="473"/>
        </pc:sldMkLst>
      </pc:sldChg>
      <pc:sldChg chg="del">
        <pc:chgData name="John Oakes" userId="1a36f0057432ea1f" providerId="LiveId" clId="{47381711-A8C6-487F-B478-F1510AC8C65D}" dt="2026-07-31T02:09:56.506" v="5" actId="47"/>
        <pc:sldMkLst>
          <pc:docMk/>
          <pc:sldMk cId="1200537732" sldId="474"/>
        </pc:sldMkLst>
      </pc:sldChg>
      <pc:sldChg chg="del">
        <pc:chgData name="John Oakes" userId="1a36f0057432ea1f" providerId="LiveId" clId="{47381711-A8C6-487F-B478-F1510AC8C65D}" dt="2026-07-31T02:09:56.506" v="5" actId="47"/>
        <pc:sldMkLst>
          <pc:docMk/>
          <pc:sldMk cId="1720127174" sldId="475"/>
        </pc:sldMkLst>
      </pc:sldChg>
      <pc:sldChg chg="del">
        <pc:chgData name="John Oakes" userId="1a36f0057432ea1f" providerId="LiveId" clId="{47381711-A8C6-487F-B478-F1510AC8C65D}" dt="2026-07-31T02:09:56.506" v="5" actId="47"/>
        <pc:sldMkLst>
          <pc:docMk/>
          <pc:sldMk cId="1041640326" sldId="476"/>
        </pc:sldMkLst>
      </pc:sldChg>
      <pc:sldChg chg="del">
        <pc:chgData name="John Oakes" userId="1a36f0057432ea1f" providerId="LiveId" clId="{47381711-A8C6-487F-B478-F1510AC8C65D}" dt="2026-07-31T02:09:56.506" v="5" actId="47"/>
        <pc:sldMkLst>
          <pc:docMk/>
          <pc:sldMk cId="3271758416" sldId="477"/>
        </pc:sldMkLst>
      </pc:sldChg>
      <pc:sldChg chg="del">
        <pc:chgData name="John Oakes" userId="1a36f0057432ea1f" providerId="LiveId" clId="{47381711-A8C6-487F-B478-F1510AC8C65D}" dt="2026-07-31T02:09:56.506" v="5" actId="47"/>
        <pc:sldMkLst>
          <pc:docMk/>
          <pc:sldMk cId="1270876806" sldId="478"/>
        </pc:sldMkLst>
      </pc:sldChg>
      <pc:sldChg chg="del">
        <pc:chgData name="John Oakes" userId="1a36f0057432ea1f" providerId="LiveId" clId="{47381711-A8C6-487F-B478-F1510AC8C65D}" dt="2026-07-31T02:09:56.506" v="5" actId="47"/>
        <pc:sldMkLst>
          <pc:docMk/>
          <pc:sldMk cId="3077843225" sldId="479"/>
        </pc:sldMkLst>
      </pc:sldChg>
      <pc:sldChg chg="del">
        <pc:chgData name="John Oakes" userId="1a36f0057432ea1f" providerId="LiveId" clId="{47381711-A8C6-487F-B478-F1510AC8C65D}" dt="2026-07-31T02:09:56.506" v="5" actId="47"/>
        <pc:sldMkLst>
          <pc:docMk/>
          <pc:sldMk cId="3234816414" sldId="480"/>
        </pc:sldMkLst>
      </pc:sldChg>
      <pc:sldChg chg="del">
        <pc:chgData name="John Oakes" userId="1a36f0057432ea1f" providerId="LiveId" clId="{47381711-A8C6-487F-B478-F1510AC8C65D}" dt="2026-07-31T02:09:56.506" v="5" actId="47"/>
        <pc:sldMkLst>
          <pc:docMk/>
          <pc:sldMk cId="860040214" sldId="481"/>
        </pc:sldMkLst>
      </pc:sldChg>
      <pc:sldChg chg="del">
        <pc:chgData name="John Oakes" userId="1a36f0057432ea1f" providerId="LiveId" clId="{47381711-A8C6-487F-B478-F1510AC8C65D}" dt="2026-07-31T02:09:56.506" v="5" actId="47"/>
        <pc:sldMkLst>
          <pc:docMk/>
          <pc:sldMk cId="2587940324" sldId="482"/>
        </pc:sldMkLst>
      </pc:sldChg>
      <pc:sldChg chg="del">
        <pc:chgData name="John Oakes" userId="1a36f0057432ea1f" providerId="LiveId" clId="{47381711-A8C6-487F-B478-F1510AC8C65D}" dt="2026-07-31T02:09:56.506" v="5" actId="47"/>
        <pc:sldMkLst>
          <pc:docMk/>
          <pc:sldMk cId="512300900" sldId="483"/>
        </pc:sldMkLst>
      </pc:sldChg>
      <pc:sldChg chg="del">
        <pc:chgData name="John Oakes" userId="1a36f0057432ea1f" providerId="LiveId" clId="{47381711-A8C6-487F-B478-F1510AC8C65D}" dt="2026-07-31T02:09:56.506" v="5" actId="47"/>
        <pc:sldMkLst>
          <pc:docMk/>
          <pc:sldMk cId="2439444800" sldId="484"/>
        </pc:sldMkLst>
      </pc:sldChg>
      <pc:sldChg chg="del">
        <pc:chgData name="John Oakes" userId="1a36f0057432ea1f" providerId="LiveId" clId="{47381711-A8C6-487F-B478-F1510AC8C65D}" dt="2026-07-31T02:09:56.506" v="5" actId="47"/>
        <pc:sldMkLst>
          <pc:docMk/>
          <pc:sldMk cId="88814229" sldId="485"/>
        </pc:sldMkLst>
      </pc:sldChg>
      <pc:sldChg chg="del">
        <pc:chgData name="John Oakes" userId="1a36f0057432ea1f" providerId="LiveId" clId="{47381711-A8C6-487F-B478-F1510AC8C65D}" dt="2026-07-31T02:09:56.506" v="5" actId="47"/>
        <pc:sldMkLst>
          <pc:docMk/>
          <pc:sldMk cId="2894926427" sldId="486"/>
        </pc:sldMkLst>
      </pc:sldChg>
      <pc:sldChg chg="del">
        <pc:chgData name="John Oakes" userId="1a36f0057432ea1f" providerId="LiveId" clId="{47381711-A8C6-487F-B478-F1510AC8C65D}" dt="2026-07-31T02:09:56.506" v="5" actId="47"/>
        <pc:sldMkLst>
          <pc:docMk/>
          <pc:sldMk cId="430395349" sldId="487"/>
        </pc:sldMkLst>
      </pc:sldChg>
      <pc:sldChg chg="del">
        <pc:chgData name="John Oakes" userId="1a36f0057432ea1f" providerId="LiveId" clId="{47381711-A8C6-487F-B478-F1510AC8C65D}" dt="2026-07-31T02:09:56.506" v="5" actId="47"/>
        <pc:sldMkLst>
          <pc:docMk/>
          <pc:sldMk cId="496085578" sldId="488"/>
        </pc:sldMkLst>
      </pc:sldChg>
      <pc:sldChg chg="del">
        <pc:chgData name="John Oakes" userId="1a36f0057432ea1f" providerId="LiveId" clId="{47381711-A8C6-487F-B478-F1510AC8C65D}" dt="2026-07-31T02:09:56.506" v="5" actId="47"/>
        <pc:sldMkLst>
          <pc:docMk/>
          <pc:sldMk cId="1969349752" sldId="489"/>
        </pc:sldMkLst>
      </pc:sldChg>
      <pc:sldChg chg="del">
        <pc:chgData name="John Oakes" userId="1a36f0057432ea1f" providerId="LiveId" clId="{47381711-A8C6-487F-B478-F1510AC8C65D}" dt="2026-07-31T02:09:56.506" v="5" actId="47"/>
        <pc:sldMkLst>
          <pc:docMk/>
          <pc:sldMk cId="1480470781" sldId="490"/>
        </pc:sldMkLst>
      </pc:sldChg>
      <pc:sldChg chg="del">
        <pc:chgData name="John Oakes" userId="1a36f0057432ea1f" providerId="LiveId" clId="{47381711-A8C6-487F-B478-F1510AC8C65D}" dt="2026-07-31T02:09:56.506" v="5" actId="47"/>
        <pc:sldMkLst>
          <pc:docMk/>
          <pc:sldMk cId="1810639617" sldId="491"/>
        </pc:sldMkLst>
      </pc:sldChg>
      <pc:sldChg chg="del">
        <pc:chgData name="John Oakes" userId="1a36f0057432ea1f" providerId="LiveId" clId="{47381711-A8C6-487F-B478-F1510AC8C65D}" dt="2026-07-31T02:09:56.506" v="5" actId="47"/>
        <pc:sldMkLst>
          <pc:docMk/>
          <pc:sldMk cId="1263396674" sldId="492"/>
        </pc:sldMkLst>
      </pc:sldChg>
      <pc:sldChg chg="del">
        <pc:chgData name="John Oakes" userId="1a36f0057432ea1f" providerId="LiveId" clId="{47381711-A8C6-487F-B478-F1510AC8C65D}" dt="2026-07-31T02:09:56.506" v="5" actId="47"/>
        <pc:sldMkLst>
          <pc:docMk/>
          <pc:sldMk cId="3090036830" sldId="493"/>
        </pc:sldMkLst>
      </pc:sldChg>
      <pc:sldChg chg="del">
        <pc:chgData name="John Oakes" userId="1a36f0057432ea1f" providerId="LiveId" clId="{47381711-A8C6-487F-B478-F1510AC8C65D}" dt="2026-07-31T02:09:56.506" v="5" actId="47"/>
        <pc:sldMkLst>
          <pc:docMk/>
          <pc:sldMk cId="1710666740" sldId="494"/>
        </pc:sldMkLst>
      </pc:sldChg>
      <pc:sldChg chg="del">
        <pc:chgData name="John Oakes" userId="1a36f0057432ea1f" providerId="LiveId" clId="{47381711-A8C6-487F-B478-F1510AC8C65D}" dt="2026-07-31T02:09:56.506" v="5" actId="47"/>
        <pc:sldMkLst>
          <pc:docMk/>
          <pc:sldMk cId="45514276" sldId="495"/>
        </pc:sldMkLst>
      </pc:sldChg>
      <pc:sldChg chg="del">
        <pc:chgData name="John Oakes" userId="1a36f0057432ea1f" providerId="LiveId" clId="{47381711-A8C6-487F-B478-F1510AC8C65D}" dt="2026-07-31T02:09:56.506" v="5" actId="47"/>
        <pc:sldMkLst>
          <pc:docMk/>
          <pc:sldMk cId="372428184" sldId="496"/>
        </pc:sldMkLst>
      </pc:sldChg>
      <pc:sldChg chg="del">
        <pc:chgData name="John Oakes" userId="1a36f0057432ea1f" providerId="LiveId" clId="{47381711-A8C6-487F-B478-F1510AC8C65D}" dt="2026-07-31T02:09:56.506" v="5" actId="47"/>
        <pc:sldMkLst>
          <pc:docMk/>
          <pc:sldMk cId="2896147809" sldId="497"/>
        </pc:sldMkLst>
      </pc:sldChg>
      <pc:sldChg chg="del">
        <pc:chgData name="John Oakes" userId="1a36f0057432ea1f" providerId="LiveId" clId="{47381711-A8C6-487F-B478-F1510AC8C65D}" dt="2026-07-31T02:09:56.506" v="5" actId="47"/>
        <pc:sldMkLst>
          <pc:docMk/>
          <pc:sldMk cId="1999506599" sldId="498"/>
        </pc:sldMkLst>
      </pc:sldChg>
      <pc:sldChg chg="del">
        <pc:chgData name="John Oakes" userId="1a36f0057432ea1f" providerId="LiveId" clId="{47381711-A8C6-487F-B478-F1510AC8C65D}" dt="2026-07-31T02:09:56.506" v="5" actId="47"/>
        <pc:sldMkLst>
          <pc:docMk/>
          <pc:sldMk cId="2927710558" sldId="499"/>
        </pc:sldMkLst>
      </pc:sldChg>
      <pc:sldChg chg="del">
        <pc:chgData name="John Oakes" userId="1a36f0057432ea1f" providerId="LiveId" clId="{47381711-A8C6-487F-B478-F1510AC8C65D}" dt="2026-07-31T02:09:56.506" v="5" actId="47"/>
        <pc:sldMkLst>
          <pc:docMk/>
          <pc:sldMk cId="1211668803" sldId="500"/>
        </pc:sldMkLst>
      </pc:sldChg>
      <pc:sldChg chg="del">
        <pc:chgData name="John Oakes" userId="1a36f0057432ea1f" providerId="LiveId" clId="{47381711-A8C6-487F-B478-F1510AC8C65D}" dt="2026-07-31T02:09:56.506" v="5" actId="47"/>
        <pc:sldMkLst>
          <pc:docMk/>
          <pc:sldMk cId="1699718147" sldId="501"/>
        </pc:sldMkLst>
      </pc:sldChg>
      <pc:sldMasterChg chg="del delSldLayout">
        <pc:chgData name="John Oakes" userId="1a36f0057432ea1f" providerId="LiveId" clId="{47381711-A8C6-487F-B478-F1510AC8C65D}" dt="2026-07-31T02:09:56.506" v="5" actId="47"/>
        <pc:sldMasterMkLst>
          <pc:docMk/>
          <pc:sldMasterMk cId="3049667740" sldId="2147483672"/>
        </pc:sldMasterMkLst>
        <pc:sldLayoutChg chg="del">
          <pc:chgData name="John Oakes" userId="1a36f0057432ea1f" providerId="LiveId" clId="{47381711-A8C6-487F-B478-F1510AC8C65D}" dt="2026-07-31T02:09:56.506" v="5" actId="47"/>
          <pc:sldLayoutMkLst>
            <pc:docMk/>
            <pc:sldMasterMk cId="3049667740" sldId="2147483672"/>
            <pc:sldLayoutMk cId="1236800548" sldId="2147483673"/>
          </pc:sldLayoutMkLst>
        </pc:sldLayoutChg>
        <pc:sldLayoutChg chg="del">
          <pc:chgData name="John Oakes" userId="1a36f0057432ea1f" providerId="LiveId" clId="{47381711-A8C6-487F-B478-F1510AC8C65D}" dt="2026-07-31T02:09:56.506" v="5" actId="47"/>
          <pc:sldLayoutMkLst>
            <pc:docMk/>
            <pc:sldMasterMk cId="3049667740" sldId="2147483672"/>
            <pc:sldLayoutMk cId="1945875837" sldId="2147483674"/>
          </pc:sldLayoutMkLst>
        </pc:sldLayoutChg>
        <pc:sldLayoutChg chg="del">
          <pc:chgData name="John Oakes" userId="1a36f0057432ea1f" providerId="LiveId" clId="{47381711-A8C6-487F-B478-F1510AC8C65D}" dt="2026-07-31T02:09:56.506" v="5" actId="47"/>
          <pc:sldLayoutMkLst>
            <pc:docMk/>
            <pc:sldMasterMk cId="3049667740" sldId="2147483672"/>
            <pc:sldLayoutMk cId="2137475828" sldId="2147483675"/>
          </pc:sldLayoutMkLst>
        </pc:sldLayoutChg>
        <pc:sldLayoutChg chg="del">
          <pc:chgData name="John Oakes" userId="1a36f0057432ea1f" providerId="LiveId" clId="{47381711-A8C6-487F-B478-F1510AC8C65D}" dt="2026-07-31T02:09:56.506" v="5" actId="47"/>
          <pc:sldLayoutMkLst>
            <pc:docMk/>
            <pc:sldMasterMk cId="3049667740" sldId="2147483672"/>
            <pc:sldLayoutMk cId="3650120101" sldId="2147483676"/>
          </pc:sldLayoutMkLst>
        </pc:sldLayoutChg>
        <pc:sldLayoutChg chg="del">
          <pc:chgData name="John Oakes" userId="1a36f0057432ea1f" providerId="LiveId" clId="{47381711-A8C6-487F-B478-F1510AC8C65D}" dt="2026-07-31T02:09:56.506" v="5" actId="47"/>
          <pc:sldLayoutMkLst>
            <pc:docMk/>
            <pc:sldMasterMk cId="3049667740" sldId="2147483672"/>
            <pc:sldLayoutMk cId="312284338" sldId="2147483677"/>
          </pc:sldLayoutMkLst>
        </pc:sldLayoutChg>
        <pc:sldLayoutChg chg="del">
          <pc:chgData name="John Oakes" userId="1a36f0057432ea1f" providerId="LiveId" clId="{47381711-A8C6-487F-B478-F1510AC8C65D}" dt="2026-07-31T02:09:56.506" v="5" actId="47"/>
          <pc:sldLayoutMkLst>
            <pc:docMk/>
            <pc:sldMasterMk cId="3049667740" sldId="2147483672"/>
            <pc:sldLayoutMk cId="1031984180" sldId="2147483678"/>
          </pc:sldLayoutMkLst>
        </pc:sldLayoutChg>
        <pc:sldLayoutChg chg="del">
          <pc:chgData name="John Oakes" userId="1a36f0057432ea1f" providerId="LiveId" clId="{47381711-A8C6-487F-B478-F1510AC8C65D}" dt="2026-07-31T02:09:56.506" v="5" actId="47"/>
          <pc:sldLayoutMkLst>
            <pc:docMk/>
            <pc:sldMasterMk cId="3049667740" sldId="2147483672"/>
            <pc:sldLayoutMk cId="951581467" sldId="2147483679"/>
          </pc:sldLayoutMkLst>
        </pc:sldLayoutChg>
        <pc:sldLayoutChg chg="del">
          <pc:chgData name="John Oakes" userId="1a36f0057432ea1f" providerId="LiveId" clId="{47381711-A8C6-487F-B478-F1510AC8C65D}" dt="2026-07-31T02:09:56.506" v="5" actId="47"/>
          <pc:sldLayoutMkLst>
            <pc:docMk/>
            <pc:sldMasterMk cId="3049667740" sldId="2147483672"/>
            <pc:sldLayoutMk cId="635814923" sldId="2147483680"/>
          </pc:sldLayoutMkLst>
        </pc:sldLayoutChg>
        <pc:sldLayoutChg chg="del">
          <pc:chgData name="John Oakes" userId="1a36f0057432ea1f" providerId="LiveId" clId="{47381711-A8C6-487F-B478-F1510AC8C65D}" dt="2026-07-31T02:09:56.506" v="5" actId="47"/>
          <pc:sldLayoutMkLst>
            <pc:docMk/>
            <pc:sldMasterMk cId="3049667740" sldId="2147483672"/>
            <pc:sldLayoutMk cId="853526362" sldId="2147483681"/>
          </pc:sldLayoutMkLst>
        </pc:sldLayoutChg>
        <pc:sldLayoutChg chg="del">
          <pc:chgData name="John Oakes" userId="1a36f0057432ea1f" providerId="LiveId" clId="{47381711-A8C6-487F-B478-F1510AC8C65D}" dt="2026-07-31T02:09:56.506" v="5" actId="47"/>
          <pc:sldLayoutMkLst>
            <pc:docMk/>
            <pc:sldMasterMk cId="3049667740" sldId="2147483672"/>
            <pc:sldLayoutMk cId="104564833" sldId="2147483682"/>
          </pc:sldLayoutMkLst>
        </pc:sldLayoutChg>
        <pc:sldLayoutChg chg="del">
          <pc:chgData name="John Oakes" userId="1a36f0057432ea1f" providerId="LiveId" clId="{47381711-A8C6-487F-B478-F1510AC8C65D}" dt="2026-07-31T02:09:56.506" v="5" actId="47"/>
          <pc:sldLayoutMkLst>
            <pc:docMk/>
            <pc:sldMasterMk cId="3049667740" sldId="2147483672"/>
            <pc:sldLayoutMk cId="616979460" sldId="2147483683"/>
          </pc:sldLayoutMkLst>
        </pc:sldLayoutChg>
      </pc:sldMasterChg>
      <pc:sldMasterChg chg="del delSldLayout">
        <pc:chgData name="John Oakes" userId="1a36f0057432ea1f" providerId="LiveId" clId="{47381711-A8C6-487F-B478-F1510AC8C65D}" dt="2026-07-31T02:09:56.506" v="5" actId="47"/>
        <pc:sldMasterMkLst>
          <pc:docMk/>
          <pc:sldMasterMk cId="3323037071" sldId="2147483684"/>
        </pc:sldMasterMkLst>
        <pc:sldLayoutChg chg="del">
          <pc:chgData name="John Oakes" userId="1a36f0057432ea1f" providerId="LiveId" clId="{47381711-A8C6-487F-B478-F1510AC8C65D}" dt="2026-07-31T02:09:56.506" v="5" actId="47"/>
          <pc:sldLayoutMkLst>
            <pc:docMk/>
            <pc:sldMasterMk cId="3323037071" sldId="2147483684"/>
            <pc:sldLayoutMk cId="3527996480" sldId="2147483685"/>
          </pc:sldLayoutMkLst>
        </pc:sldLayoutChg>
        <pc:sldLayoutChg chg="del">
          <pc:chgData name="John Oakes" userId="1a36f0057432ea1f" providerId="LiveId" clId="{47381711-A8C6-487F-B478-F1510AC8C65D}" dt="2026-07-31T02:09:56.506" v="5" actId="47"/>
          <pc:sldLayoutMkLst>
            <pc:docMk/>
            <pc:sldMasterMk cId="3323037071" sldId="2147483684"/>
            <pc:sldLayoutMk cId="1198065768" sldId="2147483686"/>
          </pc:sldLayoutMkLst>
        </pc:sldLayoutChg>
        <pc:sldLayoutChg chg="del">
          <pc:chgData name="John Oakes" userId="1a36f0057432ea1f" providerId="LiveId" clId="{47381711-A8C6-487F-B478-F1510AC8C65D}" dt="2026-07-31T02:09:56.506" v="5" actId="47"/>
          <pc:sldLayoutMkLst>
            <pc:docMk/>
            <pc:sldMasterMk cId="3323037071" sldId="2147483684"/>
            <pc:sldLayoutMk cId="366212490" sldId="2147483687"/>
          </pc:sldLayoutMkLst>
        </pc:sldLayoutChg>
        <pc:sldLayoutChg chg="del">
          <pc:chgData name="John Oakes" userId="1a36f0057432ea1f" providerId="LiveId" clId="{47381711-A8C6-487F-B478-F1510AC8C65D}" dt="2026-07-31T02:09:56.506" v="5" actId="47"/>
          <pc:sldLayoutMkLst>
            <pc:docMk/>
            <pc:sldMasterMk cId="3323037071" sldId="2147483684"/>
            <pc:sldLayoutMk cId="3644392383" sldId="2147483688"/>
          </pc:sldLayoutMkLst>
        </pc:sldLayoutChg>
        <pc:sldLayoutChg chg="del">
          <pc:chgData name="John Oakes" userId="1a36f0057432ea1f" providerId="LiveId" clId="{47381711-A8C6-487F-B478-F1510AC8C65D}" dt="2026-07-31T02:09:56.506" v="5" actId="47"/>
          <pc:sldLayoutMkLst>
            <pc:docMk/>
            <pc:sldMasterMk cId="3323037071" sldId="2147483684"/>
            <pc:sldLayoutMk cId="272098721" sldId="2147483689"/>
          </pc:sldLayoutMkLst>
        </pc:sldLayoutChg>
        <pc:sldLayoutChg chg="del">
          <pc:chgData name="John Oakes" userId="1a36f0057432ea1f" providerId="LiveId" clId="{47381711-A8C6-487F-B478-F1510AC8C65D}" dt="2026-07-31T02:09:56.506" v="5" actId="47"/>
          <pc:sldLayoutMkLst>
            <pc:docMk/>
            <pc:sldMasterMk cId="3323037071" sldId="2147483684"/>
            <pc:sldLayoutMk cId="3646744077" sldId="2147483690"/>
          </pc:sldLayoutMkLst>
        </pc:sldLayoutChg>
        <pc:sldLayoutChg chg="del">
          <pc:chgData name="John Oakes" userId="1a36f0057432ea1f" providerId="LiveId" clId="{47381711-A8C6-487F-B478-F1510AC8C65D}" dt="2026-07-31T02:09:56.506" v="5" actId="47"/>
          <pc:sldLayoutMkLst>
            <pc:docMk/>
            <pc:sldMasterMk cId="3323037071" sldId="2147483684"/>
            <pc:sldLayoutMk cId="3262630211" sldId="2147483691"/>
          </pc:sldLayoutMkLst>
        </pc:sldLayoutChg>
        <pc:sldLayoutChg chg="del">
          <pc:chgData name="John Oakes" userId="1a36f0057432ea1f" providerId="LiveId" clId="{47381711-A8C6-487F-B478-F1510AC8C65D}" dt="2026-07-31T02:09:56.506" v="5" actId="47"/>
          <pc:sldLayoutMkLst>
            <pc:docMk/>
            <pc:sldMasterMk cId="3323037071" sldId="2147483684"/>
            <pc:sldLayoutMk cId="1057088366" sldId="2147483692"/>
          </pc:sldLayoutMkLst>
        </pc:sldLayoutChg>
        <pc:sldLayoutChg chg="del">
          <pc:chgData name="John Oakes" userId="1a36f0057432ea1f" providerId="LiveId" clId="{47381711-A8C6-487F-B478-F1510AC8C65D}" dt="2026-07-31T02:09:56.506" v="5" actId="47"/>
          <pc:sldLayoutMkLst>
            <pc:docMk/>
            <pc:sldMasterMk cId="3323037071" sldId="2147483684"/>
            <pc:sldLayoutMk cId="424125837" sldId="2147483693"/>
          </pc:sldLayoutMkLst>
        </pc:sldLayoutChg>
        <pc:sldLayoutChg chg="del">
          <pc:chgData name="John Oakes" userId="1a36f0057432ea1f" providerId="LiveId" clId="{47381711-A8C6-487F-B478-F1510AC8C65D}" dt="2026-07-31T02:09:56.506" v="5" actId="47"/>
          <pc:sldLayoutMkLst>
            <pc:docMk/>
            <pc:sldMasterMk cId="3323037071" sldId="2147483684"/>
            <pc:sldLayoutMk cId="1984473729" sldId="2147483694"/>
          </pc:sldLayoutMkLst>
        </pc:sldLayoutChg>
        <pc:sldLayoutChg chg="del">
          <pc:chgData name="John Oakes" userId="1a36f0057432ea1f" providerId="LiveId" clId="{47381711-A8C6-487F-B478-F1510AC8C65D}" dt="2026-07-31T02:09:56.506" v="5" actId="47"/>
          <pc:sldLayoutMkLst>
            <pc:docMk/>
            <pc:sldMasterMk cId="3323037071" sldId="2147483684"/>
            <pc:sldLayoutMk cId="855108183" sldId="2147483695"/>
          </pc:sldLayoutMkLst>
        </pc:sldLayoutChg>
        <pc:sldLayoutChg chg="del">
          <pc:chgData name="John Oakes" userId="1a36f0057432ea1f" providerId="LiveId" clId="{47381711-A8C6-487F-B478-F1510AC8C65D}" dt="2026-07-31T02:09:56.506" v="5" actId="47"/>
          <pc:sldLayoutMkLst>
            <pc:docMk/>
            <pc:sldMasterMk cId="3323037071" sldId="2147483684"/>
            <pc:sldLayoutMk cId="2827469364" sldId="2147483696"/>
          </pc:sldLayoutMkLst>
        </pc:sldLayoutChg>
        <pc:sldLayoutChg chg="del">
          <pc:chgData name="John Oakes" userId="1a36f0057432ea1f" providerId="LiveId" clId="{47381711-A8C6-487F-B478-F1510AC8C65D}" dt="2026-07-31T02:09:56.506" v="5" actId="47"/>
          <pc:sldLayoutMkLst>
            <pc:docMk/>
            <pc:sldMasterMk cId="3323037071" sldId="2147483684"/>
            <pc:sldLayoutMk cId="2788489622" sldId="2147483697"/>
          </pc:sldLayoutMkLst>
        </pc:sldLayoutChg>
        <pc:sldLayoutChg chg="del">
          <pc:chgData name="John Oakes" userId="1a36f0057432ea1f" providerId="LiveId" clId="{47381711-A8C6-487F-B478-F1510AC8C65D}" dt="2026-07-31T02:09:56.506" v="5" actId="47"/>
          <pc:sldLayoutMkLst>
            <pc:docMk/>
            <pc:sldMasterMk cId="3323037071" sldId="2147483684"/>
            <pc:sldLayoutMk cId="1234001017" sldId="2147483698"/>
          </pc:sldLayoutMkLst>
        </pc:sldLayoutChg>
        <pc:sldLayoutChg chg="del">
          <pc:chgData name="John Oakes" userId="1a36f0057432ea1f" providerId="LiveId" clId="{47381711-A8C6-487F-B478-F1510AC8C65D}" dt="2026-07-31T02:09:56.506" v="5" actId="47"/>
          <pc:sldLayoutMkLst>
            <pc:docMk/>
            <pc:sldMasterMk cId="3323037071" sldId="2147483684"/>
            <pc:sldLayoutMk cId="1651400768" sldId="214748369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9D3B2C-0A4C-40C1-B1A8-AAA9725C80FB}" type="datetimeFigureOut">
              <a:rPr lang="es-MX" smtClean="0"/>
              <a:t>30/07/2026</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4B86D7-C083-477E-9DE2-95C58182AEA7}" type="slidenum">
              <a:rPr lang="es-MX" smtClean="0"/>
              <a:t>‹#›</a:t>
            </a:fld>
            <a:endParaRPr lang="es-MX"/>
          </a:p>
        </p:txBody>
      </p:sp>
    </p:spTree>
    <p:extLst>
      <p:ext uri="{BB962C8B-B14F-4D97-AF65-F5344CB8AC3E}">
        <p14:creationId xmlns:p14="http://schemas.microsoft.com/office/powerpoint/2010/main" val="3033683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38A7F-C2E9-150B-20D8-376582AB642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6E7E298-59F5-BF67-7D18-B1BCCC40EA74}"/>
              </a:ext>
            </a:extLst>
          </p:cNvPr>
          <p:cNvSpPr>
            <a:spLocks noGrp="1" noRot="1" noChangeAspect="1"/>
          </p:cNvSpPr>
          <p:nvPr>
            <p:ph type="sldImg"/>
          </p:nvPr>
        </p:nvSpPr>
        <p:spPr/>
        <p:txBody>
          <a:bodyPr/>
          <a:lstStyle/>
          <a:p>
            <a:endParaRPr lang="es-MX"/>
          </a:p>
        </p:txBody>
      </p:sp>
      <p:sp>
        <p:nvSpPr>
          <p:cNvPr id="3" name="Marcador de notas 2">
            <a:extLst>
              <a:ext uri="{FF2B5EF4-FFF2-40B4-BE49-F238E27FC236}">
                <a16:creationId xmlns:a16="http://schemas.microsoft.com/office/drawing/2014/main" id="{DD16F1C2-1FB3-468A-7FF6-D9A2E3D1E893}"/>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1E66561B-B650-5650-5775-CA89271657A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B86D7-C083-477E-9DE2-95C58182AEA7}" type="slidenum">
              <a:rPr kumimoji="0" lang="es-MX"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s-MX"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30287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49C45-06E1-6AF1-29CA-E2D5773BE90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F77371B-B0BB-95AF-8FE8-E67EC034087A}"/>
              </a:ext>
            </a:extLst>
          </p:cNvPr>
          <p:cNvSpPr>
            <a:spLocks noGrp="1" noRot="1" noChangeAspect="1"/>
          </p:cNvSpPr>
          <p:nvPr>
            <p:ph type="sldImg"/>
          </p:nvPr>
        </p:nvSpPr>
        <p:spPr/>
        <p:txBody>
          <a:bodyPr/>
          <a:lstStyle/>
          <a:p>
            <a:endParaRPr lang="es-MX"/>
          </a:p>
        </p:txBody>
      </p:sp>
      <p:sp>
        <p:nvSpPr>
          <p:cNvPr id="3" name="Marcador de notas 2">
            <a:extLst>
              <a:ext uri="{FF2B5EF4-FFF2-40B4-BE49-F238E27FC236}">
                <a16:creationId xmlns:a16="http://schemas.microsoft.com/office/drawing/2014/main" id="{701C4C43-A3F0-56E2-8002-B7D041926B19}"/>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770B16F3-B66F-6309-5578-582A13F0939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B86D7-C083-477E-9DE2-95C58182AEA7}" type="slidenum">
              <a:rPr kumimoji="0" lang="es-MX"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s-MX"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561035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4D7B6-6CEE-EB9E-FB00-099C67A1C68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23E8050-F7A5-B1F0-E5F3-D6798DA4DB70}"/>
              </a:ext>
            </a:extLst>
          </p:cNvPr>
          <p:cNvSpPr>
            <a:spLocks noGrp="1" noRot="1" noChangeAspect="1"/>
          </p:cNvSpPr>
          <p:nvPr>
            <p:ph type="sldImg"/>
          </p:nvPr>
        </p:nvSpPr>
        <p:spPr/>
        <p:txBody>
          <a:bodyPr/>
          <a:lstStyle/>
          <a:p>
            <a:endParaRPr lang="es-MX"/>
          </a:p>
        </p:txBody>
      </p:sp>
      <p:sp>
        <p:nvSpPr>
          <p:cNvPr id="3" name="Marcador de notas 2">
            <a:extLst>
              <a:ext uri="{FF2B5EF4-FFF2-40B4-BE49-F238E27FC236}">
                <a16:creationId xmlns:a16="http://schemas.microsoft.com/office/drawing/2014/main" id="{F5676F26-9181-0B6E-30F9-3EB5683280FC}"/>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93E7C71F-7005-D607-93B2-1847D3A6FBC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B86D7-C083-477E-9DE2-95C58182AEA7}" type="slidenum">
              <a:rPr kumimoji="0" lang="es-MX"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s-MX"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97836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124B86D7-C083-477E-9DE2-95C58182AEA7}" type="slidenum">
              <a:rPr lang="es-MX" smtClean="0"/>
              <a:t>37</a:t>
            </a:fld>
            <a:endParaRPr lang="es-MX"/>
          </a:p>
        </p:txBody>
      </p:sp>
    </p:spTree>
    <p:extLst>
      <p:ext uri="{BB962C8B-B14F-4D97-AF65-F5344CB8AC3E}">
        <p14:creationId xmlns:p14="http://schemas.microsoft.com/office/powerpoint/2010/main" val="4088542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2F73A-92E2-915E-9F39-19118D0F00B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4943BF5-47EF-A626-DFAB-08791D9B08E1}"/>
              </a:ext>
            </a:extLst>
          </p:cNvPr>
          <p:cNvSpPr>
            <a:spLocks noGrp="1" noRot="1" noChangeAspect="1"/>
          </p:cNvSpPr>
          <p:nvPr>
            <p:ph type="sldImg"/>
          </p:nvPr>
        </p:nvSpPr>
        <p:spPr/>
        <p:txBody>
          <a:bodyPr/>
          <a:lstStyle/>
          <a:p>
            <a:endParaRPr lang="es-MX"/>
          </a:p>
        </p:txBody>
      </p:sp>
      <p:sp>
        <p:nvSpPr>
          <p:cNvPr id="3" name="Marcador de notas 2">
            <a:extLst>
              <a:ext uri="{FF2B5EF4-FFF2-40B4-BE49-F238E27FC236}">
                <a16:creationId xmlns:a16="http://schemas.microsoft.com/office/drawing/2014/main" id="{7C8F5D5B-3758-699A-2640-FAE3DC99D9F3}"/>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6E0E4A0A-A3B6-A41B-C3F9-F1CBF673F86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B86D7-C083-477E-9DE2-95C58182AEA7}" type="slidenum">
              <a:rPr kumimoji="0" lang="es-MX"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s-MX"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977993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7738AC-13E9-1CDD-5C5B-469A55409E5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ADB4EBF7-EC39-703B-1CD2-D514CF6CAE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4E232857-2A11-830F-CBED-99B34BA0EE46}"/>
              </a:ext>
            </a:extLst>
          </p:cNvPr>
          <p:cNvSpPr>
            <a:spLocks noGrp="1"/>
          </p:cNvSpPr>
          <p:nvPr>
            <p:ph type="dt" sz="half" idx="10"/>
          </p:nvPr>
        </p:nvSpPr>
        <p:spPr/>
        <p:txBody>
          <a:bodyPr/>
          <a:lstStyle/>
          <a:p>
            <a:fld id="{3CA710C9-8ACF-4ECE-891B-BB1DE124A2DF}" type="datetimeFigureOut">
              <a:rPr lang="es-MX" smtClean="0"/>
              <a:t>30/07/2026</a:t>
            </a:fld>
            <a:endParaRPr lang="es-MX"/>
          </a:p>
        </p:txBody>
      </p:sp>
      <p:sp>
        <p:nvSpPr>
          <p:cNvPr id="5" name="Marcador de pie de página 4">
            <a:extLst>
              <a:ext uri="{FF2B5EF4-FFF2-40B4-BE49-F238E27FC236}">
                <a16:creationId xmlns:a16="http://schemas.microsoft.com/office/drawing/2014/main" id="{082D4897-B86B-74DD-60D3-ACF977949344}"/>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01843470-184F-4E17-1E6B-940C9A5675BD}"/>
              </a:ext>
            </a:extLst>
          </p:cNvPr>
          <p:cNvSpPr>
            <a:spLocks noGrp="1"/>
          </p:cNvSpPr>
          <p:nvPr>
            <p:ph type="sldNum" sz="quarter" idx="12"/>
          </p:nvPr>
        </p:nvSpPr>
        <p:spPr/>
        <p:txBody>
          <a:bodyPr/>
          <a:lstStyle/>
          <a:p>
            <a:fld id="{C9BB3988-C739-4A89-8FA0-286021A02775}" type="slidenum">
              <a:rPr lang="es-MX" smtClean="0"/>
              <a:t>‹#›</a:t>
            </a:fld>
            <a:endParaRPr lang="es-MX"/>
          </a:p>
        </p:txBody>
      </p:sp>
    </p:spTree>
    <p:extLst>
      <p:ext uri="{BB962C8B-B14F-4D97-AF65-F5344CB8AC3E}">
        <p14:creationId xmlns:p14="http://schemas.microsoft.com/office/powerpoint/2010/main" val="2440528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5F496A-3B53-D4BA-CE86-ED9834E88626}"/>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982572D4-F55D-9252-33A2-4BBFE96C57D2}"/>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BE9A0DB4-FAE9-6405-B9D4-71B08E559000}"/>
              </a:ext>
            </a:extLst>
          </p:cNvPr>
          <p:cNvSpPr>
            <a:spLocks noGrp="1"/>
          </p:cNvSpPr>
          <p:nvPr>
            <p:ph type="dt" sz="half" idx="10"/>
          </p:nvPr>
        </p:nvSpPr>
        <p:spPr/>
        <p:txBody>
          <a:bodyPr/>
          <a:lstStyle/>
          <a:p>
            <a:fld id="{3CA710C9-8ACF-4ECE-891B-BB1DE124A2DF}" type="datetimeFigureOut">
              <a:rPr lang="es-MX" smtClean="0"/>
              <a:t>30/07/2026</a:t>
            </a:fld>
            <a:endParaRPr lang="es-MX"/>
          </a:p>
        </p:txBody>
      </p:sp>
      <p:sp>
        <p:nvSpPr>
          <p:cNvPr id="5" name="Marcador de pie de página 4">
            <a:extLst>
              <a:ext uri="{FF2B5EF4-FFF2-40B4-BE49-F238E27FC236}">
                <a16:creationId xmlns:a16="http://schemas.microsoft.com/office/drawing/2014/main" id="{30C9E1A7-9431-10C6-FC0C-20ADD1F32A8E}"/>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1AAA0C30-7A49-D8BC-C678-ED1AA49E17D0}"/>
              </a:ext>
            </a:extLst>
          </p:cNvPr>
          <p:cNvSpPr>
            <a:spLocks noGrp="1"/>
          </p:cNvSpPr>
          <p:nvPr>
            <p:ph type="sldNum" sz="quarter" idx="12"/>
          </p:nvPr>
        </p:nvSpPr>
        <p:spPr/>
        <p:txBody>
          <a:bodyPr/>
          <a:lstStyle/>
          <a:p>
            <a:fld id="{C9BB3988-C739-4A89-8FA0-286021A02775}" type="slidenum">
              <a:rPr lang="es-MX" smtClean="0"/>
              <a:t>‹#›</a:t>
            </a:fld>
            <a:endParaRPr lang="es-MX"/>
          </a:p>
        </p:txBody>
      </p:sp>
    </p:spTree>
    <p:extLst>
      <p:ext uri="{BB962C8B-B14F-4D97-AF65-F5344CB8AC3E}">
        <p14:creationId xmlns:p14="http://schemas.microsoft.com/office/powerpoint/2010/main" val="866717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A27C4D7-38B6-022A-9809-14EEB0A7129D}"/>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FD474E79-9EE0-E4A6-6687-7638F816691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01B6C697-1D25-A300-3139-D8F2F6683542}"/>
              </a:ext>
            </a:extLst>
          </p:cNvPr>
          <p:cNvSpPr>
            <a:spLocks noGrp="1"/>
          </p:cNvSpPr>
          <p:nvPr>
            <p:ph type="dt" sz="half" idx="10"/>
          </p:nvPr>
        </p:nvSpPr>
        <p:spPr/>
        <p:txBody>
          <a:bodyPr/>
          <a:lstStyle/>
          <a:p>
            <a:fld id="{3CA710C9-8ACF-4ECE-891B-BB1DE124A2DF}" type="datetimeFigureOut">
              <a:rPr lang="es-MX" smtClean="0"/>
              <a:t>30/07/2026</a:t>
            </a:fld>
            <a:endParaRPr lang="es-MX"/>
          </a:p>
        </p:txBody>
      </p:sp>
      <p:sp>
        <p:nvSpPr>
          <p:cNvPr id="5" name="Marcador de pie de página 4">
            <a:extLst>
              <a:ext uri="{FF2B5EF4-FFF2-40B4-BE49-F238E27FC236}">
                <a16:creationId xmlns:a16="http://schemas.microsoft.com/office/drawing/2014/main" id="{464265A3-440A-93E0-C7F1-FF2E18E0D310}"/>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117253CD-A7FE-11D2-0229-FDDC3CAF89C0}"/>
              </a:ext>
            </a:extLst>
          </p:cNvPr>
          <p:cNvSpPr>
            <a:spLocks noGrp="1"/>
          </p:cNvSpPr>
          <p:nvPr>
            <p:ph type="sldNum" sz="quarter" idx="12"/>
          </p:nvPr>
        </p:nvSpPr>
        <p:spPr/>
        <p:txBody>
          <a:bodyPr/>
          <a:lstStyle/>
          <a:p>
            <a:fld id="{C9BB3988-C739-4A89-8FA0-286021A02775}" type="slidenum">
              <a:rPr lang="es-MX" smtClean="0"/>
              <a:t>‹#›</a:t>
            </a:fld>
            <a:endParaRPr lang="es-MX"/>
          </a:p>
        </p:txBody>
      </p:sp>
    </p:spTree>
    <p:extLst>
      <p:ext uri="{BB962C8B-B14F-4D97-AF65-F5344CB8AC3E}">
        <p14:creationId xmlns:p14="http://schemas.microsoft.com/office/powerpoint/2010/main" val="3400009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3A4766-8839-C573-27DF-25B0526F9CC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F3D931BF-2F6F-BA05-7FA7-11571CA917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F3CF7CF5-A350-D6CF-194F-DDBD1EFB6E2E}"/>
              </a:ext>
            </a:extLst>
          </p:cNvPr>
          <p:cNvSpPr>
            <a:spLocks noGrp="1"/>
          </p:cNvSpPr>
          <p:nvPr>
            <p:ph type="dt" sz="half" idx="10"/>
          </p:nvPr>
        </p:nvSpPr>
        <p:spPr/>
        <p:txBody>
          <a:bodyPr/>
          <a:lstStyle/>
          <a:p>
            <a:fld id="{1D5798E1-EDA7-484E-944A-13EE84C8F55B}" type="datetimeFigureOut">
              <a:rPr lang="es-MX" smtClean="0"/>
              <a:t>30/07/2026</a:t>
            </a:fld>
            <a:endParaRPr lang="es-MX"/>
          </a:p>
        </p:txBody>
      </p:sp>
      <p:sp>
        <p:nvSpPr>
          <p:cNvPr id="5" name="Marcador de pie de página 4">
            <a:extLst>
              <a:ext uri="{FF2B5EF4-FFF2-40B4-BE49-F238E27FC236}">
                <a16:creationId xmlns:a16="http://schemas.microsoft.com/office/drawing/2014/main" id="{B2C45E32-8AF6-560E-1317-6F140FE74AA2}"/>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7B6EDA3B-8DF3-59C5-B550-D4169ACC7211}"/>
              </a:ext>
            </a:extLst>
          </p:cNvPr>
          <p:cNvSpPr>
            <a:spLocks noGrp="1"/>
          </p:cNvSpPr>
          <p:nvPr>
            <p:ph type="sldNum" sz="quarter" idx="12"/>
          </p:nvPr>
        </p:nvSpPr>
        <p:spPr/>
        <p:txBody>
          <a:bodyPr/>
          <a:lstStyle/>
          <a:p>
            <a:fld id="{93AA3D24-C1BD-4087-9DD1-D2F267F404A0}" type="slidenum">
              <a:rPr lang="es-MX" smtClean="0"/>
              <a:t>‹#›</a:t>
            </a:fld>
            <a:endParaRPr lang="es-MX"/>
          </a:p>
        </p:txBody>
      </p:sp>
    </p:spTree>
    <p:extLst>
      <p:ext uri="{BB962C8B-B14F-4D97-AF65-F5344CB8AC3E}">
        <p14:creationId xmlns:p14="http://schemas.microsoft.com/office/powerpoint/2010/main" val="8373713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89C3D2-E5D2-62C1-2E91-9B1A10C36AF8}"/>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0E91E31F-6A75-B6E5-140C-FD451BE65F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C5B83AF5-CDC9-5D12-4EC1-2C8C4E9DFC88}"/>
              </a:ext>
            </a:extLst>
          </p:cNvPr>
          <p:cNvSpPr>
            <a:spLocks noGrp="1"/>
          </p:cNvSpPr>
          <p:nvPr>
            <p:ph type="dt" sz="half" idx="10"/>
          </p:nvPr>
        </p:nvSpPr>
        <p:spPr/>
        <p:txBody>
          <a:bodyPr/>
          <a:lstStyle/>
          <a:p>
            <a:fld id="{1D5798E1-EDA7-484E-944A-13EE84C8F55B}" type="datetimeFigureOut">
              <a:rPr lang="es-MX" smtClean="0"/>
              <a:t>30/07/2026</a:t>
            </a:fld>
            <a:endParaRPr lang="es-MX"/>
          </a:p>
        </p:txBody>
      </p:sp>
      <p:sp>
        <p:nvSpPr>
          <p:cNvPr id="5" name="Marcador de pie de página 4">
            <a:extLst>
              <a:ext uri="{FF2B5EF4-FFF2-40B4-BE49-F238E27FC236}">
                <a16:creationId xmlns:a16="http://schemas.microsoft.com/office/drawing/2014/main" id="{3972889D-3284-4875-0270-2397AB6D7142}"/>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D3375192-C1EC-F3CB-32C2-E03336D3C8C4}"/>
              </a:ext>
            </a:extLst>
          </p:cNvPr>
          <p:cNvSpPr>
            <a:spLocks noGrp="1"/>
          </p:cNvSpPr>
          <p:nvPr>
            <p:ph type="sldNum" sz="quarter" idx="12"/>
          </p:nvPr>
        </p:nvSpPr>
        <p:spPr/>
        <p:txBody>
          <a:bodyPr/>
          <a:lstStyle/>
          <a:p>
            <a:fld id="{93AA3D24-C1BD-4087-9DD1-D2F267F404A0}" type="slidenum">
              <a:rPr lang="es-MX" smtClean="0"/>
              <a:t>‹#›</a:t>
            </a:fld>
            <a:endParaRPr lang="es-MX"/>
          </a:p>
        </p:txBody>
      </p:sp>
    </p:spTree>
    <p:extLst>
      <p:ext uri="{BB962C8B-B14F-4D97-AF65-F5344CB8AC3E}">
        <p14:creationId xmlns:p14="http://schemas.microsoft.com/office/powerpoint/2010/main" val="9914828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682F2C-293A-0B2E-6167-6C6DF9D1F76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084742A2-835C-3FE4-8B67-F82370F5029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A9417E5-C122-5401-8D8C-FD53A02DB82A}"/>
              </a:ext>
            </a:extLst>
          </p:cNvPr>
          <p:cNvSpPr>
            <a:spLocks noGrp="1"/>
          </p:cNvSpPr>
          <p:nvPr>
            <p:ph type="dt" sz="half" idx="10"/>
          </p:nvPr>
        </p:nvSpPr>
        <p:spPr/>
        <p:txBody>
          <a:bodyPr/>
          <a:lstStyle/>
          <a:p>
            <a:fld id="{1D5798E1-EDA7-484E-944A-13EE84C8F55B}" type="datetimeFigureOut">
              <a:rPr lang="es-MX" smtClean="0"/>
              <a:t>30/07/2026</a:t>
            </a:fld>
            <a:endParaRPr lang="es-MX"/>
          </a:p>
        </p:txBody>
      </p:sp>
      <p:sp>
        <p:nvSpPr>
          <p:cNvPr id="5" name="Marcador de pie de página 4">
            <a:extLst>
              <a:ext uri="{FF2B5EF4-FFF2-40B4-BE49-F238E27FC236}">
                <a16:creationId xmlns:a16="http://schemas.microsoft.com/office/drawing/2014/main" id="{6483173E-E19E-D352-64D9-CC4443C7F359}"/>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329034E8-2AB0-B457-9B8D-D744AEAC115A}"/>
              </a:ext>
            </a:extLst>
          </p:cNvPr>
          <p:cNvSpPr>
            <a:spLocks noGrp="1"/>
          </p:cNvSpPr>
          <p:nvPr>
            <p:ph type="sldNum" sz="quarter" idx="12"/>
          </p:nvPr>
        </p:nvSpPr>
        <p:spPr/>
        <p:txBody>
          <a:bodyPr/>
          <a:lstStyle/>
          <a:p>
            <a:fld id="{93AA3D24-C1BD-4087-9DD1-D2F267F404A0}" type="slidenum">
              <a:rPr lang="es-MX" smtClean="0"/>
              <a:t>‹#›</a:t>
            </a:fld>
            <a:endParaRPr lang="es-MX"/>
          </a:p>
        </p:txBody>
      </p:sp>
    </p:spTree>
    <p:extLst>
      <p:ext uri="{BB962C8B-B14F-4D97-AF65-F5344CB8AC3E}">
        <p14:creationId xmlns:p14="http://schemas.microsoft.com/office/powerpoint/2010/main" val="7889075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BE26CF-C5D7-FFAE-CEBF-778A039100BA}"/>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732DF372-C7D4-C5AD-4553-C15344B7F94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E8000539-C912-71BC-CAE7-7D0F4A252B4C}"/>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847D1DCB-4139-6143-D622-14D8B8986347}"/>
              </a:ext>
            </a:extLst>
          </p:cNvPr>
          <p:cNvSpPr>
            <a:spLocks noGrp="1"/>
          </p:cNvSpPr>
          <p:nvPr>
            <p:ph type="dt" sz="half" idx="10"/>
          </p:nvPr>
        </p:nvSpPr>
        <p:spPr/>
        <p:txBody>
          <a:bodyPr/>
          <a:lstStyle/>
          <a:p>
            <a:fld id="{1D5798E1-EDA7-484E-944A-13EE84C8F55B}" type="datetimeFigureOut">
              <a:rPr lang="es-MX" smtClean="0"/>
              <a:t>30/07/2026</a:t>
            </a:fld>
            <a:endParaRPr lang="es-MX"/>
          </a:p>
        </p:txBody>
      </p:sp>
      <p:sp>
        <p:nvSpPr>
          <p:cNvPr id="6" name="Marcador de pie de página 5">
            <a:extLst>
              <a:ext uri="{FF2B5EF4-FFF2-40B4-BE49-F238E27FC236}">
                <a16:creationId xmlns:a16="http://schemas.microsoft.com/office/drawing/2014/main" id="{E76767EB-602A-4064-CB9A-2F38CDFA4D45}"/>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2412B165-D91E-2424-CD90-97049FE15369}"/>
              </a:ext>
            </a:extLst>
          </p:cNvPr>
          <p:cNvSpPr>
            <a:spLocks noGrp="1"/>
          </p:cNvSpPr>
          <p:nvPr>
            <p:ph type="sldNum" sz="quarter" idx="12"/>
          </p:nvPr>
        </p:nvSpPr>
        <p:spPr/>
        <p:txBody>
          <a:bodyPr/>
          <a:lstStyle/>
          <a:p>
            <a:fld id="{93AA3D24-C1BD-4087-9DD1-D2F267F404A0}" type="slidenum">
              <a:rPr lang="es-MX" smtClean="0"/>
              <a:t>‹#›</a:t>
            </a:fld>
            <a:endParaRPr lang="es-MX"/>
          </a:p>
        </p:txBody>
      </p:sp>
    </p:spTree>
    <p:extLst>
      <p:ext uri="{BB962C8B-B14F-4D97-AF65-F5344CB8AC3E}">
        <p14:creationId xmlns:p14="http://schemas.microsoft.com/office/powerpoint/2010/main" val="9426117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841230-ED70-1B31-526E-CD2FB239AA80}"/>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AFD5BB2C-6AED-C0E3-EDD3-E6A88AA1ED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5ABF22E-4CB9-FB64-EC2A-346F8282062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CCF88315-BB6B-0C68-6C5C-840403EAB6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C1DAFDC-1D71-AECD-BD34-FBAA21A2C01D}"/>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78248AF4-5A9D-E676-16A7-3F850040F830}"/>
              </a:ext>
            </a:extLst>
          </p:cNvPr>
          <p:cNvSpPr>
            <a:spLocks noGrp="1"/>
          </p:cNvSpPr>
          <p:nvPr>
            <p:ph type="dt" sz="half" idx="10"/>
          </p:nvPr>
        </p:nvSpPr>
        <p:spPr/>
        <p:txBody>
          <a:bodyPr/>
          <a:lstStyle/>
          <a:p>
            <a:fld id="{1D5798E1-EDA7-484E-944A-13EE84C8F55B}" type="datetimeFigureOut">
              <a:rPr lang="es-MX" smtClean="0"/>
              <a:t>30/07/2026</a:t>
            </a:fld>
            <a:endParaRPr lang="es-MX"/>
          </a:p>
        </p:txBody>
      </p:sp>
      <p:sp>
        <p:nvSpPr>
          <p:cNvPr id="8" name="Marcador de pie de página 7">
            <a:extLst>
              <a:ext uri="{FF2B5EF4-FFF2-40B4-BE49-F238E27FC236}">
                <a16:creationId xmlns:a16="http://schemas.microsoft.com/office/drawing/2014/main" id="{D154BC44-D479-9EB3-9B80-FF20505DE1FB}"/>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4538DCEA-5EE9-E9CD-B720-067E690CB274}"/>
              </a:ext>
            </a:extLst>
          </p:cNvPr>
          <p:cNvSpPr>
            <a:spLocks noGrp="1"/>
          </p:cNvSpPr>
          <p:nvPr>
            <p:ph type="sldNum" sz="quarter" idx="12"/>
          </p:nvPr>
        </p:nvSpPr>
        <p:spPr/>
        <p:txBody>
          <a:bodyPr/>
          <a:lstStyle/>
          <a:p>
            <a:fld id="{93AA3D24-C1BD-4087-9DD1-D2F267F404A0}" type="slidenum">
              <a:rPr lang="es-MX" smtClean="0"/>
              <a:t>‹#›</a:t>
            </a:fld>
            <a:endParaRPr lang="es-MX"/>
          </a:p>
        </p:txBody>
      </p:sp>
    </p:spTree>
    <p:extLst>
      <p:ext uri="{BB962C8B-B14F-4D97-AF65-F5344CB8AC3E}">
        <p14:creationId xmlns:p14="http://schemas.microsoft.com/office/powerpoint/2010/main" val="21904319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36E644-D26C-7676-709C-02F0EC392E5F}"/>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649F4809-0E21-06CF-FB0A-4F7FE8759C2B}"/>
              </a:ext>
            </a:extLst>
          </p:cNvPr>
          <p:cNvSpPr>
            <a:spLocks noGrp="1"/>
          </p:cNvSpPr>
          <p:nvPr>
            <p:ph type="dt" sz="half" idx="10"/>
          </p:nvPr>
        </p:nvSpPr>
        <p:spPr/>
        <p:txBody>
          <a:bodyPr/>
          <a:lstStyle/>
          <a:p>
            <a:fld id="{1D5798E1-EDA7-484E-944A-13EE84C8F55B}" type="datetimeFigureOut">
              <a:rPr lang="es-MX" smtClean="0"/>
              <a:t>30/07/2026</a:t>
            </a:fld>
            <a:endParaRPr lang="es-MX"/>
          </a:p>
        </p:txBody>
      </p:sp>
      <p:sp>
        <p:nvSpPr>
          <p:cNvPr id="4" name="Marcador de pie de página 3">
            <a:extLst>
              <a:ext uri="{FF2B5EF4-FFF2-40B4-BE49-F238E27FC236}">
                <a16:creationId xmlns:a16="http://schemas.microsoft.com/office/drawing/2014/main" id="{08209E2F-F782-9B3C-B576-1063173C5C48}"/>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3D2E5491-5125-5C2B-40D5-1B1DB416FF51}"/>
              </a:ext>
            </a:extLst>
          </p:cNvPr>
          <p:cNvSpPr>
            <a:spLocks noGrp="1"/>
          </p:cNvSpPr>
          <p:nvPr>
            <p:ph type="sldNum" sz="quarter" idx="12"/>
          </p:nvPr>
        </p:nvSpPr>
        <p:spPr/>
        <p:txBody>
          <a:bodyPr/>
          <a:lstStyle/>
          <a:p>
            <a:fld id="{93AA3D24-C1BD-4087-9DD1-D2F267F404A0}" type="slidenum">
              <a:rPr lang="es-MX" smtClean="0"/>
              <a:t>‹#›</a:t>
            </a:fld>
            <a:endParaRPr lang="es-MX"/>
          </a:p>
        </p:txBody>
      </p:sp>
    </p:spTree>
    <p:extLst>
      <p:ext uri="{BB962C8B-B14F-4D97-AF65-F5344CB8AC3E}">
        <p14:creationId xmlns:p14="http://schemas.microsoft.com/office/powerpoint/2010/main" val="17385887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9BC20575-D0F7-5286-8EDF-EBD41F9F440A}"/>
              </a:ext>
            </a:extLst>
          </p:cNvPr>
          <p:cNvSpPr>
            <a:spLocks noGrp="1"/>
          </p:cNvSpPr>
          <p:nvPr>
            <p:ph type="dt" sz="half" idx="10"/>
          </p:nvPr>
        </p:nvSpPr>
        <p:spPr/>
        <p:txBody>
          <a:bodyPr/>
          <a:lstStyle/>
          <a:p>
            <a:fld id="{1D5798E1-EDA7-484E-944A-13EE84C8F55B}" type="datetimeFigureOut">
              <a:rPr lang="es-MX" smtClean="0"/>
              <a:t>30/07/2026</a:t>
            </a:fld>
            <a:endParaRPr lang="es-MX"/>
          </a:p>
        </p:txBody>
      </p:sp>
      <p:sp>
        <p:nvSpPr>
          <p:cNvPr id="3" name="Marcador de pie de página 2">
            <a:extLst>
              <a:ext uri="{FF2B5EF4-FFF2-40B4-BE49-F238E27FC236}">
                <a16:creationId xmlns:a16="http://schemas.microsoft.com/office/drawing/2014/main" id="{0C7B159A-A597-8EF8-5C14-2FC9075B0698}"/>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B5400D96-FAAD-5D3A-F68F-77FFD8D76338}"/>
              </a:ext>
            </a:extLst>
          </p:cNvPr>
          <p:cNvSpPr>
            <a:spLocks noGrp="1"/>
          </p:cNvSpPr>
          <p:nvPr>
            <p:ph type="sldNum" sz="quarter" idx="12"/>
          </p:nvPr>
        </p:nvSpPr>
        <p:spPr/>
        <p:txBody>
          <a:bodyPr/>
          <a:lstStyle/>
          <a:p>
            <a:fld id="{93AA3D24-C1BD-4087-9DD1-D2F267F404A0}" type="slidenum">
              <a:rPr lang="es-MX" smtClean="0"/>
              <a:t>‹#›</a:t>
            </a:fld>
            <a:endParaRPr lang="es-MX"/>
          </a:p>
        </p:txBody>
      </p:sp>
    </p:spTree>
    <p:extLst>
      <p:ext uri="{BB962C8B-B14F-4D97-AF65-F5344CB8AC3E}">
        <p14:creationId xmlns:p14="http://schemas.microsoft.com/office/powerpoint/2010/main" val="42197613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21F309-7A1D-3DF3-9140-1731D809C5D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66C8DD4E-699A-536D-D452-6EACE6ABEE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C730132E-2CCC-894F-C4B2-B8699CB93E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B4BAF38-CE42-B4D0-6F7D-4A6C99775587}"/>
              </a:ext>
            </a:extLst>
          </p:cNvPr>
          <p:cNvSpPr>
            <a:spLocks noGrp="1"/>
          </p:cNvSpPr>
          <p:nvPr>
            <p:ph type="dt" sz="half" idx="10"/>
          </p:nvPr>
        </p:nvSpPr>
        <p:spPr/>
        <p:txBody>
          <a:bodyPr/>
          <a:lstStyle/>
          <a:p>
            <a:fld id="{1D5798E1-EDA7-484E-944A-13EE84C8F55B}" type="datetimeFigureOut">
              <a:rPr lang="es-MX" smtClean="0"/>
              <a:t>30/07/2026</a:t>
            </a:fld>
            <a:endParaRPr lang="es-MX"/>
          </a:p>
        </p:txBody>
      </p:sp>
      <p:sp>
        <p:nvSpPr>
          <p:cNvPr id="6" name="Marcador de pie de página 5">
            <a:extLst>
              <a:ext uri="{FF2B5EF4-FFF2-40B4-BE49-F238E27FC236}">
                <a16:creationId xmlns:a16="http://schemas.microsoft.com/office/drawing/2014/main" id="{7AE87F6E-D964-B5F8-4FBF-E1C2573CA8B6}"/>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F4FF241A-DEDF-A5A5-2F91-6C71A5147411}"/>
              </a:ext>
            </a:extLst>
          </p:cNvPr>
          <p:cNvSpPr>
            <a:spLocks noGrp="1"/>
          </p:cNvSpPr>
          <p:nvPr>
            <p:ph type="sldNum" sz="quarter" idx="12"/>
          </p:nvPr>
        </p:nvSpPr>
        <p:spPr/>
        <p:txBody>
          <a:bodyPr/>
          <a:lstStyle/>
          <a:p>
            <a:fld id="{93AA3D24-C1BD-4087-9DD1-D2F267F404A0}" type="slidenum">
              <a:rPr lang="es-MX" smtClean="0"/>
              <a:t>‹#›</a:t>
            </a:fld>
            <a:endParaRPr lang="es-MX"/>
          </a:p>
        </p:txBody>
      </p:sp>
    </p:spTree>
    <p:extLst>
      <p:ext uri="{BB962C8B-B14F-4D97-AF65-F5344CB8AC3E}">
        <p14:creationId xmlns:p14="http://schemas.microsoft.com/office/powerpoint/2010/main" val="4030444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9D3E19-65BE-203C-94D5-35C5D9A939BB}"/>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EDFAF599-7731-C67E-7719-55945348B63B}"/>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66D95E72-70CD-A30F-2609-C5150857C1F5}"/>
              </a:ext>
            </a:extLst>
          </p:cNvPr>
          <p:cNvSpPr>
            <a:spLocks noGrp="1"/>
          </p:cNvSpPr>
          <p:nvPr>
            <p:ph type="dt" sz="half" idx="10"/>
          </p:nvPr>
        </p:nvSpPr>
        <p:spPr/>
        <p:txBody>
          <a:bodyPr/>
          <a:lstStyle/>
          <a:p>
            <a:fld id="{3CA710C9-8ACF-4ECE-891B-BB1DE124A2DF}" type="datetimeFigureOut">
              <a:rPr lang="es-MX" smtClean="0"/>
              <a:t>30/07/2026</a:t>
            </a:fld>
            <a:endParaRPr lang="es-MX"/>
          </a:p>
        </p:txBody>
      </p:sp>
      <p:sp>
        <p:nvSpPr>
          <p:cNvPr id="5" name="Marcador de pie de página 4">
            <a:extLst>
              <a:ext uri="{FF2B5EF4-FFF2-40B4-BE49-F238E27FC236}">
                <a16:creationId xmlns:a16="http://schemas.microsoft.com/office/drawing/2014/main" id="{ED778025-8E7C-9021-B90A-3E2455E70350}"/>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F842B0D4-8A58-90FF-FC5D-FA2CCBD7A3EB}"/>
              </a:ext>
            </a:extLst>
          </p:cNvPr>
          <p:cNvSpPr>
            <a:spLocks noGrp="1"/>
          </p:cNvSpPr>
          <p:nvPr>
            <p:ph type="sldNum" sz="quarter" idx="12"/>
          </p:nvPr>
        </p:nvSpPr>
        <p:spPr/>
        <p:txBody>
          <a:bodyPr/>
          <a:lstStyle/>
          <a:p>
            <a:fld id="{C9BB3988-C739-4A89-8FA0-286021A02775}" type="slidenum">
              <a:rPr lang="es-MX" smtClean="0"/>
              <a:t>‹#›</a:t>
            </a:fld>
            <a:endParaRPr lang="es-MX"/>
          </a:p>
        </p:txBody>
      </p:sp>
    </p:spTree>
    <p:extLst>
      <p:ext uri="{BB962C8B-B14F-4D97-AF65-F5344CB8AC3E}">
        <p14:creationId xmlns:p14="http://schemas.microsoft.com/office/powerpoint/2010/main" val="4368392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CB4A86-9333-BE4D-14D0-1BB3D12B496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E18B85C1-8694-6CDA-6157-B180D7EE05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A8C35726-076F-4C66-E0AD-CECD9C0CDA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AB90873-4F73-F897-F4CD-08C291AD3475}"/>
              </a:ext>
            </a:extLst>
          </p:cNvPr>
          <p:cNvSpPr>
            <a:spLocks noGrp="1"/>
          </p:cNvSpPr>
          <p:nvPr>
            <p:ph type="dt" sz="half" idx="10"/>
          </p:nvPr>
        </p:nvSpPr>
        <p:spPr/>
        <p:txBody>
          <a:bodyPr/>
          <a:lstStyle/>
          <a:p>
            <a:fld id="{1D5798E1-EDA7-484E-944A-13EE84C8F55B}" type="datetimeFigureOut">
              <a:rPr lang="es-MX" smtClean="0"/>
              <a:t>30/07/2026</a:t>
            </a:fld>
            <a:endParaRPr lang="es-MX"/>
          </a:p>
        </p:txBody>
      </p:sp>
      <p:sp>
        <p:nvSpPr>
          <p:cNvPr id="6" name="Marcador de pie de página 5">
            <a:extLst>
              <a:ext uri="{FF2B5EF4-FFF2-40B4-BE49-F238E27FC236}">
                <a16:creationId xmlns:a16="http://schemas.microsoft.com/office/drawing/2014/main" id="{A97142A9-837B-9D3B-046A-2670E328EE86}"/>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0883D3DE-1BA0-2B7E-B903-92D21BABE1B6}"/>
              </a:ext>
            </a:extLst>
          </p:cNvPr>
          <p:cNvSpPr>
            <a:spLocks noGrp="1"/>
          </p:cNvSpPr>
          <p:nvPr>
            <p:ph type="sldNum" sz="quarter" idx="12"/>
          </p:nvPr>
        </p:nvSpPr>
        <p:spPr/>
        <p:txBody>
          <a:bodyPr/>
          <a:lstStyle/>
          <a:p>
            <a:fld id="{93AA3D24-C1BD-4087-9DD1-D2F267F404A0}" type="slidenum">
              <a:rPr lang="es-MX" smtClean="0"/>
              <a:t>‹#›</a:t>
            </a:fld>
            <a:endParaRPr lang="es-MX"/>
          </a:p>
        </p:txBody>
      </p:sp>
    </p:spTree>
    <p:extLst>
      <p:ext uri="{BB962C8B-B14F-4D97-AF65-F5344CB8AC3E}">
        <p14:creationId xmlns:p14="http://schemas.microsoft.com/office/powerpoint/2010/main" val="42259687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A95B0F-9624-D477-2770-18004BA44FA9}"/>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749E3F2E-F498-C9FE-0B1C-7BEB76B32EA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03A99F0A-06AC-B5FA-CB61-C4A67889EAA1}"/>
              </a:ext>
            </a:extLst>
          </p:cNvPr>
          <p:cNvSpPr>
            <a:spLocks noGrp="1"/>
          </p:cNvSpPr>
          <p:nvPr>
            <p:ph type="dt" sz="half" idx="10"/>
          </p:nvPr>
        </p:nvSpPr>
        <p:spPr/>
        <p:txBody>
          <a:bodyPr/>
          <a:lstStyle/>
          <a:p>
            <a:fld id="{1D5798E1-EDA7-484E-944A-13EE84C8F55B}" type="datetimeFigureOut">
              <a:rPr lang="es-MX" smtClean="0"/>
              <a:t>30/07/2026</a:t>
            </a:fld>
            <a:endParaRPr lang="es-MX"/>
          </a:p>
        </p:txBody>
      </p:sp>
      <p:sp>
        <p:nvSpPr>
          <p:cNvPr id="5" name="Marcador de pie de página 4">
            <a:extLst>
              <a:ext uri="{FF2B5EF4-FFF2-40B4-BE49-F238E27FC236}">
                <a16:creationId xmlns:a16="http://schemas.microsoft.com/office/drawing/2014/main" id="{21F0548B-D137-A62F-D3CE-593293079BE1}"/>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A60A426B-9FEC-E7F1-102F-73A1F3B0F3D8}"/>
              </a:ext>
            </a:extLst>
          </p:cNvPr>
          <p:cNvSpPr>
            <a:spLocks noGrp="1"/>
          </p:cNvSpPr>
          <p:nvPr>
            <p:ph type="sldNum" sz="quarter" idx="12"/>
          </p:nvPr>
        </p:nvSpPr>
        <p:spPr/>
        <p:txBody>
          <a:bodyPr/>
          <a:lstStyle/>
          <a:p>
            <a:fld id="{93AA3D24-C1BD-4087-9DD1-D2F267F404A0}" type="slidenum">
              <a:rPr lang="es-MX" smtClean="0"/>
              <a:t>‹#›</a:t>
            </a:fld>
            <a:endParaRPr lang="es-MX"/>
          </a:p>
        </p:txBody>
      </p:sp>
    </p:spTree>
    <p:extLst>
      <p:ext uri="{BB962C8B-B14F-4D97-AF65-F5344CB8AC3E}">
        <p14:creationId xmlns:p14="http://schemas.microsoft.com/office/powerpoint/2010/main" val="28159554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1423F21-3553-E2E7-186B-CC2CC6B1ED76}"/>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1BCFB916-15F5-7856-9125-917A06C0996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4ED91680-9EEF-3F06-5927-4975A61C00EA}"/>
              </a:ext>
            </a:extLst>
          </p:cNvPr>
          <p:cNvSpPr>
            <a:spLocks noGrp="1"/>
          </p:cNvSpPr>
          <p:nvPr>
            <p:ph type="dt" sz="half" idx="10"/>
          </p:nvPr>
        </p:nvSpPr>
        <p:spPr/>
        <p:txBody>
          <a:bodyPr/>
          <a:lstStyle/>
          <a:p>
            <a:fld id="{1D5798E1-EDA7-484E-944A-13EE84C8F55B}" type="datetimeFigureOut">
              <a:rPr lang="es-MX" smtClean="0"/>
              <a:t>30/07/2026</a:t>
            </a:fld>
            <a:endParaRPr lang="es-MX"/>
          </a:p>
        </p:txBody>
      </p:sp>
      <p:sp>
        <p:nvSpPr>
          <p:cNvPr id="5" name="Marcador de pie de página 4">
            <a:extLst>
              <a:ext uri="{FF2B5EF4-FFF2-40B4-BE49-F238E27FC236}">
                <a16:creationId xmlns:a16="http://schemas.microsoft.com/office/drawing/2014/main" id="{60B8B132-98FE-41EB-0C3A-45978FE8855E}"/>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0FED8C3A-C31F-CC50-6105-0F4F461DCE59}"/>
              </a:ext>
            </a:extLst>
          </p:cNvPr>
          <p:cNvSpPr>
            <a:spLocks noGrp="1"/>
          </p:cNvSpPr>
          <p:nvPr>
            <p:ph type="sldNum" sz="quarter" idx="12"/>
          </p:nvPr>
        </p:nvSpPr>
        <p:spPr/>
        <p:txBody>
          <a:bodyPr/>
          <a:lstStyle/>
          <a:p>
            <a:fld id="{93AA3D24-C1BD-4087-9DD1-D2F267F404A0}" type="slidenum">
              <a:rPr lang="es-MX" smtClean="0"/>
              <a:t>‹#›</a:t>
            </a:fld>
            <a:endParaRPr lang="es-MX"/>
          </a:p>
        </p:txBody>
      </p:sp>
    </p:spTree>
    <p:extLst>
      <p:ext uri="{BB962C8B-B14F-4D97-AF65-F5344CB8AC3E}">
        <p14:creationId xmlns:p14="http://schemas.microsoft.com/office/powerpoint/2010/main" val="1160626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C6FCAC-F3E9-A831-5AF6-A6AF812C33B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A261B3CA-102C-21FA-CE17-1EE1A7E0B5E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E10F7EDB-7444-50BC-BB61-E19E9A0B4813}"/>
              </a:ext>
            </a:extLst>
          </p:cNvPr>
          <p:cNvSpPr>
            <a:spLocks noGrp="1"/>
          </p:cNvSpPr>
          <p:nvPr>
            <p:ph type="dt" sz="half" idx="10"/>
          </p:nvPr>
        </p:nvSpPr>
        <p:spPr/>
        <p:txBody>
          <a:bodyPr/>
          <a:lstStyle/>
          <a:p>
            <a:fld id="{3CA710C9-8ACF-4ECE-891B-BB1DE124A2DF}" type="datetimeFigureOut">
              <a:rPr lang="es-MX" smtClean="0"/>
              <a:t>30/07/2026</a:t>
            </a:fld>
            <a:endParaRPr lang="es-MX"/>
          </a:p>
        </p:txBody>
      </p:sp>
      <p:sp>
        <p:nvSpPr>
          <p:cNvPr id="5" name="Marcador de pie de página 4">
            <a:extLst>
              <a:ext uri="{FF2B5EF4-FFF2-40B4-BE49-F238E27FC236}">
                <a16:creationId xmlns:a16="http://schemas.microsoft.com/office/drawing/2014/main" id="{56A7D737-29D5-A70B-AF24-0E01A21AB4A9}"/>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5A546F45-9607-76BB-6C11-DA3AD36ED67C}"/>
              </a:ext>
            </a:extLst>
          </p:cNvPr>
          <p:cNvSpPr>
            <a:spLocks noGrp="1"/>
          </p:cNvSpPr>
          <p:nvPr>
            <p:ph type="sldNum" sz="quarter" idx="12"/>
          </p:nvPr>
        </p:nvSpPr>
        <p:spPr/>
        <p:txBody>
          <a:bodyPr/>
          <a:lstStyle/>
          <a:p>
            <a:fld id="{C9BB3988-C739-4A89-8FA0-286021A02775}" type="slidenum">
              <a:rPr lang="es-MX" smtClean="0"/>
              <a:t>‹#›</a:t>
            </a:fld>
            <a:endParaRPr lang="es-MX"/>
          </a:p>
        </p:txBody>
      </p:sp>
    </p:spTree>
    <p:extLst>
      <p:ext uri="{BB962C8B-B14F-4D97-AF65-F5344CB8AC3E}">
        <p14:creationId xmlns:p14="http://schemas.microsoft.com/office/powerpoint/2010/main" val="3223968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469C084-2CD4-2BBF-17B2-BB5F3484CB91}"/>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CE0245C9-DABB-9647-8A56-9BA4FE19D12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22DF4A2E-3FE0-B869-7270-F2E723D0CD9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AF13E408-7096-CEF0-1E2A-7511CDCB1325}"/>
              </a:ext>
            </a:extLst>
          </p:cNvPr>
          <p:cNvSpPr>
            <a:spLocks noGrp="1"/>
          </p:cNvSpPr>
          <p:nvPr>
            <p:ph type="dt" sz="half" idx="10"/>
          </p:nvPr>
        </p:nvSpPr>
        <p:spPr/>
        <p:txBody>
          <a:bodyPr/>
          <a:lstStyle/>
          <a:p>
            <a:fld id="{3CA710C9-8ACF-4ECE-891B-BB1DE124A2DF}" type="datetimeFigureOut">
              <a:rPr lang="es-MX" smtClean="0"/>
              <a:t>30/07/2026</a:t>
            </a:fld>
            <a:endParaRPr lang="es-MX"/>
          </a:p>
        </p:txBody>
      </p:sp>
      <p:sp>
        <p:nvSpPr>
          <p:cNvPr id="6" name="Marcador de pie de página 5">
            <a:extLst>
              <a:ext uri="{FF2B5EF4-FFF2-40B4-BE49-F238E27FC236}">
                <a16:creationId xmlns:a16="http://schemas.microsoft.com/office/drawing/2014/main" id="{6FE36A9D-04F0-AB40-7B55-71D9BAE5EDF5}"/>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D6D92C7D-9DB2-949C-20AA-91A496B1D2BF}"/>
              </a:ext>
            </a:extLst>
          </p:cNvPr>
          <p:cNvSpPr>
            <a:spLocks noGrp="1"/>
          </p:cNvSpPr>
          <p:nvPr>
            <p:ph type="sldNum" sz="quarter" idx="12"/>
          </p:nvPr>
        </p:nvSpPr>
        <p:spPr/>
        <p:txBody>
          <a:bodyPr/>
          <a:lstStyle/>
          <a:p>
            <a:fld id="{C9BB3988-C739-4A89-8FA0-286021A02775}" type="slidenum">
              <a:rPr lang="es-MX" smtClean="0"/>
              <a:t>‹#›</a:t>
            </a:fld>
            <a:endParaRPr lang="es-MX"/>
          </a:p>
        </p:txBody>
      </p:sp>
    </p:spTree>
    <p:extLst>
      <p:ext uri="{BB962C8B-B14F-4D97-AF65-F5344CB8AC3E}">
        <p14:creationId xmlns:p14="http://schemas.microsoft.com/office/powerpoint/2010/main" val="2620434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CAD1D31-158F-5D0C-6035-1B79A35ADD75}"/>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B0FC5351-3702-B7BA-FEAD-96BB53EC6CC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0C31B06-9F24-608F-5F6A-74A968B6741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6C184E45-494B-26E0-1D96-4A668ABBCF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4865604-2CB9-9DCA-CA93-4458272DEE8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1A8CD554-CC6B-D05E-8AF4-7EDCD943EAF4}"/>
              </a:ext>
            </a:extLst>
          </p:cNvPr>
          <p:cNvSpPr>
            <a:spLocks noGrp="1"/>
          </p:cNvSpPr>
          <p:nvPr>
            <p:ph type="dt" sz="half" idx="10"/>
          </p:nvPr>
        </p:nvSpPr>
        <p:spPr/>
        <p:txBody>
          <a:bodyPr/>
          <a:lstStyle/>
          <a:p>
            <a:fld id="{3CA710C9-8ACF-4ECE-891B-BB1DE124A2DF}" type="datetimeFigureOut">
              <a:rPr lang="es-MX" smtClean="0"/>
              <a:t>30/07/2026</a:t>
            </a:fld>
            <a:endParaRPr lang="es-MX"/>
          </a:p>
        </p:txBody>
      </p:sp>
      <p:sp>
        <p:nvSpPr>
          <p:cNvPr id="8" name="Marcador de pie de página 7">
            <a:extLst>
              <a:ext uri="{FF2B5EF4-FFF2-40B4-BE49-F238E27FC236}">
                <a16:creationId xmlns:a16="http://schemas.microsoft.com/office/drawing/2014/main" id="{62EBCCFF-429F-0764-DCD0-A5D433078086}"/>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37B963E0-3123-EE07-8790-AFC922ACE6B8}"/>
              </a:ext>
            </a:extLst>
          </p:cNvPr>
          <p:cNvSpPr>
            <a:spLocks noGrp="1"/>
          </p:cNvSpPr>
          <p:nvPr>
            <p:ph type="sldNum" sz="quarter" idx="12"/>
          </p:nvPr>
        </p:nvSpPr>
        <p:spPr/>
        <p:txBody>
          <a:bodyPr/>
          <a:lstStyle/>
          <a:p>
            <a:fld id="{C9BB3988-C739-4A89-8FA0-286021A02775}" type="slidenum">
              <a:rPr lang="es-MX" smtClean="0"/>
              <a:t>‹#›</a:t>
            </a:fld>
            <a:endParaRPr lang="es-MX"/>
          </a:p>
        </p:txBody>
      </p:sp>
    </p:spTree>
    <p:extLst>
      <p:ext uri="{BB962C8B-B14F-4D97-AF65-F5344CB8AC3E}">
        <p14:creationId xmlns:p14="http://schemas.microsoft.com/office/powerpoint/2010/main" val="3003652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7558F0-18AB-A748-3C8A-ABBDE414FCBA}"/>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59F1B08A-DC0E-B187-A26C-AAA3FA2EA251}"/>
              </a:ext>
            </a:extLst>
          </p:cNvPr>
          <p:cNvSpPr>
            <a:spLocks noGrp="1"/>
          </p:cNvSpPr>
          <p:nvPr>
            <p:ph type="dt" sz="half" idx="10"/>
          </p:nvPr>
        </p:nvSpPr>
        <p:spPr/>
        <p:txBody>
          <a:bodyPr/>
          <a:lstStyle/>
          <a:p>
            <a:fld id="{3CA710C9-8ACF-4ECE-891B-BB1DE124A2DF}" type="datetimeFigureOut">
              <a:rPr lang="es-MX" smtClean="0"/>
              <a:t>30/07/2026</a:t>
            </a:fld>
            <a:endParaRPr lang="es-MX"/>
          </a:p>
        </p:txBody>
      </p:sp>
      <p:sp>
        <p:nvSpPr>
          <p:cNvPr id="4" name="Marcador de pie de página 3">
            <a:extLst>
              <a:ext uri="{FF2B5EF4-FFF2-40B4-BE49-F238E27FC236}">
                <a16:creationId xmlns:a16="http://schemas.microsoft.com/office/drawing/2014/main" id="{D465D0C2-0408-BA1D-B40D-0F99DE4CF589}"/>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51F07AE7-0E30-C179-06C5-EC1B199959ED}"/>
              </a:ext>
            </a:extLst>
          </p:cNvPr>
          <p:cNvSpPr>
            <a:spLocks noGrp="1"/>
          </p:cNvSpPr>
          <p:nvPr>
            <p:ph type="sldNum" sz="quarter" idx="12"/>
          </p:nvPr>
        </p:nvSpPr>
        <p:spPr/>
        <p:txBody>
          <a:bodyPr/>
          <a:lstStyle/>
          <a:p>
            <a:fld id="{C9BB3988-C739-4A89-8FA0-286021A02775}" type="slidenum">
              <a:rPr lang="es-MX" smtClean="0"/>
              <a:t>‹#›</a:t>
            </a:fld>
            <a:endParaRPr lang="es-MX"/>
          </a:p>
        </p:txBody>
      </p:sp>
    </p:spTree>
    <p:extLst>
      <p:ext uri="{BB962C8B-B14F-4D97-AF65-F5344CB8AC3E}">
        <p14:creationId xmlns:p14="http://schemas.microsoft.com/office/powerpoint/2010/main" val="862410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39648C7-0E3C-1DEF-B912-97A701227263}"/>
              </a:ext>
            </a:extLst>
          </p:cNvPr>
          <p:cNvSpPr>
            <a:spLocks noGrp="1"/>
          </p:cNvSpPr>
          <p:nvPr>
            <p:ph type="dt" sz="half" idx="10"/>
          </p:nvPr>
        </p:nvSpPr>
        <p:spPr/>
        <p:txBody>
          <a:bodyPr/>
          <a:lstStyle/>
          <a:p>
            <a:fld id="{3CA710C9-8ACF-4ECE-891B-BB1DE124A2DF}" type="datetimeFigureOut">
              <a:rPr lang="es-MX" smtClean="0"/>
              <a:t>30/07/2026</a:t>
            </a:fld>
            <a:endParaRPr lang="es-MX"/>
          </a:p>
        </p:txBody>
      </p:sp>
      <p:sp>
        <p:nvSpPr>
          <p:cNvPr id="3" name="Marcador de pie de página 2">
            <a:extLst>
              <a:ext uri="{FF2B5EF4-FFF2-40B4-BE49-F238E27FC236}">
                <a16:creationId xmlns:a16="http://schemas.microsoft.com/office/drawing/2014/main" id="{EACACC15-80C2-F3AB-4D40-10326268F8EA}"/>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24A6F088-AD9B-9F5E-5318-F4A5B9BF86F6}"/>
              </a:ext>
            </a:extLst>
          </p:cNvPr>
          <p:cNvSpPr>
            <a:spLocks noGrp="1"/>
          </p:cNvSpPr>
          <p:nvPr>
            <p:ph type="sldNum" sz="quarter" idx="12"/>
          </p:nvPr>
        </p:nvSpPr>
        <p:spPr/>
        <p:txBody>
          <a:bodyPr/>
          <a:lstStyle/>
          <a:p>
            <a:fld id="{C9BB3988-C739-4A89-8FA0-286021A02775}" type="slidenum">
              <a:rPr lang="es-MX" smtClean="0"/>
              <a:t>‹#›</a:t>
            </a:fld>
            <a:endParaRPr lang="es-MX"/>
          </a:p>
        </p:txBody>
      </p:sp>
    </p:spTree>
    <p:extLst>
      <p:ext uri="{BB962C8B-B14F-4D97-AF65-F5344CB8AC3E}">
        <p14:creationId xmlns:p14="http://schemas.microsoft.com/office/powerpoint/2010/main" val="4129294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11A4A0-1327-06C2-2663-E51897E981F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AB551A9E-A419-1A7C-C0EF-A0935632DF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1655BE46-E485-09EE-1A51-ADA0FCFD4E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71136D4-7241-B5FF-DC34-A9B036474811}"/>
              </a:ext>
            </a:extLst>
          </p:cNvPr>
          <p:cNvSpPr>
            <a:spLocks noGrp="1"/>
          </p:cNvSpPr>
          <p:nvPr>
            <p:ph type="dt" sz="half" idx="10"/>
          </p:nvPr>
        </p:nvSpPr>
        <p:spPr/>
        <p:txBody>
          <a:bodyPr/>
          <a:lstStyle/>
          <a:p>
            <a:fld id="{3CA710C9-8ACF-4ECE-891B-BB1DE124A2DF}" type="datetimeFigureOut">
              <a:rPr lang="es-MX" smtClean="0"/>
              <a:t>30/07/2026</a:t>
            </a:fld>
            <a:endParaRPr lang="es-MX"/>
          </a:p>
        </p:txBody>
      </p:sp>
      <p:sp>
        <p:nvSpPr>
          <p:cNvPr id="6" name="Marcador de pie de página 5">
            <a:extLst>
              <a:ext uri="{FF2B5EF4-FFF2-40B4-BE49-F238E27FC236}">
                <a16:creationId xmlns:a16="http://schemas.microsoft.com/office/drawing/2014/main" id="{EDC725E4-967A-FA36-764B-B860CB5FD907}"/>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2FEE0CC5-FA9F-FD7F-F077-A42426843747}"/>
              </a:ext>
            </a:extLst>
          </p:cNvPr>
          <p:cNvSpPr>
            <a:spLocks noGrp="1"/>
          </p:cNvSpPr>
          <p:nvPr>
            <p:ph type="sldNum" sz="quarter" idx="12"/>
          </p:nvPr>
        </p:nvSpPr>
        <p:spPr/>
        <p:txBody>
          <a:bodyPr/>
          <a:lstStyle/>
          <a:p>
            <a:fld id="{C9BB3988-C739-4A89-8FA0-286021A02775}" type="slidenum">
              <a:rPr lang="es-MX" smtClean="0"/>
              <a:t>‹#›</a:t>
            </a:fld>
            <a:endParaRPr lang="es-MX"/>
          </a:p>
        </p:txBody>
      </p:sp>
    </p:spTree>
    <p:extLst>
      <p:ext uri="{BB962C8B-B14F-4D97-AF65-F5344CB8AC3E}">
        <p14:creationId xmlns:p14="http://schemas.microsoft.com/office/powerpoint/2010/main" val="4272943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49630B-744A-9D1A-A81B-87EBE20EF62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B700421D-B121-81FD-7073-8849F8BA72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7C4E135E-AA67-1AE8-DAFD-CF3864FCBD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C97AB90-F1F0-519D-A7F5-C0DDAAB62AEF}"/>
              </a:ext>
            </a:extLst>
          </p:cNvPr>
          <p:cNvSpPr>
            <a:spLocks noGrp="1"/>
          </p:cNvSpPr>
          <p:nvPr>
            <p:ph type="dt" sz="half" idx="10"/>
          </p:nvPr>
        </p:nvSpPr>
        <p:spPr/>
        <p:txBody>
          <a:bodyPr/>
          <a:lstStyle/>
          <a:p>
            <a:fld id="{3CA710C9-8ACF-4ECE-891B-BB1DE124A2DF}" type="datetimeFigureOut">
              <a:rPr lang="es-MX" smtClean="0"/>
              <a:t>30/07/2026</a:t>
            </a:fld>
            <a:endParaRPr lang="es-MX"/>
          </a:p>
        </p:txBody>
      </p:sp>
      <p:sp>
        <p:nvSpPr>
          <p:cNvPr id="6" name="Marcador de pie de página 5">
            <a:extLst>
              <a:ext uri="{FF2B5EF4-FFF2-40B4-BE49-F238E27FC236}">
                <a16:creationId xmlns:a16="http://schemas.microsoft.com/office/drawing/2014/main" id="{A7C418A4-BF9B-7838-CE98-89041D8DEDC3}"/>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B61F968A-624E-E223-A2F5-50E988B0BA5B}"/>
              </a:ext>
            </a:extLst>
          </p:cNvPr>
          <p:cNvSpPr>
            <a:spLocks noGrp="1"/>
          </p:cNvSpPr>
          <p:nvPr>
            <p:ph type="sldNum" sz="quarter" idx="12"/>
          </p:nvPr>
        </p:nvSpPr>
        <p:spPr/>
        <p:txBody>
          <a:bodyPr/>
          <a:lstStyle/>
          <a:p>
            <a:fld id="{C9BB3988-C739-4A89-8FA0-286021A02775}" type="slidenum">
              <a:rPr lang="es-MX" smtClean="0"/>
              <a:t>‹#›</a:t>
            </a:fld>
            <a:endParaRPr lang="es-MX"/>
          </a:p>
        </p:txBody>
      </p:sp>
    </p:spTree>
    <p:extLst>
      <p:ext uri="{BB962C8B-B14F-4D97-AF65-F5344CB8AC3E}">
        <p14:creationId xmlns:p14="http://schemas.microsoft.com/office/powerpoint/2010/main" val="3394890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A4023CFF-0E6A-8C77-FEEE-12D8061D53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D48718AE-C7A9-A062-755F-DC9E3FBB8C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49929C45-D05F-701D-0F0C-27D5326380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CA710C9-8ACF-4ECE-891B-BB1DE124A2DF}" type="datetimeFigureOut">
              <a:rPr lang="es-MX" smtClean="0"/>
              <a:t>30/07/2026</a:t>
            </a:fld>
            <a:endParaRPr lang="es-MX"/>
          </a:p>
        </p:txBody>
      </p:sp>
      <p:sp>
        <p:nvSpPr>
          <p:cNvPr id="5" name="Marcador de pie de página 4">
            <a:extLst>
              <a:ext uri="{FF2B5EF4-FFF2-40B4-BE49-F238E27FC236}">
                <a16:creationId xmlns:a16="http://schemas.microsoft.com/office/drawing/2014/main" id="{12C0F1E6-9BF2-4F27-AC85-9E86FC141C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MX"/>
          </a:p>
        </p:txBody>
      </p:sp>
      <p:sp>
        <p:nvSpPr>
          <p:cNvPr id="6" name="Marcador de número de diapositiva 5">
            <a:extLst>
              <a:ext uri="{FF2B5EF4-FFF2-40B4-BE49-F238E27FC236}">
                <a16:creationId xmlns:a16="http://schemas.microsoft.com/office/drawing/2014/main" id="{24399069-460A-30E2-8E8B-3EC7EAF76C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9BB3988-C739-4A89-8FA0-286021A02775}" type="slidenum">
              <a:rPr lang="es-MX" smtClean="0"/>
              <a:t>‹#›</a:t>
            </a:fld>
            <a:endParaRPr lang="es-MX"/>
          </a:p>
        </p:txBody>
      </p:sp>
    </p:spTree>
    <p:extLst>
      <p:ext uri="{BB962C8B-B14F-4D97-AF65-F5344CB8AC3E}">
        <p14:creationId xmlns:p14="http://schemas.microsoft.com/office/powerpoint/2010/main" val="28999414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FFA42BC3-3CCB-BF08-4BEE-D4AD727D5D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7A3F04AC-C885-C0B8-AC13-F0C1DC8B16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079EA020-E345-8AC2-6949-9DC15615E8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D5798E1-EDA7-484E-944A-13EE84C8F55B}" type="datetimeFigureOut">
              <a:rPr lang="es-MX" smtClean="0"/>
              <a:t>30/07/2026</a:t>
            </a:fld>
            <a:endParaRPr lang="es-MX"/>
          </a:p>
        </p:txBody>
      </p:sp>
      <p:sp>
        <p:nvSpPr>
          <p:cNvPr id="5" name="Marcador de pie de página 4">
            <a:extLst>
              <a:ext uri="{FF2B5EF4-FFF2-40B4-BE49-F238E27FC236}">
                <a16:creationId xmlns:a16="http://schemas.microsoft.com/office/drawing/2014/main" id="{A48E7BB8-601D-12CF-FA9C-C6CDC36EC7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MX"/>
          </a:p>
        </p:txBody>
      </p:sp>
      <p:sp>
        <p:nvSpPr>
          <p:cNvPr id="6" name="Marcador de número de diapositiva 5">
            <a:extLst>
              <a:ext uri="{FF2B5EF4-FFF2-40B4-BE49-F238E27FC236}">
                <a16:creationId xmlns:a16="http://schemas.microsoft.com/office/drawing/2014/main" id="{AABB19FC-EB0F-F387-1AF9-30967AC096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3AA3D24-C1BD-4087-9DD1-D2F267F404A0}" type="slidenum">
              <a:rPr lang="es-MX" smtClean="0"/>
              <a:t>‹#›</a:t>
            </a:fld>
            <a:endParaRPr lang="es-MX"/>
          </a:p>
        </p:txBody>
      </p:sp>
    </p:spTree>
    <p:extLst>
      <p:ext uri="{BB962C8B-B14F-4D97-AF65-F5344CB8AC3E}">
        <p14:creationId xmlns:p14="http://schemas.microsoft.com/office/powerpoint/2010/main" val="24716962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magen 3">
            <a:extLst>
              <a:ext uri="{FF2B5EF4-FFF2-40B4-BE49-F238E27FC236}">
                <a16:creationId xmlns:a16="http://schemas.microsoft.com/office/drawing/2014/main" id="{4CB58AE6-DF12-10D8-DEE7-87E6D4BA2097}"/>
              </a:ext>
            </a:extLst>
          </p:cNvPr>
          <p:cNvPicPr>
            <a:picLocks noChangeAspect="1"/>
          </p:cNvPicPr>
          <p:nvPr/>
        </p:nvPicPr>
        <p:blipFill>
          <a:blip r:embed="rId2"/>
          <a:srcRect l="3547" r="3546" b="-1"/>
          <a:stretch>
            <a:fillRect/>
          </a:stretch>
        </p:blipFill>
        <p:spPr>
          <a:xfrm>
            <a:off x="20" y="1282"/>
            <a:ext cx="12191980" cy="6856718"/>
          </a:xfrm>
          <a:prstGeom prst="rect">
            <a:avLst/>
          </a:prstGeom>
        </p:spPr>
      </p:pic>
      <p:pic>
        <p:nvPicPr>
          <p:cNvPr id="5" name="Imagen 4">
            <a:extLst>
              <a:ext uri="{FF2B5EF4-FFF2-40B4-BE49-F238E27FC236}">
                <a16:creationId xmlns:a16="http://schemas.microsoft.com/office/drawing/2014/main" id="{CBC2AA80-278E-B9F8-457B-68644B67EE61}"/>
              </a:ext>
            </a:extLst>
          </p:cNvPr>
          <p:cNvPicPr>
            <a:picLocks noChangeAspect="1"/>
          </p:cNvPicPr>
          <p:nvPr/>
        </p:nvPicPr>
        <p:blipFill rotWithShape="1">
          <a:blip r:embed="rId3"/>
          <a:srcRect l="19650" t="16079" r="32119" b="19613"/>
          <a:stretch>
            <a:fillRect/>
          </a:stretch>
        </p:blipFill>
        <p:spPr>
          <a:xfrm>
            <a:off x="9391383" y="3068702"/>
            <a:ext cx="1870364" cy="1870364"/>
          </a:xfrm>
          <a:prstGeom prst="flowChartConnector">
            <a:avLst/>
          </a:prstGeom>
        </p:spPr>
      </p:pic>
      <p:sp>
        <p:nvSpPr>
          <p:cNvPr id="6" name="Title 1">
            <a:extLst>
              <a:ext uri="{FF2B5EF4-FFF2-40B4-BE49-F238E27FC236}">
                <a16:creationId xmlns:a16="http://schemas.microsoft.com/office/drawing/2014/main" id="{46F86A53-D952-5D75-AA1B-DC87BFDF1440}"/>
              </a:ext>
            </a:extLst>
          </p:cNvPr>
          <p:cNvSpPr txBox="1">
            <a:spLocks/>
          </p:cNvSpPr>
          <p:nvPr/>
        </p:nvSpPr>
        <p:spPr>
          <a:xfrm>
            <a:off x="9512648" y="1880094"/>
            <a:ext cx="1627833" cy="796724"/>
          </a:xfrm>
          <a:prstGeom prst="rect">
            <a:avLst/>
          </a:prstGeom>
        </p:spPr>
        <p:txBody>
          <a:bodyPr vert="horz" lIns="91440" tIns="45720" rIns="91440" bIns="45720" rtlCol="0" anchor="b">
            <a:normAutofit fontScale="92500"/>
          </a:bodyPr>
          <a:lstStyle>
            <a:lvl1pPr algn="l" defTabSz="9144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sz="2400" b="1" dirty="0">
                <a:solidFill>
                  <a:schemeClr val="bg1"/>
                </a:solidFill>
              </a:rPr>
              <a:t>Imparte: John Oakes</a:t>
            </a:r>
          </a:p>
        </p:txBody>
      </p:sp>
      <p:sp>
        <p:nvSpPr>
          <p:cNvPr id="7" name="Círculo: vacío 6">
            <a:extLst>
              <a:ext uri="{FF2B5EF4-FFF2-40B4-BE49-F238E27FC236}">
                <a16:creationId xmlns:a16="http://schemas.microsoft.com/office/drawing/2014/main" id="{78800A3A-D038-B37D-479F-FC0EF8CDD7BE}"/>
              </a:ext>
            </a:extLst>
          </p:cNvPr>
          <p:cNvSpPr/>
          <p:nvPr/>
        </p:nvSpPr>
        <p:spPr>
          <a:xfrm>
            <a:off x="9181111" y="2858426"/>
            <a:ext cx="2290908" cy="229091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Title 1">
            <a:extLst>
              <a:ext uri="{FF2B5EF4-FFF2-40B4-BE49-F238E27FC236}">
                <a16:creationId xmlns:a16="http://schemas.microsoft.com/office/drawing/2014/main" id="{CB72F950-095C-70EC-4D9C-2C12BFA1228D}"/>
              </a:ext>
            </a:extLst>
          </p:cNvPr>
          <p:cNvSpPr txBox="1">
            <a:spLocks/>
          </p:cNvSpPr>
          <p:nvPr/>
        </p:nvSpPr>
        <p:spPr>
          <a:xfrm>
            <a:off x="8851075" y="5149340"/>
            <a:ext cx="2950978" cy="1353579"/>
          </a:xfrm>
          <a:prstGeom prst="rect">
            <a:avLst/>
          </a:prstGeom>
        </p:spPr>
        <p:txBody>
          <a:bodyPr vert="horz" lIns="91440" tIns="45720" rIns="91440" bIns="45720" rtlCol="0" anchor="b">
            <a:normAutofit/>
          </a:bodyPr>
          <a:lstStyle>
            <a:lvl1pPr algn="l" defTabSz="9144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2000" b="1" dirty="0">
                <a:solidFill>
                  <a:schemeClr val="bg1"/>
                </a:solidFill>
              </a:rPr>
              <a:t>Maestro de la biblia, Merced CA.</a:t>
            </a:r>
          </a:p>
          <a:p>
            <a:pPr algn="ctr"/>
            <a:r>
              <a:rPr lang="es-MX" sz="2000" b="1" dirty="0">
                <a:solidFill>
                  <a:schemeClr val="bg1"/>
                </a:solidFill>
              </a:rPr>
              <a:t>06 febrero 2026</a:t>
            </a:r>
          </a:p>
          <a:p>
            <a:pPr algn="ctr"/>
            <a:endParaRPr lang="es-MX" sz="2000" b="1" dirty="0">
              <a:solidFill>
                <a:schemeClr val="bg1"/>
              </a:solidFill>
            </a:endParaRPr>
          </a:p>
        </p:txBody>
      </p:sp>
      <p:pic>
        <p:nvPicPr>
          <p:cNvPr id="10" name="Imagen 9">
            <a:extLst>
              <a:ext uri="{FF2B5EF4-FFF2-40B4-BE49-F238E27FC236}">
                <a16:creationId xmlns:a16="http://schemas.microsoft.com/office/drawing/2014/main" id="{0D5BBA24-BD5A-1D21-AED4-D3DB43FAA7D9}"/>
              </a:ext>
            </a:extLst>
          </p:cNvPr>
          <p:cNvPicPr>
            <a:picLocks noChangeAspect="1"/>
          </p:cNvPicPr>
          <p:nvPr/>
        </p:nvPicPr>
        <p:blipFill>
          <a:blip r:embed="rId4"/>
          <a:stretch>
            <a:fillRect/>
          </a:stretch>
        </p:blipFill>
        <p:spPr>
          <a:xfrm rot="21314216">
            <a:off x="1163276" y="1712507"/>
            <a:ext cx="2084645" cy="2068100"/>
          </a:xfrm>
          <a:prstGeom prst="rect">
            <a:avLst/>
          </a:prstGeom>
        </p:spPr>
      </p:pic>
      <p:sp>
        <p:nvSpPr>
          <p:cNvPr id="11" name="Title 1">
            <a:extLst>
              <a:ext uri="{FF2B5EF4-FFF2-40B4-BE49-F238E27FC236}">
                <a16:creationId xmlns:a16="http://schemas.microsoft.com/office/drawing/2014/main" id="{F0931DB3-6A5E-CF9F-4183-1A3792D54B4C}"/>
              </a:ext>
            </a:extLst>
          </p:cNvPr>
          <p:cNvSpPr txBox="1">
            <a:spLocks/>
          </p:cNvSpPr>
          <p:nvPr/>
        </p:nvSpPr>
        <p:spPr>
          <a:xfrm>
            <a:off x="168338" y="3697659"/>
            <a:ext cx="6560882" cy="2318489"/>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es-ES" sz="8800" spc="300" dirty="0">
                <a:solidFill>
                  <a:schemeClr val="bg1"/>
                </a:solidFill>
                <a:effectLst>
                  <a:outerShdw blurRad="38100" dist="38100" dir="2700000" algn="tl">
                    <a:srgbClr val="000000">
                      <a:alpha val="43137"/>
                    </a:srgbClr>
                  </a:outerShdw>
                </a:effectLst>
                <a:latin typeface="Impact" panose="020B0806030902050204" pitchFamily="34" charset="0"/>
              </a:rPr>
              <a:t>RESPONDIENDO AL CALVINISMO II </a:t>
            </a:r>
            <a:endParaRPr lang="en-US" sz="8800" spc="300" dirty="0">
              <a:solidFill>
                <a:schemeClr val="accent1">
                  <a:lumMod val="20000"/>
                  <a:lumOff val="80000"/>
                </a:schemeClr>
              </a:solidFill>
              <a:effectLst>
                <a:outerShdw blurRad="38100" dist="38100" dir="2700000" algn="tl">
                  <a:srgbClr val="000000">
                    <a:alpha val="43137"/>
                  </a:srgbClr>
                </a:outerShdw>
              </a:effectLst>
              <a:latin typeface="Impact" panose="020B0806030902050204" pitchFamily="34" charset="0"/>
            </a:endParaRPr>
          </a:p>
        </p:txBody>
      </p:sp>
    </p:spTree>
    <p:extLst>
      <p:ext uri="{BB962C8B-B14F-4D97-AF65-F5344CB8AC3E}">
        <p14:creationId xmlns:p14="http://schemas.microsoft.com/office/powerpoint/2010/main" val="3467705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1A1D73E-FFEA-E65A-D804-5EEADF5D2A25}"/>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DF6838E6-5C59-87A6-67C1-C291C3D6E9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Imagen 3">
            <a:extLst>
              <a:ext uri="{FF2B5EF4-FFF2-40B4-BE49-F238E27FC236}">
                <a16:creationId xmlns:a16="http://schemas.microsoft.com/office/drawing/2014/main" id="{A2CBC0ED-A9E7-E8A4-1972-9F2886D1D497}"/>
              </a:ext>
            </a:extLst>
          </p:cNvPr>
          <p:cNvPicPr>
            <a:picLocks noChangeAspect="1"/>
          </p:cNvPicPr>
          <p:nvPr/>
        </p:nvPicPr>
        <p:blipFill>
          <a:blip r:embed="rId2"/>
          <a:srcRect t="23464" b="279"/>
          <a:stretch>
            <a:fillRect/>
          </a:stretch>
        </p:blipFill>
        <p:spPr>
          <a:xfrm>
            <a:off x="20" y="1282"/>
            <a:ext cx="12191980" cy="6856718"/>
          </a:xfrm>
          <a:prstGeom prst="rect">
            <a:avLst/>
          </a:prstGeom>
        </p:spPr>
      </p:pic>
      <p:grpSp>
        <p:nvGrpSpPr>
          <p:cNvPr id="5" name="Grupo 4">
            <a:extLst>
              <a:ext uri="{FF2B5EF4-FFF2-40B4-BE49-F238E27FC236}">
                <a16:creationId xmlns:a16="http://schemas.microsoft.com/office/drawing/2014/main" id="{A7137400-2C65-B38B-500B-CC3BC04B14EE}"/>
              </a:ext>
            </a:extLst>
          </p:cNvPr>
          <p:cNvGrpSpPr/>
          <p:nvPr/>
        </p:nvGrpSpPr>
        <p:grpSpPr>
          <a:xfrm>
            <a:off x="1733048" y="2468880"/>
            <a:ext cx="2290908" cy="2290914"/>
            <a:chOff x="882599" y="1916765"/>
            <a:chExt cx="1156229" cy="1212404"/>
          </a:xfrm>
        </p:grpSpPr>
        <p:sp>
          <p:nvSpPr>
            <p:cNvPr id="6" name="Diagrama de flujo: conector 5">
              <a:extLst>
                <a:ext uri="{FF2B5EF4-FFF2-40B4-BE49-F238E27FC236}">
                  <a16:creationId xmlns:a16="http://schemas.microsoft.com/office/drawing/2014/main" id="{E36F9FA1-3E4C-1D13-3972-C9BAE472B0A3}"/>
                </a:ext>
              </a:extLst>
            </p:cNvPr>
            <p:cNvSpPr/>
            <p:nvPr/>
          </p:nvSpPr>
          <p:spPr>
            <a:xfrm>
              <a:off x="962834" y="1992687"/>
              <a:ext cx="1006070" cy="1054947"/>
            </a:xfrm>
            <a:prstGeom prst="flowChartConnector">
              <a:avLst/>
            </a:prstGeom>
            <a:solidFill>
              <a:schemeClr val="accent5"/>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Romanos 9:6-9</a:t>
              </a:r>
              <a:endParaRPr kumimoji="0" lang="es-MX" sz="3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7" name="Círculo: vacío 6">
              <a:extLst>
                <a:ext uri="{FF2B5EF4-FFF2-40B4-BE49-F238E27FC236}">
                  <a16:creationId xmlns:a16="http://schemas.microsoft.com/office/drawing/2014/main" id="{0573EC59-8521-82BD-C6B2-9C2654DC444F}"/>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2" name="Title 1">
            <a:extLst>
              <a:ext uri="{FF2B5EF4-FFF2-40B4-BE49-F238E27FC236}">
                <a16:creationId xmlns:a16="http://schemas.microsoft.com/office/drawing/2014/main" id="{E7549FC5-1C9D-931E-29AA-5C00A9B88E7F}"/>
              </a:ext>
            </a:extLst>
          </p:cNvPr>
          <p:cNvSpPr txBox="1">
            <a:spLocks/>
          </p:cNvSpPr>
          <p:nvPr/>
        </p:nvSpPr>
        <p:spPr>
          <a:xfrm>
            <a:off x="1108711" y="745451"/>
            <a:ext cx="3456380" cy="188029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4400" b="0" i="0" u="none" strike="noStrike" kern="1200" cap="none" spc="0" normalizeH="0" baseline="0" noProof="0" dirty="0">
                <a:ln>
                  <a:noFill/>
                </a:ln>
                <a:solidFill>
                  <a:prstClr val="white"/>
                </a:solidFill>
                <a:effectLst/>
                <a:uLnTx/>
                <a:uFillTx/>
                <a:latin typeface="Impact" panose="020B0806030902050204" pitchFamily="34" charset="0"/>
                <a:ea typeface="+mj-ea"/>
                <a:cs typeface="+mj-cs"/>
              </a:rPr>
              <a:t>No todo Israel es Israel</a:t>
            </a:r>
          </a:p>
        </p:txBody>
      </p:sp>
      <p:sp>
        <p:nvSpPr>
          <p:cNvPr id="10" name="Forma libre: forma 9">
            <a:extLst>
              <a:ext uri="{FF2B5EF4-FFF2-40B4-BE49-F238E27FC236}">
                <a16:creationId xmlns:a16="http://schemas.microsoft.com/office/drawing/2014/main" id="{E347B41B-C8D0-06E5-0AB5-738728CAEF33}"/>
              </a:ext>
            </a:extLst>
          </p:cNvPr>
          <p:cNvSpPr/>
          <p:nvPr/>
        </p:nvSpPr>
        <p:spPr>
          <a:xfrm>
            <a:off x="5215839" y="985328"/>
            <a:ext cx="5509779" cy="764764"/>
          </a:xfrm>
          <a:custGeom>
            <a:avLst/>
            <a:gdLst>
              <a:gd name="csX0" fmla="*/ 0 w 6666833"/>
              <a:gd name="csY0" fmla="*/ 186619 h 1119690"/>
              <a:gd name="csX1" fmla="*/ 186619 w 6666833"/>
              <a:gd name="csY1" fmla="*/ 0 h 1119690"/>
              <a:gd name="csX2" fmla="*/ 6480214 w 6666833"/>
              <a:gd name="csY2" fmla="*/ 0 h 1119690"/>
              <a:gd name="csX3" fmla="*/ 6666833 w 6666833"/>
              <a:gd name="csY3" fmla="*/ 186619 h 1119690"/>
              <a:gd name="csX4" fmla="*/ 6666833 w 6666833"/>
              <a:gd name="csY4" fmla="*/ 933071 h 1119690"/>
              <a:gd name="csX5" fmla="*/ 6480214 w 6666833"/>
              <a:gd name="csY5" fmla="*/ 1119690 h 1119690"/>
              <a:gd name="csX6" fmla="*/ 186619 w 6666833"/>
              <a:gd name="csY6" fmla="*/ 1119690 h 1119690"/>
              <a:gd name="csX7" fmla="*/ 0 w 6666833"/>
              <a:gd name="csY7" fmla="*/ 933071 h 1119690"/>
              <a:gd name="csX8" fmla="*/ 0 w 6666833"/>
              <a:gd name="csY8" fmla="*/ 186619 h 11196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1119690">
                <a:moveTo>
                  <a:pt x="0" y="186619"/>
                </a:moveTo>
                <a:cubicBezTo>
                  <a:pt x="0" y="83552"/>
                  <a:pt x="83552" y="0"/>
                  <a:pt x="186619" y="0"/>
                </a:cubicBezTo>
                <a:lnTo>
                  <a:pt x="6480214" y="0"/>
                </a:lnTo>
                <a:cubicBezTo>
                  <a:pt x="6583281" y="0"/>
                  <a:pt x="6666833" y="83552"/>
                  <a:pt x="6666833" y="186619"/>
                </a:cubicBezTo>
                <a:lnTo>
                  <a:pt x="6666833" y="933071"/>
                </a:lnTo>
                <a:cubicBezTo>
                  <a:pt x="6666833" y="1036138"/>
                  <a:pt x="6583281" y="1119690"/>
                  <a:pt x="6480214" y="1119690"/>
                </a:cubicBezTo>
                <a:lnTo>
                  <a:pt x="186619" y="1119690"/>
                </a:lnTo>
                <a:cubicBezTo>
                  <a:pt x="83552" y="1119690"/>
                  <a:pt x="0" y="1036138"/>
                  <a:pt x="0" y="933071"/>
                </a:cubicBezTo>
                <a:lnTo>
                  <a:pt x="0" y="186619"/>
                </a:lnTo>
                <a:close/>
              </a:path>
            </a:pathLst>
          </a:custGeom>
          <a:solidFill>
            <a:schemeClr val="accent5">
              <a:alpha val="50196"/>
            </a:schemeClr>
          </a:solidFill>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161339" tIns="161339" rIns="161339" bIns="161339" numCol="1" spcCol="1270" anchor="ctr" anchorCtr="0">
            <a:noAutofit/>
          </a:bodyPr>
          <a:lstStyle/>
          <a:p>
            <a:pPr marL="0" lvl="0" indent="0" algn="ctr" defTabSz="1244600">
              <a:lnSpc>
                <a:spcPct val="90000"/>
              </a:lnSpc>
              <a:spcBef>
                <a:spcPct val="0"/>
              </a:spcBef>
              <a:spcAft>
                <a:spcPct val="35000"/>
              </a:spcAft>
              <a:buNone/>
            </a:pPr>
            <a:r>
              <a:rPr lang="es-MX" sz="2400" b="0" kern="1200" noProof="0" dirty="0">
                <a:latin typeface="Century Gothic" panose="020B0502020202020204" pitchFamily="34" charset="0"/>
              </a:rPr>
              <a:t>Romanos 9:6 No todo Israel es Israel (en dos sentidos)</a:t>
            </a:r>
          </a:p>
        </p:txBody>
      </p:sp>
      <p:sp>
        <p:nvSpPr>
          <p:cNvPr id="11" name="Forma libre: forma 10">
            <a:extLst>
              <a:ext uri="{FF2B5EF4-FFF2-40B4-BE49-F238E27FC236}">
                <a16:creationId xmlns:a16="http://schemas.microsoft.com/office/drawing/2014/main" id="{DB078ED3-7F13-66C3-B43F-B954AC99AB8D}"/>
              </a:ext>
            </a:extLst>
          </p:cNvPr>
          <p:cNvSpPr/>
          <p:nvPr/>
        </p:nvSpPr>
        <p:spPr>
          <a:xfrm>
            <a:off x="5215839" y="1901451"/>
            <a:ext cx="5509779" cy="1231659"/>
          </a:xfrm>
          <a:custGeom>
            <a:avLst/>
            <a:gdLst>
              <a:gd name="csX0" fmla="*/ 0 w 6666833"/>
              <a:gd name="csY0" fmla="*/ 186619 h 1119690"/>
              <a:gd name="csX1" fmla="*/ 186619 w 6666833"/>
              <a:gd name="csY1" fmla="*/ 0 h 1119690"/>
              <a:gd name="csX2" fmla="*/ 6480214 w 6666833"/>
              <a:gd name="csY2" fmla="*/ 0 h 1119690"/>
              <a:gd name="csX3" fmla="*/ 6666833 w 6666833"/>
              <a:gd name="csY3" fmla="*/ 186619 h 1119690"/>
              <a:gd name="csX4" fmla="*/ 6666833 w 6666833"/>
              <a:gd name="csY4" fmla="*/ 933071 h 1119690"/>
              <a:gd name="csX5" fmla="*/ 6480214 w 6666833"/>
              <a:gd name="csY5" fmla="*/ 1119690 h 1119690"/>
              <a:gd name="csX6" fmla="*/ 186619 w 6666833"/>
              <a:gd name="csY6" fmla="*/ 1119690 h 1119690"/>
              <a:gd name="csX7" fmla="*/ 0 w 6666833"/>
              <a:gd name="csY7" fmla="*/ 933071 h 1119690"/>
              <a:gd name="csX8" fmla="*/ 0 w 6666833"/>
              <a:gd name="csY8" fmla="*/ 186619 h 11196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1119690">
                <a:moveTo>
                  <a:pt x="0" y="186619"/>
                </a:moveTo>
                <a:cubicBezTo>
                  <a:pt x="0" y="83552"/>
                  <a:pt x="83552" y="0"/>
                  <a:pt x="186619" y="0"/>
                </a:cubicBezTo>
                <a:lnTo>
                  <a:pt x="6480214" y="0"/>
                </a:lnTo>
                <a:cubicBezTo>
                  <a:pt x="6583281" y="0"/>
                  <a:pt x="6666833" y="83552"/>
                  <a:pt x="6666833" y="186619"/>
                </a:cubicBezTo>
                <a:lnTo>
                  <a:pt x="6666833" y="933071"/>
                </a:lnTo>
                <a:cubicBezTo>
                  <a:pt x="6666833" y="1036138"/>
                  <a:pt x="6583281" y="1119690"/>
                  <a:pt x="6480214" y="1119690"/>
                </a:cubicBezTo>
                <a:lnTo>
                  <a:pt x="186619" y="1119690"/>
                </a:lnTo>
                <a:cubicBezTo>
                  <a:pt x="83552" y="1119690"/>
                  <a:pt x="0" y="1036138"/>
                  <a:pt x="0" y="933071"/>
                </a:cubicBezTo>
                <a:lnTo>
                  <a:pt x="0" y="186619"/>
                </a:lnTo>
                <a:close/>
              </a:path>
            </a:pathLst>
          </a:custGeom>
          <a:solidFill>
            <a:schemeClr val="accent5">
              <a:alpha val="50196"/>
            </a:schemeClr>
          </a:solidFill>
        </p:spPr>
        <p:style>
          <a:lnRef idx="0">
            <a:schemeClr val="lt1">
              <a:hueOff val="0"/>
              <a:satOff val="0"/>
              <a:lumOff val="0"/>
              <a:alphaOff val="0"/>
            </a:schemeClr>
          </a:lnRef>
          <a:fillRef idx="3">
            <a:schemeClr val="accent2">
              <a:hueOff val="3221807"/>
              <a:satOff val="-9246"/>
              <a:lumOff val="-14805"/>
              <a:alphaOff val="0"/>
            </a:schemeClr>
          </a:fillRef>
          <a:effectRef idx="2">
            <a:schemeClr val="accent2">
              <a:hueOff val="3221807"/>
              <a:satOff val="-9246"/>
              <a:lumOff val="-14805"/>
              <a:alphaOff val="0"/>
            </a:schemeClr>
          </a:effectRef>
          <a:fontRef idx="minor">
            <a:schemeClr val="lt1"/>
          </a:fontRef>
        </p:style>
        <p:txBody>
          <a:bodyPr spcFirstLastPara="0" vert="horz" wrap="square" lIns="161339" tIns="161339" rIns="161339" bIns="161339" numCol="1" spcCol="1270" anchor="ctr" anchorCtr="0">
            <a:noAutofit/>
          </a:bodyPr>
          <a:lstStyle/>
          <a:p>
            <a:pPr marL="0" lvl="0" indent="0" algn="ctr" defTabSz="1244600">
              <a:lnSpc>
                <a:spcPct val="90000"/>
              </a:lnSpc>
              <a:spcBef>
                <a:spcPct val="0"/>
              </a:spcBef>
              <a:spcAft>
                <a:spcPct val="35000"/>
              </a:spcAft>
              <a:buNone/>
            </a:pPr>
            <a:r>
              <a:rPr lang="es-MX" sz="2400" b="0" kern="1200" noProof="0" dirty="0">
                <a:latin typeface="Century Gothic" panose="020B0502020202020204" pitchFamily="34" charset="0"/>
              </a:rPr>
              <a:t>Romanos 9:7  “Por medio de Isaac será contada tu descendencia”  (Gen 21:7, Gal 4:21-31)</a:t>
            </a:r>
          </a:p>
        </p:txBody>
      </p:sp>
      <p:sp>
        <p:nvSpPr>
          <p:cNvPr id="12" name="Forma libre: forma 11">
            <a:extLst>
              <a:ext uri="{FF2B5EF4-FFF2-40B4-BE49-F238E27FC236}">
                <a16:creationId xmlns:a16="http://schemas.microsoft.com/office/drawing/2014/main" id="{EC6B61E6-14BD-11B2-9E47-CC3639CB2894}"/>
              </a:ext>
            </a:extLst>
          </p:cNvPr>
          <p:cNvSpPr/>
          <p:nvPr/>
        </p:nvSpPr>
        <p:spPr>
          <a:xfrm>
            <a:off x="5215839" y="3253166"/>
            <a:ext cx="5509779" cy="1490308"/>
          </a:xfrm>
          <a:custGeom>
            <a:avLst/>
            <a:gdLst>
              <a:gd name="csX0" fmla="*/ 0 w 6666833"/>
              <a:gd name="csY0" fmla="*/ 186619 h 1119690"/>
              <a:gd name="csX1" fmla="*/ 186619 w 6666833"/>
              <a:gd name="csY1" fmla="*/ 0 h 1119690"/>
              <a:gd name="csX2" fmla="*/ 6480214 w 6666833"/>
              <a:gd name="csY2" fmla="*/ 0 h 1119690"/>
              <a:gd name="csX3" fmla="*/ 6666833 w 6666833"/>
              <a:gd name="csY3" fmla="*/ 186619 h 1119690"/>
              <a:gd name="csX4" fmla="*/ 6666833 w 6666833"/>
              <a:gd name="csY4" fmla="*/ 933071 h 1119690"/>
              <a:gd name="csX5" fmla="*/ 6480214 w 6666833"/>
              <a:gd name="csY5" fmla="*/ 1119690 h 1119690"/>
              <a:gd name="csX6" fmla="*/ 186619 w 6666833"/>
              <a:gd name="csY6" fmla="*/ 1119690 h 1119690"/>
              <a:gd name="csX7" fmla="*/ 0 w 6666833"/>
              <a:gd name="csY7" fmla="*/ 933071 h 1119690"/>
              <a:gd name="csX8" fmla="*/ 0 w 6666833"/>
              <a:gd name="csY8" fmla="*/ 186619 h 11196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1119690">
                <a:moveTo>
                  <a:pt x="0" y="186619"/>
                </a:moveTo>
                <a:cubicBezTo>
                  <a:pt x="0" y="83552"/>
                  <a:pt x="83552" y="0"/>
                  <a:pt x="186619" y="0"/>
                </a:cubicBezTo>
                <a:lnTo>
                  <a:pt x="6480214" y="0"/>
                </a:lnTo>
                <a:cubicBezTo>
                  <a:pt x="6583281" y="0"/>
                  <a:pt x="6666833" y="83552"/>
                  <a:pt x="6666833" y="186619"/>
                </a:cubicBezTo>
                <a:lnTo>
                  <a:pt x="6666833" y="933071"/>
                </a:lnTo>
                <a:cubicBezTo>
                  <a:pt x="6666833" y="1036138"/>
                  <a:pt x="6583281" y="1119690"/>
                  <a:pt x="6480214" y="1119690"/>
                </a:cubicBezTo>
                <a:lnTo>
                  <a:pt x="186619" y="1119690"/>
                </a:lnTo>
                <a:cubicBezTo>
                  <a:pt x="83552" y="1119690"/>
                  <a:pt x="0" y="1036138"/>
                  <a:pt x="0" y="933071"/>
                </a:cubicBezTo>
                <a:lnTo>
                  <a:pt x="0" y="186619"/>
                </a:lnTo>
                <a:close/>
              </a:path>
            </a:pathLst>
          </a:custGeom>
          <a:solidFill>
            <a:schemeClr val="accent5">
              <a:alpha val="50196"/>
            </a:schemeClr>
          </a:solidFill>
        </p:spPr>
        <p:style>
          <a:lnRef idx="0">
            <a:schemeClr val="lt1">
              <a:hueOff val="0"/>
              <a:satOff val="0"/>
              <a:lumOff val="0"/>
              <a:alphaOff val="0"/>
            </a:schemeClr>
          </a:lnRef>
          <a:fillRef idx="3">
            <a:schemeClr val="accent2">
              <a:hueOff val="6443614"/>
              <a:satOff val="-18493"/>
              <a:lumOff val="-29609"/>
              <a:alphaOff val="0"/>
            </a:schemeClr>
          </a:fillRef>
          <a:effectRef idx="2">
            <a:schemeClr val="accent2">
              <a:hueOff val="6443614"/>
              <a:satOff val="-18493"/>
              <a:lumOff val="-29609"/>
              <a:alphaOff val="0"/>
            </a:schemeClr>
          </a:effectRef>
          <a:fontRef idx="minor">
            <a:schemeClr val="lt1"/>
          </a:fontRef>
        </p:style>
        <p:txBody>
          <a:bodyPr spcFirstLastPara="0" vert="horz" wrap="square" lIns="161339" tIns="161339" rIns="161339" bIns="161339" numCol="1" spcCol="1270" anchor="ctr" anchorCtr="0">
            <a:noAutofit/>
          </a:bodyPr>
          <a:lstStyle/>
          <a:p>
            <a:pPr marL="0" lvl="0" indent="0" algn="ctr" defTabSz="1244600">
              <a:lnSpc>
                <a:spcPct val="90000"/>
              </a:lnSpc>
              <a:spcBef>
                <a:spcPct val="0"/>
              </a:spcBef>
              <a:spcAft>
                <a:spcPct val="35000"/>
              </a:spcAft>
              <a:buNone/>
            </a:pPr>
            <a:r>
              <a:rPr lang="es-MX" sz="2400" b="0" kern="1200" noProof="0" dirty="0">
                <a:latin typeface="Century Gothic" panose="020B0502020202020204" pitchFamily="34" charset="0"/>
              </a:rPr>
              <a:t>9:8  En otras palabras, los hijos de la promesa, que caminan por fe (no los hijos físicos) serán reconciliados.</a:t>
            </a:r>
          </a:p>
        </p:txBody>
      </p:sp>
      <p:sp>
        <p:nvSpPr>
          <p:cNvPr id="13" name="Rectangle 3">
            <a:extLst>
              <a:ext uri="{FF2B5EF4-FFF2-40B4-BE49-F238E27FC236}">
                <a16:creationId xmlns:a16="http://schemas.microsoft.com/office/drawing/2014/main" id="{D45BB222-32F1-E66A-5058-41D909CC93F7}"/>
              </a:ext>
            </a:extLst>
          </p:cNvPr>
          <p:cNvSpPr txBox="1">
            <a:spLocks noChangeArrowheads="1"/>
          </p:cNvSpPr>
          <p:nvPr/>
        </p:nvSpPr>
        <p:spPr>
          <a:xfrm>
            <a:off x="2888208" y="5361267"/>
            <a:ext cx="8386337" cy="10251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kumimoji="0" lang="es-ES" b="0" i="0" u="none" strike="noStrike" kern="1200" cap="none" spc="0" normalizeH="0" baseline="0" noProof="0" dirty="0">
                <a:ln>
                  <a:noFill/>
                </a:ln>
                <a:solidFill>
                  <a:srgbClr val="FFFF00"/>
                </a:solidFill>
                <a:effectLst/>
                <a:uLnTx/>
                <a:uFillTx/>
                <a:latin typeface="Century Gothic" panose="020B0502020202020204" pitchFamily="34" charset="0"/>
                <a:ea typeface="+mn-ea"/>
                <a:cs typeface="+mn-cs"/>
              </a:rPr>
              <a:t>P</a:t>
            </a:r>
            <a:r>
              <a:rPr kumimoji="0" lang="es-ES"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¿En qué debemos confiar? </a:t>
            </a:r>
          </a:p>
          <a:p>
            <a:pPr marL="0" marR="0" lvl="0" indent="0" algn="l" defTabSz="914400" rtl="0" eaLnBrk="1" fontAlgn="auto" latinLnBrk="0" hangingPunct="1">
              <a:lnSpc>
                <a:spcPct val="90000"/>
              </a:lnSpc>
              <a:spcBef>
                <a:spcPts val="1000"/>
              </a:spcBef>
              <a:spcAft>
                <a:spcPts val="0"/>
              </a:spcAft>
              <a:buClrTx/>
              <a:buSzTx/>
              <a:buNone/>
              <a:tabLst/>
              <a:defRPr/>
            </a:pPr>
            <a:r>
              <a:rPr lang="es-ES" dirty="0">
                <a:solidFill>
                  <a:srgbClr val="FFFF00"/>
                </a:solidFill>
                <a:latin typeface="Century Gothic" panose="020B0502020202020204" pitchFamily="34" charset="0"/>
              </a:rPr>
              <a:t>R</a:t>
            </a:r>
            <a:r>
              <a:rPr lang="es-ES" dirty="0">
                <a:solidFill>
                  <a:prstClr val="white"/>
                </a:solidFill>
                <a:latin typeface="Century Gothic" panose="020B0502020202020204" pitchFamily="34" charset="0"/>
              </a:rPr>
              <a:t>: En l</a:t>
            </a:r>
            <a:r>
              <a:rPr kumimoji="0" lang="es-ES"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a promesa.</a:t>
            </a:r>
          </a:p>
        </p:txBody>
      </p:sp>
    </p:spTree>
    <p:extLst>
      <p:ext uri="{BB962C8B-B14F-4D97-AF65-F5344CB8AC3E}">
        <p14:creationId xmlns:p14="http://schemas.microsoft.com/office/powerpoint/2010/main" val="26567649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938079C-E522-0BC3-ED64-990A41A9D8AA}"/>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F3E379E9-3666-5F5C-3B79-5DA495B9E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Imagen 3">
            <a:extLst>
              <a:ext uri="{FF2B5EF4-FFF2-40B4-BE49-F238E27FC236}">
                <a16:creationId xmlns:a16="http://schemas.microsoft.com/office/drawing/2014/main" id="{5351BF4B-0A34-7562-F8A1-517F143A3D5C}"/>
              </a:ext>
            </a:extLst>
          </p:cNvPr>
          <p:cNvPicPr>
            <a:picLocks noChangeAspect="1"/>
          </p:cNvPicPr>
          <p:nvPr/>
        </p:nvPicPr>
        <p:blipFill>
          <a:blip r:embed="rId2"/>
          <a:srcRect t="23464" b="279"/>
          <a:stretch>
            <a:fillRect/>
          </a:stretch>
        </p:blipFill>
        <p:spPr>
          <a:xfrm>
            <a:off x="20" y="1282"/>
            <a:ext cx="12191980" cy="6856718"/>
          </a:xfrm>
          <a:prstGeom prst="rect">
            <a:avLst/>
          </a:prstGeom>
        </p:spPr>
      </p:pic>
      <p:grpSp>
        <p:nvGrpSpPr>
          <p:cNvPr id="5" name="Grupo 4">
            <a:extLst>
              <a:ext uri="{FF2B5EF4-FFF2-40B4-BE49-F238E27FC236}">
                <a16:creationId xmlns:a16="http://schemas.microsoft.com/office/drawing/2014/main" id="{30B0C3F9-9AAE-1DA6-DCD6-06C156AEAA36}"/>
              </a:ext>
            </a:extLst>
          </p:cNvPr>
          <p:cNvGrpSpPr/>
          <p:nvPr/>
        </p:nvGrpSpPr>
        <p:grpSpPr>
          <a:xfrm>
            <a:off x="1493018" y="3429000"/>
            <a:ext cx="2290908" cy="2290914"/>
            <a:chOff x="882599" y="1916765"/>
            <a:chExt cx="1156229" cy="1212404"/>
          </a:xfrm>
        </p:grpSpPr>
        <p:sp>
          <p:nvSpPr>
            <p:cNvPr id="6" name="Diagrama de flujo: conector 5">
              <a:extLst>
                <a:ext uri="{FF2B5EF4-FFF2-40B4-BE49-F238E27FC236}">
                  <a16:creationId xmlns:a16="http://schemas.microsoft.com/office/drawing/2014/main" id="{BDDEC444-32D5-ED30-E621-69F3B012513B}"/>
                </a:ext>
              </a:extLst>
            </p:cNvPr>
            <p:cNvSpPr/>
            <p:nvPr/>
          </p:nvSpPr>
          <p:spPr>
            <a:xfrm>
              <a:off x="962834" y="1992687"/>
              <a:ext cx="1006070" cy="1054947"/>
            </a:xfrm>
            <a:prstGeom prst="flowChartConnector">
              <a:avLst/>
            </a:prstGeom>
            <a:solidFill>
              <a:schemeClr val="bg2">
                <a:lumMod val="50000"/>
              </a:scheme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Romanos 9:10-16</a:t>
              </a:r>
              <a:endParaRPr kumimoji="0" lang="es-MX" sz="3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7" name="Círculo: vacío 6">
              <a:extLst>
                <a:ext uri="{FF2B5EF4-FFF2-40B4-BE49-F238E27FC236}">
                  <a16:creationId xmlns:a16="http://schemas.microsoft.com/office/drawing/2014/main" id="{EDA477CB-D78C-C6DF-CF3C-FC6B940C2DD7}"/>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2" name="Title 1">
            <a:extLst>
              <a:ext uri="{FF2B5EF4-FFF2-40B4-BE49-F238E27FC236}">
                <a16:creationId xmlns:a16="http://schemas.microsoft.com/office/drawing/2014/main" id="{DFED986A-78E8-38AE-77C4-0EB392E502C5}"/>
              </a:ext>
            </a:extLst>
          </p:cNvPr>
          <p:cNvSpPr txBox="1">
            <a:spLocks/>
          </p:cNvSpPr>
          <p:nvPr/>
        </p:nvSpPr>
        <p:spPr>
          <a:xfrm>
            <a:off x="338355" y="1558214"/>
            <a:ext cx="4485105" cy="188029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4400" b="0" i="0" u="none" strike="noStrike" kern="1200" cap="none" spc="0" normalizeH="0" baseline="0" noProof="0" dirty="0">
                <a:ln>
                  <a:noFill/>
                </a:ln>
                <a:solidFill>
                  <a:prstClr val="white"/>
                </a:solidFill>
                <a:effectLst/>
                <a:uLnTx/>
                <a:uFillTx/>
                <a:latin typeface="Impact" panose="020B0806030902050204" pitchFamily="34" charset="0"/>
                <a:ea typeface="+mj-ea"/>
                <a:cs typeface="+mj-cs"/>
              </a:rPr>
              <a:t>La predestinación de Dios</a:t>
            </a:r>
          </a:p>
        </p:txBody>
      </p:sp>
      <p:sp>
        <p:nvSpPr>
          <p:cNvPr id="17" name="Rectángulo 16">
            <a:extLst>
              <a:ext uri="{FF2B5EF4-FFF2-40B4-BE49-F238E27FC236}">
                <a16:creationId xmlns:a16="http://schemas.microsoft.com/office/drawing/2014/main" id="{043DE65F-A00A-D1BE-CB2E-5809F26A9898}"/>
              </a:ext>
            </a:extLst>
          </p:cNvPr>
          <p:cNvSpPr/>
          <p:nvPr/>
        </p:nvSpPr>
        <p:spPr>
          <a:xfrm>
            <a:off x="5040630" y="0"/>
            <a:ext cx="6595845" cy="6856718"/>
          </a:xfrm>
          <a:prstGeom prst="rect">
            <a:avLst/>
          </a:prstGeom>
          <a:solidFill>
            <a:schemeClr val="bg2">
              <a:lumMod val="50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Content Placeholder 2">
            <a:extLst>
              <a:ext uri="{FF2B5EF4-FFF2-40B4-BE49-F238E27FC236}">
                <a16:creationId xmlns:a16="http://schemas.microsoft.com/office/drawing/2014/main" id="{1607C430-C983-04D5-F1B7-0738D2CA84DC}"/>
              </a:ext>
            </a:extLst>
          </p:cNvPr>
          <p:cNvSpPr>
            <a:spLocks noGrp="1"/>
          </p:cNvSpPr>
          <p:nvPr>
            <p:ph idx="1"/>
          </p:nvPr>
        </p:nvSpPr>
        <p:spPr>
          <a:xfrm>
            <a:off x="5217201" y="774375"/>
            <a:ext cx="6313170" cy="5265119"/>
          </a:xfrm>
        </p:spPr>
        <p:txBody>
          <a:bodyPr>
            <a:noAutofit/>
          </a:bodyPr>
          <a:lstStyle/>
          <a:p>
            <a:pPr marL="593725" indent="-457200">
              <a:buFont typeface="Courier New" panose="02070309020205020404" pitchFamily="49" charset="0"/>
              <a:buChar char="o"/>
            </a:pPr>
            <a:r>
              <a:rPr lang="es-ES" sz="2400" noProof="0" dirty="0">
                <a:solidFill>
                  <a:srgbClr val="FFFF00"/>
                </a:solidFill>
                <a:latin typeface="Century Gothic" panose="020B0502020202020204" pitchFamily="34" charset="0"/>
              </a:rPr>
              <a:t>P</a:t>
            </a:r>
            <a:r>
              <a:rPr lang="es-ES" sz="2400" noProof="0" dirty="0">
                <a:solidFill>
                  <a:schemeClr val="bg1"/>
                </a:solidFill>
                <a:latin typeface="Century Gothic" panose="020B0502020202020204" pitchFamily="34" charset="0"/>
              </a:rPr>
              <a:t>: ¿Cómo es la predestinación de Dios?  ¿</a:t>
            </a:r>
            <a:r>
              <a:rPr lang="es-ES" sz="2400" noProof="0" dirty="0" err="1">
                <a:solidFill>
                  <a:schemeClr val="bg1"/>
                </a:solidFill>
                <a:latin typeface="Century Gothic" panose="020B0502020202020204" pitchFamily="34" charset="0"/>
              </a:rPr>
              <a:t>TULIP</a:t>
            </a:r>
            <a:r>
              <a:rPr lang="es-ES" sz="2400" noProof="0" dirty="0">
                <a:solidFill>
                  <a:schemeClr val="bg1"/>
                </a:solidFill>
                <a:latin typeface="Century Gothic" panose="020B0502020202020204" pitchFamily="34" charset="0"/>
              </a:rPr>
              <a:t>?</a:t>
            </a:r>
          </a:p>
          <a:p>
            <a:pPr marL="593725" indent="-457200">
              <a:buFont typeface="Courier New" panose="02070309020205020404" pitchFamily="49" charset="0"/>
              <a:buChar char="o"/>
            </a:pPr>
            <a:r>
              <a:rPr lang="es-ES" sz="2400" noProof="0" dirty="0">
                <a:solidFill>
                  <a:schemeClr val="bg1"/>
                </a:solidFill>
                <a:latin typeface="Century Gothic" panose="020B0502020202020204" pitchFamily="34" charset="0"/>
              </a:rPr>
              <a:t>9:12-14</a:t>
            </a:r>
          </a:p>
          <a:p>
            <a:pPr marL="593725" indent="-457200">
              <a:buFont typeface="Courier New" panose="02070309020205020404" pitchFamily="49" charset="0"/>
              <a:buChar char="o"/>
            </a:pPr>
            <a:r>
              <a:rPr lang="es-ES" sz="2400" noProof="0" dirty="0">
                <a:solidFill>
                  <a:schemeClr val="bg1"/>
                </a:solidFill>
                <a:latin typeface="Century Gothic" panose="020B0502020202020204" pitchFamily="34" charset="0"/>
              </a:rPr>
              <a:t>El mayor servirá al menor (Génesis 25:19-26)</a:t>
            </a:r>
          </a:p>
          <a:p>
            <a:pPr marL="593725" indent="-457200">
              <a:buFont typeface="Courier New" panose="02070309020205020404" pitchFamily="49" charset="0"/>
              <a:buChar char="o"/>
            </a:pPr>
            <a:r>
              <a:rPr lang="es-ES" sz="2400" noProof="0" dirty="0">
                <a:solidFill>
                  <a:schemeClr val="bg1"/>
                </a:solidFill>
                <a:latin typeface="Century Gothic" panose="020B0502020202020204" pitchFamily="34" charset="0"/>
              </a:rPr>
              <a:t>“amé a Jacob, y aborrecí a Esaú” (Malaquías 1:2-3)</a:t>
            </a:r>
          </a:p>
          <a:p>
            <a:pPr marL="593725" indent="-457200">
              <a:buFont typeface="Courier New" panose="02070309020205020404" pitchFamily="49" charset="0"/>
              <a:buChar char="o"/>
            </a:pPr>
            <a:r>
              <a:rPr lang="es-ES" sz="2400" noProof="0" dirty="0">
                <a:solidFill>
                  <a:schemeClr val="bg1"/>
                </a:solidFill>
                <a:latin typeface="Century Gothic" panose="020B0502020202020204" pitchFamily="34" charset="0"/>
              </a:rPr>
              <a:t>Tendré misericordia de quien yo tenga misericordia (Éxodo 33:19)</a:t>
            </a:r>
          </a:p>
          <a:p>
            <a:pPr marL="593725" indent="-457200">
              <a:buFont typeface="Courier New" panose="02070309020205020404" pitchFamily="49" charset="0"/>
              <a:buChar char="o"/>
            </a:pPr>
            <a:r>
              <a:rPr lang="es-ES" sz="2400" noProof="0" dirty="0">
                <a:solidFill>
                  <a:schemeClr val="bg1"/>
                </a:solidFill>
                <a:latin typeface="Century Gothic" panose="020B0502020202020204" pitchFamily="34" charset="0"/>
              </a:rPr>
              <a:t>En los tres casos, Dios eligió a Israel. ¿Se quejaron cuando eso sucedió?</a:t>
            </a:r>
          </a:p>
          <a:p>
            <a:pPr marL="593725" indent="-457200">
              <a:buFont typeface="Courier New" panose="02070309020205020404" pitchFamily="49" charset="0"/>
              <a:buChar char="o"/>
            </a:pPr>
            <a:r>
              <a:rPr lang="es-ES" sz="2400" noProof="0" dirty="0">
                <a:solidFill>
                  <a:srgbClr val="FFFF00"/>
                </a:solidFill>
                <a:latin typeface="Century Gothic" panose="020B0502020202020204" pitchFamily="34" charset="0"/>
              </a:rPr>
              <a:t>R</a:t>
            </a:r>
            <a:r>
              <a:rPr lang="es-ES" sz="2400" noProof="0" dirty="0">
                <a:solidFill>
                  <a:schemeClr val="bg1"/>
                </a:solidFill>
                <a:latin typeface="Century Gothic" panose="020B0502020202020204" pitchFamily="34" charset="0"/>
              </a:rPr>
              <a:t>: Se trata de Dios tratando de bendecir a su pueblo.</a:t>
            </a:r>
          </a:p>
        </p:txBody>
      </p:sp>
    </p:spTree>
    <p:extLst>
      <p:ext uri="{BB962C8B-B14F-4D97-AF65-F5344CB8AC3E}">
        <p14:creationId xmlns:p14="http://schemas.microsoft.com/office/powerpoint/2010/main" val="9891974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3E1019-0B22-E43B-0C82-D44BF1EB7A3B}"/>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268BED08-C9D9-A473-67B7-94098690D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Imagen 3">
            <a:extLst>
              <a:ext uri="{FF2B5EF4-FFF2-40B4-BE49-F238E27FC236}">
                <a16:creationId xmlns:a16="http://schemas.microsoft.com/office/drawing/2014/main" id="{4254F5BC-1DFF-6231-4579-DFF5EFA4E0BB}"/>
              </a:ext>
            </a:extLst>
          </p:cNvPr>
          <p:cNvPicPr>
            <a:picLocks noChangeAspect="1"/>
          </p:cNvPicPr>
          <p:nvPr/>
        </p:nvPicPr>
        <p:blipFill>
          <a:blip r:embed="rId2"/>
          <a:srcRect t="23464" b="279"/>
          <a:stretch>
            <a:fillRect/>
          </a:stretch>
        </p:blipFill>
        <p:spPr>
          <a:xfrm>
            <a:off x="20" y="1282"/>
            <a:ext cx="12191980" cy="6856718"/>
          </a:xfrm>
          <a:prstGeom prst="rect">
            <a:avLst/>
          </a:prstGeom>
        </p:spPr>
      </p:pic>
      <p:grpSp>
        <p:nvGrpSpPr>
          <p:cNvPr id="5" name="Grupo 4">
            <a:extLst>
              <a:ext uri="{FF2B5EF4-FFF2-40B4-BE49-F238E27FC236}">
                <a16:creationId xmlns:a16="http://schemas.microsoft.com/office/drawing/2014/main" id="{73B8B711-F103-481D-601F-40E860414C39}"/>
              </a:ext>
            </a:extLst>
          </p:cNvPr>
          <p:cNvGrpSpPr/>
          <p:nvPr/>
        </p:nvGrpSpPr>
        <p:grpSpPr>
          <a:xfrm>
            <a:off x="1733048" y="3257550"/>
            <a:ext cx="2290908" cy="2290914"/>
            <a:chOff x="882599" y="1916765"/>
            <a:chExt cx="1156229" cy="1212404"/>
          </a:xfrm>
        </p:grpSpPr>
        <p:sp>
          <p:nvSpPr>
            <p:cNvPr id="6" name="Diagrama de flujo: conector 5">
              <a:extLst>
                <a:ext uri="{FF2B5EF4-FFF2-40B4-BE49-F238E27FC236}">
                  <a16:creationId xmlns:a16="http://schemas.microsoft.com/office/drawing/2014/main" id="{24999F50-09AF-A488-B95B-4FB6EF9E9E0C}"/>
                </a:ext>
              </a:extLst>
            </p:cNvPr>
            <p:cNvSpPr/>
            <p:nvPr/>
          </p:nvSpPr>
          <p:spPr>
            <a:xfrm>
              <a:off x="962834" y="1992687"/>
              <a:ext cx="1006070" cy="1054947"/>
            </a:xfrm>
            <a:prstGeom prst="flowChartConnector">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Romanos 9:17-29</a:t>
              </a:r>
              <a:endParaRPr kumimoji="0" lang="es-MX" sz="3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7" name="Círculo: vacío 6">
              <a:extLst>
                <a:ext uri="{FF2B5EF4-FFF2-40B4-BE49-F238E27FC236}">
                  <a16:creationId xmlns:a16="http://schemas.microsoft.com/office/drawing/2014/main" id="{71B96DD6-13EE-D287-014E-AAEAB441FA9A}"/>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2" name="Title 1">
            <a:extLst>
              <a:ext uri="{FF2B5EF4-FFF2-40B4-BE49-F238E27FC236}">
                <a16:creationId xmlns:a16="http://schemas.microsoft.com/office/drawing/2014/main" id="{949EB187-BB28-D997-104B-872E842CA423}"/>
              </a:ext>
            </a:extLst>
          </p:cNvPr>
          <p:cNvSpPr txBox="1">
            <a:spLocks/>
          </p:cNvSpPr>
          <p:nvPr/>
        </p:nvSpPr>
        <p:spPr>
          <a:xfrm>
            <a:off x="721686" y="1377251"/>
            <a:ext cx="4313631" cy="188029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4400" b="0" i="0" u="none" strike="noStrike" kern="1200" cap="none" spc="0" normalizeH="0" baseline="0" noProof="0" dirty="0">
                <a:ln>
                  <a:noFill/>
                </a:ln>
                <a:solidFill>
                  <a:prstClr val="white"/>
                </a:solidFill>
                <a:effectLst/>
                <a:uLnTx/>
                <a:uFillTx/>
                <a:latin typeface="Impact" panose="020B0806030902050204" pitchFamily="34" charset="0"/>
                <a:ea typeface="+mj-ea"/>
                <a:cs typeface="+mj-cs"/>
              </a:rPr>
              <a:t>Más ejemplos de la predestinación de Dios</a:t>
            </a:r>
          </a:p>
        </p:txBody>
      </p:sp>
      <p:sp>
        <p:nvSpPr>
          <p:cNvPr id="10" name="Forma libre: forma 9">
            <a:extLst>
              <a:ext uri="{FF2B5EF4-FFF2-40B4-BE49-F238E27FC236}">
                <a16:creationId xmlns:a16="http://schemas.microsoft.com/office/drawing/2014/main" id="{FF813015-34AD-8304-1FE6-F5703992107F}"/>
              </a:ext>
            </a:extLst>
          </p:cNvPr>
          <p:cNvSpPr/>
          <p:nvPr/>
        </p:nvSpPr>
        <p:spPr>
          <a:xfrm>
            <a:off x="5570169" y="667468"/>
            <a:ext cx="5509779" cy="764764"/>
          </a:xfrm>
          <a:custGeom>
            <a:avLst/>
            <a:gdLst>
              <a:gd name="csX0" fmla="*/ 0 w 6666833"/>
              <a:gd name="csY0" fmla="*/ 186619 h 1119690"/>
              <a:gd name="csX1" fmla="*/ 186619 w 6666833"/>
              <a:gd name="csY1" fmla="*/ 0 h 1119690"/>
              <a:gd name="csX2" fmla="*/ 6480214 w 6666833"/>
              <a:gd name="csY2" fmla="*/ 0 h 1119690"/>
              <a:gd name="csX3" fmla="*/ 6666833 w 6666833"/>
              <a:gd name="csY3" fmla="*/ 186619 h 1119690"/>
              <a:gd name="csX4" fmla="*/ 6666833 w 6666833"/>
              <a:gd name="csY4" fmla="*/ 933071 h 1119690"/>
              <a:gd name="csX5" fmla="*/ 6480214 w 6666833"/>
              <a:gd name="csY5" fmla="*/ 1119690 h 1119690"/>
              <a:gd name="csX6" fmla="*/ 186619 w 6666833"/>
              <a:gd name="csY6" fmla="*/ 1119690 h 1119690"/>
              <a:gd name="csX7" fmla="*/ 0 w 6666833"/>
              <a:gd name="csY7" fmla="*/ 933071 h 1119690"/>
              <a:gd name="csX8" fmla="*/ 0 w 6666833"/>
              <a:gd name="csY8" fmla="*/ 186619 h 11196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1119690">
                <a:moveTo>
                  <a:pt x="0" y="186619"/>
                </a:moveTo>
                <a:cubicBezTo>
                  <a:pt x="0" y="83552"/>
                  <a:pt x="83552" y="0"/>
                  <a:pt x="186619" y="0"/>
                </a:cubicBezTo>
                <a:lnTo>
                  <a:pt x="6480214" y="0"/>
                </a:lnTo>
                <a:cubicBezTo>
                  <a:pt x="6583281" y="0"/>
                  <a:pt x="6666833" y="83552"/>
                  <a:pt x="6666833" y="186619"/>
                </a:cubicBezTo>
                <a:lnTo>
                  <a:pt x="6666833" y="933071"/>
                </a:lnTo>
                <a:cubicBezTo>
                  <a:pt x="6666833" y="1036138"/>
                  <a:pt x="6583281" y="1119690"/>
                  <a:pt x="6480214" y="1119690"/>
                </a:cubicBezTo>
                <a:lnTo>
                  <a:pt x="186619" y="1119690"/>
                </a:lnTo>
                <a:cubicBezTo>
                  <a:pt x="83552" y="1119690"/>
                  <a:pt x="0" y="1036138"/>
                  <a:pt x="0" y="933071"/>
                </a:cubicBezTo>
                <a:lnTo>
                  <a:pt x="0" y="186619"/>
                </a:lnTo>
                <a:close/>
              </a:path>
            </a:pathLst>
          </a:custGeom>
          <a:solidFill>
            <a:schemeClr val="accent2">
              <a:alpha val="50196"/>
            </a:schemeClr>
          </a:solidFill>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161339" tIns="161339" rIns="161339" bIns="161339" numCol="1" spcCol="1270" anchor="ctr" anchorCtr="0">
            <a:noAutofit/>
          </a:bodyPr>
          <a:lstStyle/>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es-ES" sz="2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Romanos 9:17 ¿Dios predestinó que Faraón iría al infierno? ¿Y Judas?</a:t>
            </a:r>
          </a:p>
        </p:txBody>
      </p:sp>
      <p:sp>
        <p:nvSpPr>
          <p:cNvPr id="11" name="Forma libre: forma 10">
            <a:extLst>
              <a:ext uri="{FF2B5EF4-FFF2-40B4-BE49-F238E27FC236}">
                <a16:creationId xmlns:a16="http://schemas.microsoft.com/office/drawing/2014/main" id="{FC5154A5-263D-A310-1BA9-1F6AC7549C71}"/>
              </a:ext>
            </a:extLst>
          </p:cNvPr>
          <p:cNvSpPr/>
          <p:nvPr/>
        </p:nvSpPr>
        <p:spPr>
          <a:xfrm>
            <a:off x="5570169" y="1583591"/>
            <a:ext cx="5509779" cy="1231659"/>
          </a:xfrm>
          <a:custGeom>
            <a:avLst/>
            <a:gdLst>
              <a:gd name="csX0" fmla="*/ 0 w 6666833"/>
              <a:gd name="csY0" fmla="*/ 186619 h 1119690"/>
              <a:gd name="csX1" fmla="*/ 186619 w 6666833"/>
              <a:gd name="csY1" fmla="*/ 0 h 1119690"/>
              <a:gd name="csX2" fmla="*/ 6480214 w 6666833"/>
              <a:gd name="csY2" fmla="*/ 0 h 1119690"/>
              <a:gd name="csX3" fmla="*/ 6666833 w 6666833"/>
              <a:gd name="csY3" fmla="*/ 186619 h 1119690"/>
              <a:gd name="csX4" fmla="*/ 6666833 w 6666833"/>
              <a:gd name="csY4" fmla="*/ 933071 h 1119690"/>
              <a:gd name="csX5" fmla="*/ 6480214 w 6666833"/>
              <a:gd name="csY5" fmla="*/ 1119690 h 1119690"/>
              <a:gd name="csX6" fmla="*/ 186619 w 6666833"/>
              <a:gd name="csY6" fmla="*/ 1119690 h 1119690"/>
              <a:gd name="csX7" fmla="*/ 0 w 6666833"/>
              <a:gd name="csY7" fmla="*/ 933071 h 1119690"/>
              <a:gd name="csX8" fmla="*/ 0 w 6666833"/>
              <a:gd name="csY8" fmla="*/ 186619 h 11196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1119690">
                <a:moveTo>
                  <a:pt x="0" y="186619"/>
                </a:moveTo>
                <a:cubicBezTo>
                  <a:pt x="0" y="83552"/>
                  <a:pt x="83552" y="0"/>
                  <a:pt x="186619" y="0"/>
                </a:cubicBezTo>
                <a:lnTo>
                  <a:pt x="6480214" y="0"/>
                </a:lnTo>
                <a:cubicBezTo>
                  <a:pt x="6583281" y="0"/>
                  <a:pt x="6666833" y="83552"/>
                  <a:pt x="6666833" y="186619"/>
                </a:cubicBezTo>
                <a:lnTo>
                  <a:pt x="6666833" y="933071"/>
                </a:lnTo>
                <a:cubicBezTo>
                  <a:pt x="6666833" y="1036138"/>
                  <a:pt x="6583281" y="1119690"/>
                  <a:pt x="6480214" y="1119690"/>
                </a:cubicBezTo>
                <a:lnTo>
                  <a:pt x="186619" y="1119690"/>
                </a:lnTo>
                <a:cubicBezTo>
                  <a:pt x="83552" y="1119690"/>
                  <a:pt x="0" y="1036138"/>
                  <a:pt x="0" y="933071"/>
                </a:cubicBezTo>
                <a:lnTo>
                  <a:pt x="0" y="186619"/>
                </a:lnTo>
                <a:close/>
              </a:path>
            </a:pathLst>
          </a:custGeom>
          <a:solidFill>
            <a:schemeClr val="accent2">
              <a:alpha val="50196"/>
            </a:schemeClr>
          </a:solidFill>
        </p:spPr>
        <p:style>
          <a:lnRef idx="0">
            <a:schemeClr val="lt1">
              <a:hueOff val="0"/>
              <a:satOff val="0"/>
              <a:lumOff val="0"/>
              <a:alphaOff val="0"/>
            </a:schemeClr>
          </a:lnRef>
          <a:fillRef idx="3">
            <a:schemeClr val="accent2">
              <a:hueOff val="3221807"/>
              <a:satOff val="-9246"/>
              <a:lumOff val="-14805"/>
              <a:alphaOff val="0"/>
            </a:schemeClr>
          </a:fillRef>
          <a:effectRef idx="2">
            <a:schemeClr val="accent2">
              <a:hueOff val="3221807"/>
              <a:satOff val="-9246"/>
              <a:lumOff val="-14805"/>
              <a:alphaOff val="0"/>
            </a:schemeClr>
          </a:effectRef>
          <a:fontRef idx="minor">
            <a:schemeClr val="lt1"/>
          </a:fontRef>
        </p:style>
        <p:txBody>
          <a:bodyPr spcFirstLastPara="0" vert="horz" wrap="square" lIns="161339" tIns="161339" rIns="161339" bIns="161339" numCol="1" spcCol="1270" anchor="ctr" anchorCtr="0">
            <a:noAutofit/>
          </a:bodyPr>
          <a:lstStyle/>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es-ES" sz="2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El propósito en ambos casos: liberar al pueblo de Dios de la esclavitud, física y espiritual.</a:t>
            </a:r>
          </a:p>
        </p:txBody>
      </p:sp>
      <p:sp>
        <p:nvSpPr>
          <p:cNvPr id="12" name="Forma libre: forma 11">
            <a:extLst>
              <a:ext uri="{FF2B5EF4-FFF2-40B4-BE49-F238E27FC236}">
                <a16:creationId xmlns:a16="http://schemas.microsoft.com/office/drawing/2014/main" id="{E4E7942D-3D97-7897-EBDB-159243BB4CEF}"/>
              </a:ext>
            </a:extLst>
          </p:cNvPr>
          <p:cNvSpPr/>
          <p:nvPr/>
        </p:nvSpPr>
        <p:spPr>
          <a:xfrm>
            <a:off x="5570169" y="2966318"/>
            <a:ext cx="5509779" cy="925364"/>
          </a:xfrm>
          <a:custGeom>
            <a:avLst/>
            <a:gdLst>
              <a:gd name="csX0" fmla="*/ 0 w 6666833"/>
              <a:gd name="csY0" fmla="*/ 186619 h 1119690"/>
              <a:gd name="csX1" fmla="*/ 186619 w 6666833"/>
              <a:gd name="csY1" fmla="*/ 0 h 1119690"/>
              <a:gd name="csX2" fmla="*/ 6480214 w 6666833"/>
              <a:gd name="csY2" fmla="*/ 0 h 1119690"/>
              <a:gd name="csX3" fmla="*/ 6666833 w 6666833"/>
              <a:gd name="csY3" fmla="*/ 186619 h 1119690"/>
              <a:gd name="csX4" fmla="*/ 6666833 w 6666833"/>
              <a:gd name="csY4" fmla="*/ 933071 h 1119690"/>
              <a:gd name="csX5" fmla="*/ 6480214 w 6666833"/>
              <a:gd name="csY5" fmla="*/ 1119690 h 1119690"/>
              <a:gd name="csX6" fmla="*/ 186619 w 6666833"/>
              <a:gd name="csY6" fmla="*/ 1119690 h 1119690"/>
              <a:gd name="csX7" fmla="*/ 0 w 6666833"/>
              <a:gd name="csY7" fmla="*/ 933071 h 1119690"/>
              <a:gd name="csX8" fmla="*/ 0 w 6666833"/>
              <a:gd name="csY8" fmla="*/ 186619 h 11196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1119690">
                <a:moveTo>
                  <a:pt x="0" y="186619"/>
                </a:moveTo>
                <a:cubicBezTo>
                  <a:pt x="0" y="83552"/>
                  <a:pt x="83552" y="0"/>
                  <a:pt x="186619" y="0"/>
                </a:cubicBezTo>
                <a:lnTo>
                  <a:pt x="6480214" y="0"/>
                </a:lnTo>
                <a:cubicBezTo>
                  <a:pt x="6583281" y="0"/>
                  <a:pt x="6666833" y="83552"/>
                  <a:pt x="6666833" y="186619"/>
                </a:cubicBezTo>
                <a:lnTo>
                  <a:pt x="6666833" y="933071"/>
                </a:lnTo>
                <a:cubicBezTo>
                  <a:pt x="6666833" y="1036138"/>
                  <a:pt x="6583281" y="1119690"/>
                  <a:pt x="6480214" y="1119690"/>
                </a:cubicBezTo>
                <a:lnTo>
                  <a:pt x="186619" y="1119690"/>
                </a:lnTo>
                <a:cubicBezTo>
                  <a:pt x="83552" y="1119690"/>
                  <a:pt x="0" y="1036138"/>
                  <a:pt x="0" y="933071"/>
                </a:cubicBezTo>
                <a:lnTo>
                  <a:pt x="0" y="186619"/>
                </a:lnTo>
                <a:close/>
              </a:path>
            </a:pathLst>
          </a:custGeom>
          <a:solidFill>
            <a:schemeClr val="accent2">
              <a:alpha val="50196"/>
            </a:schemeClr>
          </a:solidFill>
        </p:spPr>
        <p:style>
          <a:lnRef idx="0">
            <a:schemeClr val="lt1">
              <a:hueOff val="0"/>
              <a:satOff val="0"/>
              <a:lumOff val="0"/>
              <a:alphaOff val="0"/>
            </a:schemeClr>
          </a:lnRef>
          <a:fillRef idx="3">
            <a:schemeClr val="accent2">
              <a:hueOff val="6443614"/>
              <a:satOff val="-18493"/>
              <a:lumOff val="-29609"/>
              <a:alphaOff val="0"/>
            </a:schemeClr>
          </a:fillRef>
          <a:effectRef idx="2">
            <a:schemeClr val="accent2">
              <a:hueOff val="6443614"/>
              <a:satOff val="-18493"/>
              <a:lumOff val="-29609"/>
              <a:alphaOff val="0"/>
            </a:schemeClr>
          </a:effectRef>
          <a:fontRef idx="minor">
            <a:schemeClr val="lt1"/>
          </a:fontRef>
        </p:style>
        <p:txBody>
          <a:bodyPr spcFirstLastPara="0" vert="horz" wrap="square" lIns="161339" tIns="161339" rIns="161339" bIns="161339" numCol="1" spcCol="1270" anchor="ctr" anchorCtr="0">
            <a:noAutofit/>
          </a:bodyPr>
          <a:lstStyle/>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es-ES" sz="2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9:19  Judíos: Bien. Si es así, entonces no soy responsable de mi propio pecado.</a:t>
            </a:r>
          </a:p>
        </p:txBody>
      </p:sp>
      <p:sp>
        <p:nvSpPr>
          <p:cNvPr id="3" name="Forma libre: forma 2">
            <a:extLst>
              <a:ext uri="{FF2B5EF4-FFF2-40B4-BE49-F238E27FC236}">
                <a16:creationId xmlns:a16="http://schemas.microsoft.com/office/drawing/2014/main" id="{DD1E6409-92C0-4CE3-6BDF-A28C22D4C2D8}"/>
              </a:ext>
            </a:extLst>
          </p:cNvPr>
          <p:cNvSpPr/>
          <p:nvPr/>
        </p:nvSpPr>
        <p:spPr>
          <a:xfrm>
            <a:off x="5570169" y="4004862"/>
            <a:ext cx="5509779" cy="925364"/>
          </a:xfrm>
          <a:custGeom>
            <a:avLst/>
            <a:gdLst>
              <a:gd name="csX0" fmla="*/ 0 w 6666833"/>
              <a:gd name="csY0" fmla="*/ 186619 h 1119690"/>
              <a:gd name="csX1" fmla="*/ 186619 w 6666833"/>
              <a:gd name="csY1" fmla="*/ 0 h 1119690"/>
              <a:gd name="csX2" fmla="*/ 6480214 w 6666833"/>
              <a:gd name="csY2" fmla="*/ 0 h 1119690"/>
              <a:gd name="csX3" fmla="*/ 6666833 w 6666833"/>
              <a:gd name="csY3" fmla="*/ 186619 h 1119690"/>
              <a:gd name="csX4" fmla="*/ 6666833 w 6666833"/>
              <a:gd name="csY4" fmla="*/ 933071 h 1119690"/>
              <a:gd name="csX5" fmla="*/ 6480214 w 6666833"/>
              <a:gd name="csY5" fmla="*/ 1119690 h 1119690"/>
              <a:gd name="csX6" fmla="*/ 186619 w 6666833"/>
              <a:gd name="csY6" fmla="*/ 1119690 h 1119690"/>
              <a:gd name="csX7" fmla="*/ 0 w 6666833"/>
              <a:gd name="csY7" fmla="*/ 933071 h 1119690"/>
              <a:gd name="csX8" fmla="*/ 0 w 6666833"/>
              <a:gd name="csY8" fmla="*/ 186619 h 11196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1119690">
                <a:moveTo>
                  <a:pt x="0" y="186619"/>
                </a:moveTo>
                <a:cubicBezTo>
                  <a:pt x="0" y="83552"/>
                  <a:pt x="83552" y="0"/>
                  <a:pt x="186619" y="0"/>
                </a:cubicBezTo>
                <a:lnTo>
                  <a:pt x="6480214" y="0"/>
                </a:lnTo>
                <a:cubicBezTo>
                  <a:pt x="6583281" y="0"/>
                  <a:pt x="6666833" y="83552"/>
                  <a:pt x="6666833" y="186619"/>
                </a:cubicBezTo>
                <a:lnTo>
                  <a:pt x="6666833" y="933071"/>
                </a:lnTo>
                <a:cubicBezTo>
                  <a:pt x="6666833" y="1036138"/>
                  <a:pt x="6583281" y="1119690"/>
                  <a:pt x="6480214" y="1119690"/>
                </a:cubicBezTo>
                <a:lnTo>
                  <a:pt x="186619" y="1119690"/>
                </a:lnTo>
                <a:cubicBezTo>
                  <a:pt x="83552" y="1119690"/>
                  <a:pt x="0" y="1036138"/>
                  <a:pt x="0" y="933071"/>
                </a:cubicBezTo>
                <a:lnTo>
                  <a:pt x="0" y="186619"/>
                </a:lnTo>
                <a:close/>
              </a:path>
            </a:pathLst>
          </a:custGeom>
          <a:solidFill>
            <a:schemeClr val="accent2">
              <a:alpha val="50196"/>
            </a:schemeClr>
          </a:solidFill>
        </p:spPr>
        <p:style>
          <a:lnRef idx="0">
            <a:schemeClr val="lt1">
              <a:hueOff val="0"/>
              <a:satOff val="0"/>
              <a:lumOff val="0"/>
              <a:alphaOff val="0"/>
            </a:schemeClr>
          </a:lnRef>
          <a:fillRef idx="3">
            <a:schemeClr val="accent2">
              <a:hueOff val="6443614"/>
              <a:satOff val="-18493"/>
              <a:lumOff val="-29609"/>
              <a:alphaOff val="0"/>
            </a:schemeClr>
          </a:fillRef>
          <a:effectRef idx="2">
            <a:schemeClr val="accent2">
              <a:hueOff val="6443614"/>
              <a:satOff val="-18493"/>
              <a:lumOff val="-29609"/>
              <a:alphaOff val="0"/>
            </a:schemeClr>
          </a:effectRef>
          <a:fontRef idx="minor">
            <a:schemeClr val="lt1"/>
          </a:fontRef>
        </p:style>
        <p:txBody>
          <a:bodyPr spcFirstLastPara="0" vert="horz" wrap="square" lIns="161339" tIns="161339" rIns="161339" bIns="161339" numCol="1" spcCol="1270" anchor="ctr" anchorCtr="0">
            <a:noAutofit/>
          </a:bodyPr>
          <a:lstStyle/>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es-ES" sz="2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9:20 ¿quién eres tú, oh hombre, que le contestas a Dios?.</a:t>
            </a:r>
          </a:p>
        </p:txBody>
      </p:sp>
      <p:sp>
        <p:nvSpPr>
          <p:cNvPr id="8" name="Forma libre: forma 7">
            <a:extLst>
              <a:ext uri="{FF2B5EF4-FFF2-40B4-BE49-F238E27FC236}">
                <a16:creationId xmlns:a16="http://schemas.microsoft.com/office/drawing/2014/main" id="{426462EF-E4C5-25B8-24DF-2A1196A91447}"/>
              </a:ext>
            </a:extLst>
          </p:cNvPr>
          <p:cNvSpPr/>
          <p:nvPr/>
        </p:nvSpPr>
        <p:spPr>
          <a:xfrm>
            <a:off x="5570169" y="5077148"/>
            <a:ext cx="5509779" cy="1017900"/>
          </a:xfrm>
          <a:custGeom>
            <a:avLst/>
            <a:gdLst>
              <a:gd name="csX0" fmla="*/ 0 w 6666833"/>
              <a:gd name="csY0" fmla="*/ 186619 h 1119690"/>
              <a:gd name="csX1" fmla="*/ 186619 w 6666833"/>
              <a:gd name="csY1" fmla="*/ 0 h 1119690"/>
              <a:gd name="csX2" fmla="*/ 6480214 w 6666833"/>
              <a:gd name="csY2" fmla="*/ 0 h 1119690"/>
              <a:gd name="csX3" fmla="*/ 6666833 w 6666833"/>
              <a:gd name="csY3" fmla="*/ 186619 h 1119690"/>
              <a:gd name="csX4" fmla="*/ 6666833 w 6666833"/>
              <a:gd name="csY4" fmla="*/ 933071 h 1119690"/>
              <a:gd name="csX5" fmla="*/ 6480214 w 6666833"/>
              <a:gd name="csY5" fmla="*/ 1119690 h 1119690"/>
              <a:gd name="csX6" fmla="*/ 186619 w 6666833"/>
              <a:gd name="csY6" fmla="*/ 1119690 h 1119690"/>
              <a:gd name="csX7" fmla="*/ 0 w 6666833"/>
              <a:gd name="csY7" fmla="*/ 933071 h 1119690"/>
              <a:gd name="csX8" fmla="*/ 0 w 6666833"/>
              <a:gd name="csY8" fmla="*/ 186619 h 11196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1119690">
                <a:moveTo>
                  <a:pt x="0" y="186619"/>
                </a:moveTo>
                <a:cubicBezTo>
                  <a:pt x="0" y="83552"/>
                  <a:pt x="83552" y="0"/>
                  <a:pt x="186619" y="0"/>
                </a:cubicBezTo>
                <a:lnTo>
                  <a:pt x="6480214" y="0"/>
                </a:lnTo>
                <a:cubicBezTo>
                  <a:pt x="6583281" y="0"/>
                  <a:pt x="6666833" y="83552"/>
                  <a:pt x="6666833" y="186619"/>
                </a:cubicBezTo>
                <a:lnTo>
                  <a:pt x="6666833" y="933071"/>
                </a:lnTo>
                <a:cubicBezTo>
                  <a:pt x="6666833" y="1036138"/>
                  <a:pt x="6583281" y="1119690"/>
                  <a:pt x="6480214" y="1119690"/>
                </a:cubicBezTo>
                <a:lnTo>
                  <a:pt x="186619" y="1119690"/>
                </a:lnTo>
                <a:cubicBezTo>
                  <a:pt x="83552" y="1119690"/>
                  <a:pt x="0" y="1036138"/>
                  <a:pt x="0" y="933071"/>
                </a:cubicBezTo>
                <a:lnTo>
                  <a:pt x="0" y="186619"/>
                </a:lnTo>
                <a:close/>
              </a:path>
            </a:pathLst>
          </a:custGeom>
          <a:solidFill>
            <a:schemeClr val="accent2">
              <a:alpha val="50196"/>
            </a:schemeClr>
          </a:solidFill>
        </p:spPr>
        <p:style>
          <a:lnRef idx="0">
            <a:schemeClr val="lt1">
              <a:hueOff val="0"/>
              <a:satOff val="0"/>
              <a:lumOff val="0"/>
              <a:alphaOff val="0"/>
            </a:schemeClr>
          </a:lnRef>
          <a:fillRef idx="3">
            <a:schemeClr val="accent2">
              <a:hueOff val="6443614"/>
              <a:satOff val="-18493"/>
              <a:lumOff val="-29609"/>
              <a:alphaOff val="0"/>
            </a:schemeClr>
          </a:fillRef>
          <a:effectRef idx="2">
            <a:schemeClr val="accent2">
              <a:hueOff val="6443614"/>
              <a:satOff val="-18493"/>
              <a:lumOff val="-29609"/>
              <a:alphaOff val="0"/>
            </a:schemeClr>
          </a:effectRef>
          <a:fontRef idx="minor">
            <a:schemeClr val="lt1"/>
          </a:fontRef>
        </p:style>
        <p:txBody>
          <a:bodyPr spcFirstLastPara="0" vert="horz" wrap="square" lIns="161339" tIns="161339" rIns="161339" bIns="161339" numCol="1" spcCol="1270" anchor="ctr" anchorCtr="0">
            <a:noAutofit/>
          </a:bodyPr>
          <a:lstStyle/>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es-ES" sz="2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9:22 Dios: Si me sirvo de la terquedad de los judíos para salvar a los gentiles, ¡deberías alegrarte por ello!</a:t>
            </a:r>
          </a:p>
        </p:txBody>
      </p:sp>
    </p:spTree>
    <p:extLst>
      <p:ext uri="{BB962C8B-B14F-4D97-AF65-F5344CB8AC3E}">
        <p14:creationId xmlns:p14="http://schemas.microsoft.com/office/powerpoint/2010/main" val="3093896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magen 3">
            <a:extLst>
              <a:ext uri="{FF2B5EF4-FFF2-40B4-BE49-F238E27FC236}">
                <a16:creationId xmlns:a16="http://schemas.microsoft.com/office/drawing/2014/main" id="{304F202D-FF23-FCB9-8AA3-E07E439DD734}"/>
              </a:ext>
            </a:extLst>
          </p:cNvPr>
          <p:cNvPicPr>
            <a:picLocks noChangeAspect="1"/>
          </p:cNvPicPr>
          <p:nvPr/>
        </p:nvPicPr>
        <p:blipFill>
          <a:blip r:embed="rId2">
            <a:alphaModFix amt="50000"/>
          </a:blip>
          <a:srcRect b="15429"/>
          <a:stretch>
            <a:fillRect/>
          </a:stretch>
        </p:blipFill>
        <p:spPr>
          <a:xfrm>
            <a:off x="20" y="1282"/>
            <a:ext cx="12191980" cy="6856718"/>
          </a:xfrm>
          <a:prstGeom prst="rect">
            <a:avLst/>
          </a:prstGeom>
        </p:spPr>
      </p:pic>
      <p:grpSp>
        <p:nvGrpSpPr>
          <p:cNvPr id="5" name="Grupo 4">
            <a:extLst>
              <a:ext uri="{FF2B5EF4-FFF2-40B4-BE49-F238E27FC236}">
                <a16:creationId xmlns:a16="http://schemas.microsoft.com/office/drawing/2014/main" id="{E217C1D5-10A9-C6D2-C17C-77DD9ED73371}"/>
              </a:ext>
            </a:extLst>
          </p:cNvPr>
          <p:cNvGrpSpPr/>
          <p:nvPr/>
        </p:nvGrpSpPr>
        <p:grpSpPr>
          <a:xfrm>
            <a:off x="1355858" y="3657600"/>
            <a:ext cx="2290908" cy="2290914"/>
            <a:chOff x="882599" y="1916765"/>
            <a:chExt cx="1156229" cy="1212404"/>
          </a:xfrm>
        </p:grpSpPr>
        <p:sp>
          <p:nvSpPr>
            <p:cNvPr id="6" name="Diagrama de flujo: conector 5">
              <a:extLst>
                <a:ext uri="{FF2B5EF4-FFF2-40B4-BE49-F238E27FC236}">
                  <a16:creationId xmlns:a16="http://schemas.microsoft.com/office/drawing/2014/main" id="{432DAD38-8820-1953-AE10-7432353F3723}"/>
                </a:ext>
              </a:extLst>
            </p:cNvPr>
            <p:cNvSpPr/>
            <p:nvPr/>
          </p:nvSpPr>
          <p:spPr>
            <a:xfrm>
              <a:off x="962834" y="1992687"/>
              <a:ext cx="1006070" cy="1054947"/>
            </a:xfrm>
            <a:prstGeom prst="flowChartConnector">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Romanos 8:21</a:t>
              </a:r>
              <a:endParaRPr kumimoji="0" lang="es-MX" sz="3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7" name="Círculo: vacío 6">
              <a:extLst>
                <a:ext uri="{FF2B5EF4-FFF2-40B4-BE49-F238E27FC236}">
                  <a16:creationId xmlns:a16="http://schemas.microsoft.com/office/drawing/2014/main" id="{D829BB91-F680-099D-F593-32B93FB7756D}"/>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8" name="Title 1">
            <a:extLst>
              <a:ext uri="{FF2B5EF4-FFF2-40B4-BE49-F238E27FC236}">
                <a16:creationId xmlns:a16="http://schemas.microsoft.com/office/drawing/2014/main" id="{FE2C1DE7-4263-0A19-AC70-3336E8F019E3}"/>
              </a:ext>
            </a:extLst>
          </p:cNvPr>
          <p:cNvSpPr txBox="1">
            <a:spLocks/>
          </p:cNvSpPr>
          <p:nvPr/>
        </p:nvSpPr>
        <p:spPr>
          <a:xfrm>
            <a:off x="1154491" y="1777301"/>
            <a:ext cx="2653236" cy="188029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4400" b="0" i="0" u="none" strike="noStrike" kern="1200" cap="none" spc="0" normalizeH="0" baseline="0" noProof="0" dirty="0">
                <a:ln>
                  <a:noFill/>
                </a:ln>
                <a:solidFill>
                  <a:prstClr val="white"/>
                </a:solidFill>
                <a:effectLst/>
                <a:uLnTx/>
                <a:uFillTx/>
                <a:latin typeface="Impact" panose="020B0806030902050204" pitchFamily="34" charset="0"/>
                <a:ea typeface="+mj-ea"/>
                <a:cs typeface="+mj-cs"/>
              </a:rPr>
              <a:t>Yo soy el alfarero</a:t>
            </a:r>
          </a:p>
        </p:txBody>
      </p:sp>
      <p:grpSp>
        <p:nvGrpSpPr>
          <p:cNvPr id="10" name="Grupo 9">
            <a:extLst>
              <a:ext uri="{FF2B5EF4-FFF2-40B4-BE49-F238E27FC236}">
                <a16:creationId xmlns:a16="http://schemas.microsoft.com/office/drawing/2014/main" id="{7CD4B2D3-26B3-FEEB-2952-4000F8B170C7}"/>
              </a:ext>
            </a:extLst>
          </p:cNvPr>
          <p:cNvGrpSpPr/>
          <p:nvPr/>
        </p:nvGrpSpPr>
        <p:grpSpPr>
          <a:xfrm>
            <a:off x="4325273" y="3589885"/>
            <a:ext cx="2290908" cy="2290914"/>
            <a:chOff x="882599" y="1916765"/>
            <a:chExt cx="1156229" cy="1212404"/>
          </a:xfrm>
        </p:grpSpPr>
        <p:sp>
          <p:nvSpPr>
            <p:cNvPr id="11" name="Diagrama de flujo: conector 10">
              <a:extLst>
                <a:ext uri="{FF2B5EF4-FFF2-40B4-BE49-F238E27FC236}">
                  <a16:creationId xmlns:a16="http://schemas.microsoft.com/office/drawing/2014/main" id="{6A6E8EE6-E523-53D9-8CA0-2A3397FD66F9}"/>
                </a:ext>
              </a:extLst>
            </p:cNvPr>
            <p:cNvSpPr/>
            <p:nvPr/>
          </p:nvSpPr>
          <p:spPr>
            <a:xfrm>
              <a:off x="962834" y="1992687"/>
              <a:ext cx="1006070" cy="1054947"/>
            </a:xfrm>
            <a:prstGeom prst="flowChartConnector">
              <a:avLst/>
            </a:prstGeom>
            <a:solidFill>
              <a:srgbClr val="762E08"/>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MX" sz="2400" dirty="0">
                  <a:solidFill>
                    <a:prstClr val="white"/>
                  </a:solidFill>
                  <a:latin typeface="Impact" panose="020B0806030902050204" pitchFamily="34" charset="0"/>
                </a:rPr>
                <a:t>Jeremías 18:1-10</a:t>
              </a:r>
              <a:endParaRPr kumimoji="0" lang="es-MX" sz="3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12" name="Círculo: vacío 11">
              <a:extLst>
                <a:ext uri="{FF2B5EF4-FFF2-40B4-BE49-F238E27FC236}">
                  <a16:creationId xmlns:a16="http://schemas.microsoft.com/office/drawing/2014/main" id="{83F1F973-DEE1-7DE9-AFDB-D83B334B934D}"/>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13" name="Title 1">
            <a:extLst>
              <a:ext uri="{FF2B5EF4-FFF2-40B4-BE49-F238E27FC236}">
                <a16:creationId xmlns:a16="http://schemas.microsoft.com/office/drawing/2014/main" id="{E3F54C31-6652-F2EE-2A03-E791B4CDCC78}"/>
              </a:ext>
            </a:extLst>
          </p:cNvPr>
          <p:cNvSpPr txBox="1">
            <a:spLocks/>
          </p:cNvSpPr>
          <p:nvPr/>
        </p:nvSpPr>
        <p:spPr>
          <a:xfrm>
            <a:off x="3508222" y="1709586"/>
            <a:ext cx="3884604" cy="188029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4400" b="0" i="0" u="none" strike="noStrike" kern="1200" cap="none" spc="0" normalizeH="0" baseline="0" noProof="0" dirty="0">
                <a:ln>
                  <a:noFill/>
                </a:ln>
                <a:solidFill>
                  <a:prstClr val="white"/>
                </a:solidFill>
                <a:effectLst/>
                <a:uLnTx/>
                <a:uFillTx/>
                <a:latin typeface="Impact" panose="020B0806030902050204" pitchFamily="34" charset="0"/>
                <a:ea typeface="+mj-ea"/>
                <a:cs typeface="+mj-cs"/>
              </a:rPr>
              <a:t>Yo soy el alfarero</a:t>
            </a:r>
          </a:p>
        </p:txBody>
      </p:sp>
      <p:sp>
        <p:nvSpPr>
          <p:cNvPr id="14" name="Title 1">
            <a:extLst>
              <a:ext uri="{FF2B5EF4-FFF2-40B4-BE49-F238E27FC236}">
                <a16:creationId xmlns:a16="http://schemas.microsoft.com/office/drawing/2014/main" id="{7DDAF126-04BA-EB84-B9EB-070E78966D83}"/>
              </a:ext>
            </a:extLst>
          </p:cNvPr>
          <p:cNvSpPr>
            <a:spLocks noGrp="1"/>
          </p:cNvSpPr>
          <p:nvPr>
            <p:ph type="title"/>
          </p:nvPr>
        </p:nvSpPr>
        <p:spPr>
          <a:xfrm>
            <a:off x="1223010" y="723506"/>
            <a:ext cx="9761220" cy="724936"/>
          </a:xfrm>
        </p:spPr>
        <p:txBody>
          <a:bodyPr>
            <a:noAutofit/>
          </a:bodyPr>
          <a:lstStyle/>
          <a:p>
            <a:pPr algn="ctr"/>
            <a:r>
              <a:rPr lang="es-ES" sz="6000" noProof="0" dirty="0">
                <a:solidFill>
                  <a:schemeClr val="bg1"/>
                </a:solidFill>
                <a:latin typeface="Impact" panose="020B0806030902050204" pitchFamily="34" charset="0"/>
              </a:rPr>
              <a:t>El alfarero y el barro</a:t>
            </a:r>
            <a:endParaRPr lang="es-MX" sz="6000" noProof="0" dirty="0">
              <a:solidFill>
                <a:schemeClr val="bg1"/>
              </a:solidFill>
              <a:latin typeface="Impact" panose="020B0806030902050204" pitchFamily="34" charset="0"/>
            </a:endParaRPr>
          </a:p>
        </p:txBody>
      </p:sp>
      <p:sp>
        <p:nvSpPr>
          <p:cNvPr id="15" name="Content Placeholder 2">
            <a:extLst>
              <a:ext uri="{FF2B5EF4-FFF2-40B4-BE49-F238E27FC236}">
                <a16:creationId xmlns:a16="http://schemas.microsoft.com/office/drawing/2014/main" id="{25C081C4-87C6-5CCB-172A-FF261460BA6E}"/>
              </a:ext>
            </a:extLst>
          </p:cNvPr>
          <p:cNvSpPr>
            <a:spLocks noGrp="1"/>
          </p:cNvSpPr>
          <p:nvPr>
            <p:ph idx="1"/>
          </p:nvPr>
        </p:nvSpPr>
        <p:spPr>
          <a:xfrm>
            <a:off x="7075170" y="2023413"/>
            <a:ext cx="4198620" cy="3955762"/>
          </a:xfrm>
        </p:spPr>
        <p:txBody>
          <a:bodyPr>
            <a:normAutofit/>
          </a:bodyPr>
          <a:lstStyle/>
          <a:p>
            <a:pPr marL="136525" indent="0" algn="ctr">
              <a:buNone/>
            </a:pPr>
            <a:r>
              <a:rPr lang="es-ES" altLang="en-US" sz="3200" dirty="0">
                <a:solidFill>
                  <a:schemeClr val="bg1"/>
                </a:solidFill>
                <a:latin typeface="Century Gothic" panose="020B0502020202020204" pitchFamily="34" charset="0"/>
              </a:rPr>
              <a:t>Dios elige a Moisés, Isaac, Jacob, David, Salomón, Jeremías, Isaías, Daniel y Jonás. Todos ellos elegidos para un “deber especial”.</a:t>
            </a:r>
            <a:endParaRPr lang="en-US" altLang="en-US" sz="32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380530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DF4E2F9-B33E-B325-6682-F026CD215898}"/>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8F325693-3741-EBDE-DC99-EDDC2CF05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Imagen 3">
            <a:extLst>
              <a:ext uri="{FF2B5EF4-FFF2-40B4-BE49-F238E27FC236}">
                <a16:creationId xmlns:a16="http://schemas.microsoft.com/office/drawing/2014/main" id="{CE5B1185-5C5C-307D-A666-492329F5634B}"/>
              </a:ext>
            </a:extLst>
          </p:cNvPr>
          <p:cNvPicPr>
            <a:picLocks noChangeAspect="1"/>
          </p:cNvPicPr>
          <p:nvPr/>
        </p:nvPicPr>
        <p:blipFill>
          <a:blip r:embed="rId2">
            <a:alphaModFix amt="50000"/>
          </a:blip>
          <a:srcRect t="15746"/>
          <a:stretch>
            <a:fillRect/>
          </a:stretch>
        </p:blipFill>
        <p:spPr>
          <a:xfrm>
            <a:off x="20" y="1282"/>
            <a:ext cx="12191980" cy="6856718"/>
          </a:xfrm>
          <a:prstGeom prst="rect">
            <a:avLst/>
          </a:prstGeom>
        </p:spPr>
      </p:pic>
      <p:sp>
        <p:nvSpPr>
          <p:cNvPr id="5" name="Title 1">
            <a:extLst>
              <a:ext uri="{FF2B5EF4-FFF2-40B4-BE49-F238E27FC236}">
                <a16:creationId xmlns:a16="http://schemas.microsoft.com/office/drawing/2014/main" id="{27335CEF-5FA8-DEE3-603E-4FAEBDF64D5A}"/>
              </a:ext>
            </a:extLst>
          </p:cNvPr>
          <p:cNvSpPr>
            <a:spLocks noGrp="1"/>
          </p:cNvSpPr>
          <p:nvPr>
            <p:ph type="title"/>
          </p:nvPr>
        </p:nvSpPr>
        <p:spPr>
          <a:xfrm>
            <a:off x="1223010" y="629031"/>
            <a:ext cx="9761220" cy="1553966"/>
          </a:xfrm>
        </p:spPr>
        <p:txBody>
          <a:bodyPr>
            <a:noAutofit/>
          </a:bodyPr>
          <a:lstStyle/>
          <a:p>
            <a:pPr algn="ctr"/>
            <a:r>
              <a:rPr lang="es-ES" sz="6000" noProof="0" dirty="0">
                <a:solidFill>
                  <a:schemeClr val="bg1"/>
                </a:solidFill>
                <a:latin typeface="Impact" panose="020B0806030902050204" pitchFamily="34" charset="0"/>
              </a:rPr>
              <a:t>Resumen: La predestinación de Dios</a:t>
            </a:r>
            <a:endParaRPr lang="es-MX" sz="6000" noProof="0" dirty="0">
              <a:solidFill>
                <a:schemeClr val="bg1"/>
              </a:solidFill>
              <a:latin typeface="Impact" panose="020B0806030902050204" pitchFamily="34" charset="0"/>
            </a:endParaRPr>
          </a:p>
        </p:txBody>
      </p:sp>
      <p:sp>
        <p:nvSpPr>
          <p:cNvPr id="7" name="Title 1">
            <a:extLst>
              <a:ext uri="{FF2B5EF4-FFF2-40B4-BE49-F238E27FC236}">
                <a16:creationId xmlns:a16="http://schemas.microsoft.com/office/drawing/2014/main" id="{C511BD6E-5471-2457-8494-1CCD22B0B724}"/>
              </a:ext>
            </a:extLst>
          </p:cNvPr>
          <p:cNvSpPr txBox="1">
            <a:spLocks/>
          </p:cNvSpPr>
          <p:nvPr/>
        </p:nvSpPr>
        <p:spPr>
          <a:xfrm>
            <a:off x="758096" y="2409000"/>
            <a:ext cx="2791926" cy="3938921"/>
          </a:xfrm>
          <a:prstGeom prst="rect">
            <a:avLst/>
          </a:prstGeom>
        </p:spPr>
        <p:txBody>
          <a:bodyPr anchor="ctr"/>
          <a:lstStyle>
            <a:lvl1pPr algn="l" defTabSz="914400" rtl="0" eaLnBrk="1" latinLnBrk="1" hangingPunct="1">
              <a:spcBef>
                <a:spcPct val="0"/>
              </a:spcBef>
              <a:buNone/>
              <a:defRPr sz="3600" b="1" kern="1200">
                <a:solidFill>
                  <a:schemeClr val="tx1"/>
                </a:solidFill>
                <a:latin typeface="Arial" pitchFamily="34" charset="0"/>
                <a:ea typeface="+mj-ea"/>
                <a:cs typeface="Arial" pitchFamily="34" charset="0"/>
              </a:defRPr>
            </a:lvl1pPr>
          </a:lstStyle>
          <a:p>
            <a:pPr algn="ctr" defTabSz="1219170"/>
            <a:r>
              <a:rPr lang="es-ES" altLang="ko-KR" sz="2800" b="0" dirty="0">
                <a:solidFill>
                  <a:schemeClr val="bg1"/>
                </a:solidFill>
                <a:latin typeface="Century Gothic" panose="020B0502020202020204" pitchFamily="34" charset="0"/>
              </a:rPr>
              <a:t>Dios es soberano y su voluntad puede prevalecer sobre la nuestra, pero:</a:t>
            </a:r>
          </a:p>
        </p:txBody>
      </p:sp>
      <p:sp>
        <p:nvSpPr>
          <p:cNvPr id="10" name="Rectangle 4">
            <a:extLst>
              <a:ext uri="{FF2B5EF4-FFF2-40B4-BE49-F238E27FC236}">
                <a16:creationId xmlns:a16="http://schemas.microsoft.com/office/drawing/2014/main" id="{088FF8AC-31C3-4B4C-DB37-E16DCC35A5EE}"/>
              </a:ext>
            </a:extLst>
          </p:cNvPr>
          <p:cNvSpPr/>
          <p:nvPr/>
        </p:nvSpPr>
        <p:spPr>
          <a:xfrm>
            <a:off x="4051951" y="2613895"/>
            <a:ext cx="3143443" cy="3536691"/>
          </a:xfrm>
          <a:prstGeom prst="rect">
            <a:avLst/>
          </a:prstGeom>
          <a:noFill/>
          <a:ln w="635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1219170" latinLnBrk="1"/>
            <a:endParaRPr lang="ko-KR" altLang="en-US" sz="2400" dirty="0">
              <a:solidFill>
                <a:schemeClr val="bg1"/>
              </a:solidFill>
              <a:latin typeface="Century Gothic" panose="020B0502020202020204" pitchFamily="34" charset="0"/>
            </a:endParaRPr>
          </a:p>
        </p:txBody>
      </p:sp>
      <p:sp>
        <p:nvSpPr>
          <p:cNvPr id="13" name="Rectangle 9">
            <a:extLst>
              <a:ext uri="{FF2B5EF4-FFF2-40B4-BE49-F238E27FC236}">
                <a16:creationId xmlns:a16="http://schemas.microsoft.com/office/drawing/2014/main" id="{37267877-0B58-E2F7-EA43-56F129A5435A}"/>
              </a:ext>
            </a:extLst>
          </p:cNvPr>
          <p:cNvSpPr/>
          <p:nvPr/>
        </p:nvSpPr>
        <p:spPr>
          <a:xfrm>
            <a:off x="7683615" y="2613895"/>
            <a:ext cx="3143443" cy="3536691"/>
          </a:xfrm>
          <a:prstGeom prst="rect">
            <a:avLst/>
          </a:prstGeom>
          <a:noFill/>
          <a:ln w="635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1219170" latinLnBrk="1"/>
            <a:endParaRPr lang="ko-KR" altLang="en-US" sz="2400" dirty="0">
              <a:solidFill>
                <a:schemeClr val="bg1"/>
              </a:solidFill>
              <a:latin typeface="Century Gothic" panose="020B0502020202020204" pitchFamily="34" charset="0"/>
            </a:endParaRPr>
          </a:p>
        </p:txBody>
      </p:sp>
      <p:sp>
        <p:nvSpPr>
          <p:cNvPr id="15" name="TextBox 12">
            <a:extLst>
              <a:ext uri="{FF2B5EF4-FFF2-40B4-BE49-F238E27FC236}">
                <a16:creationId xmlns:a16="http://schemas.microsoft.com/office/drawing/2014/main" id="{EF26BFE2-E42B-8A40-DC1B-224FC5FE036C}"/>
              </a:ext>
            </a:extLst>
          </p:cNvPr>
          <p:cNvSpPr txBox="1"/>
          <p:nvPr/>
        </p:nvSpPr>
        <p:spPr>
          <a:xfrm>
            <a:off x="4342998" y="2860983"/>
            <a:ext cx="2723823" cy="3046988"/>
          </a:xfrm>
          <a:prstGeom prst="rect">
            <a:avLst/>
          </a:prstGeom>
          <a:noFill/>
        </p:spPr>
        <p:txBody>
          <a:bodyPr wrap="square" rtlCol="0">
            <a:spAutoFit/>
          </a:bodyPr>
          <a:lstStyle/>
          <a:p>
            <a:pPr defTabSz="1219170" latinLnBrk="1"/>
            <a:r>
              <a:rPr lang="es-MX" altLang="ko-KR" sz="2400" dirty="0">
                <a:solidFill>
                  <a:schemeClr val="bg1"/>
                </a:solidFill>
                <a:latin typeface="Century Gothic" panose="020B0502020202020204" pitchFamily="34" charset="0"/>
                <a:cs typeface="Arial" pitchFamily="34" charset="0"/>
              </a:rPr>
              <a:t>1. </a:t>
            </a:r>
            <a:r>
              <a:rPr lang="es-ES" altLang="ko-KR" sz="2400" dirty="0">
                <a:solidFill>
                  <a:schemeClr val="bg1"/>
                </a:solidFill>
                <a:latin typeface="Century Gothic" panose="020B0502020202020204" pitchFamily="34" charset="0"/>
                <a:cs typeface="Arial" pitchFamily="34" charset="0"/>
              </a:rPr>
              <a:t>Él solo interviene para predestinar la salvación de su pueblo, “primero para los judíos, luego para los gentiles”.</a:t>
            </a:r>
          </a:p>
        </p:txBody>
      </p:sp>
      <p:sp>
        <p:nvSpPr>
          <p:cNvPr id="16" name="TextBox 15">
            <a:extLst>
              <a:ext uri="{FF2B5EF4-FFF2-40B4-BE49-F238E27FC236}">
                <a16:creationId xmlns:a16="http://schemas.microsoft.com/office/drawing/2014/main" id="{8A621E45-5415-B93F-52D4-33C3E5FE50C7}"/>
              </a:ext>
            </a:extLst>
          </p:cNvPr>
          <p:cNvSpPr txBox="1"/>
          <p:nvPr/>
        </p:nvSpPr>
        <p:spPr>
          <a:xfrm>
            <a:off x="7845936" y="2722836"/>
            <a:ext cx="2841660" cy="3416320"/>
          </a:xfrm>
          <a:prstGeom prst="rect">
            <a:avLst/>
          </a:prstGeom>
          <a:noFill/>
          <a:ln>
            <a:noFill/>
          </a:ln>
        </p:spPr>
        <p:txBody>
          <a:bodyPr wrap="square" rtlCol="0">
            <a:spAutoFit/>
          </a:bodyPr>
          <a:lstStyle/>
          <a:p>
            <a:pPr defTabSz="1219170" latinLnBrk="1"/>
            <a:r>
              <a:rPr lang="es-MX" altLang="ko-KR" sz="2400" dirty="0">
                <a:solidFill>
                  <a:schemeClr val="bg1"/>
                </a:solidFill>
                <a:latin typeface="Century Gothic" panose="020B0502020202020204" pitchFamily="34" charset="0"/>
                <a:cs typeface="Arial" pitchFamily="34" charset="0"/>
              </a:rPr>
              <a:t>2. </a:t>
            </a:r>
            <a:r>
              <a:rPr lang="es-ES" altLang="ko-KR" sz="2400" dirty="0">
                <a:solidFill>
                  <a:schemeClr val="bg1"/>
                </a:solidFill>
                <a:latin typeface="Century Gothic" panose="020B0502020202020204" pitchFamily="34" charset="0"/>
                <a:cs typeface="Arial" pitchFamily="34" charset="0"/>
              </a:rPr>
              <a:t>Incluso cuando “manipula” a la gente, nunca les roba la capacidad de elegir si, en última instancia, para servir a Dios y ser salvados.</a:t>
            </a:r>
            <a:endParaRPr lang="es-MX" altLang="ko-KR" sz="2400" dirty="0">
              <a:solidFill>
                <a:schemeClr val="bg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5237943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magen 3">
            <a:extLst>
              <a:ext uri="{FF2B5EF4-FFF2-40B4-BE49-F238E27FC236}">
                <a16:creationId xmlns:a16="http://schemas.microsoft.com/office/drawing/2014/main" id="{DA7F76BC-FC3C-4FD2-9B96-67E1B138E80A}"/>
              </a:ext>
            </a:extLst>
          </p:cNvPr>
          <p:cNvPicPr>
            <a:picLocks noChangeAspect="1"/>
          </p:cNvPicPr>
          <p:nvPr/>
        </p:nvPicPr>
        <p:blipFill>
          <a:blip r:embed="rId2"/>
          <a:srcRect b="15746"/>
          <a:stretch>
            <a:fillRect/>
          </a:stretch>
        </p:blipFill>
        <p:spPr>
          <a:xfrm>
            <a:off x="20" y="1282"/>
            <a:ext cx="12191980" cy="6856718"/>
          </a:xfrm>
          <a:prstGeom prst="rect">
            <a:avLst/>
          </a:prstGeom>
        </p:spPr>
      </p:pic>
      <p:grpSp>
        <p:nvGrpSpPr>
          <p:cNvPr id="5" name="Grupo 4">
            <a:extLst>
              <a:ext uri="{FF2B5EF4-FFF2-40B4-BE49-F238E27FC236}">
                <a16:creationId xmlns:a16="http://schemas.microsoft.com/office/drawing/2014/main" id="{0434CAF1-59B9-648C-BF69-244573564DB2}"/>
              </a:ext>
            </a:extLst>
          </p:cNvPr>
          <p:cNvGrpSpPr/>
          <p:nvPr/>
        </p:nvGrpSpPr>
        <p:grpSpPr>
          <a:xfrm>
            <a:off x="736683" y="1758264"/>
            <a:ext cx="3049199" cy="3049207"/>
            <a:chOff x="882599" y="1916765"/>
            <a:chExt cx="1156229" cy="1212404"/>
          </a:xfrm>
        </p:grpSpPr>
        <p:sp>
          <p:nvSpPr>
            <p:cNvPr id="6" name="Diagrama de flujo: conector 5">
              <a:extLst>
                <a:ext uri="{FF2B5EF4-FFF2-40B4-BE49-F238E27FC236}">
                  <a16:creationId xmlns:a16="http://schemas.microsoft.com/office/drawing/2014/main" id="{950AF7DF-9F13-C7D2-FDE8-A3E3D999AD8D}"/>
                </a:ext>
              </a:extLst>
            </p:cNvPr>
            <p:cNvSpPr/>
            <p:nvPr/>
          </p:nvSpPr>
          <p:spPr>
            <a:xfrm>
              <a:off x="962834" y="1992687"/>
              <a:ext cx="1006070" cy="1054947"/>
            </a:xfrm>
            <a:prstGeom prst="flowChartConnector">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HEBREOS: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Abandonar la Fe/ Perseverar en la Fe</a:t>
              </a:r>
              <a:endParaRPr kumimoji="0" lang="es-MX" sz="3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7" name="Círculo: vacío 6">
              <a:extLst>
                <a:ext uri="{FF2B5EF4-FFF2-40B4-BE49-F238E27FC236}">
                  <a16:creationId xmlns:a16="http://schemas.microsoft.com/office/drawing/2014/main" id="{A30C5E41-0545-B26F-D376-8DDB3AF0F7C9}"/>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10" name="Rectangle 3">
            <a:extLst>
              <a:ext uri="{FF2B5EF4-FFF2-40B4-BE49-F238E27FC236}">
                <a16:creationId xmlns:a16="http://schemas.microsoft.com/office/drawing/2014/main" id="{2681698C-C429-48A6-C237-062DDC9AEFF4}"/>
              </a:ext>
            </a:extLst>
          </p:cNvPr>
          <p:cNvSpPr txBox="1">
            <a:spLocks noChangeArrowheads="1"/>
          </p:cNvSpPr>
          <p:nvPr/>
        </p:nvSpPr>
        <p:spPr>
          <a:xfrm>
            <a:off x="4504680" y="1032510"/>
            <a:ext cx="6971040" cy="5113020"/>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lang="es-MX" sz="3100" dirty="0">
                <a:solidFill>
                  <a:schemeClr val="bg1"/>
                </a:solidFill>
                <a:latin typeface="Century Gothic" panose="020B0502020202020204" pitchFamily="34" charset="0"/>
              </a:rPr>
              <a:t>Ellos nunca entrarán en mi reposo 3:11, 4:5</a:t>
            </a:r>
          </a:p>
          <a:p>
            <a:pPr>
              <a:buFont typeface="Courier New" panose="02070309020205020404" pitchFamily="49" charset="0"/>
              <a:buChar char="o"/>
              <a:defRPr/>
            </a:pPr>
            <a:r>
              <a:rPr lang="es-MX" sz="3100" dirty="0">
                <a:solidFill>
                  <a:schemeClr val="bg1"/>
                </a:solidFill>
                <a:latin typeface="Century Gothic" panose="020B0502020202020204" pitchFamily="34" charset="0"/>
              </a:rPr>
              <a:t>Nosotros hemos venido a compartir en Cristo </a:t>
            </a:r>
            <a:r>
              <a:rPr lang="es-MX" sz="3100" b="1" i="1" dirty="0">
                <a:solidFill>
                  <a:schemeClr val="bg1"/>
                </a:solidFill>
                <a:latin typeface="Century Gothic" panose="020B0502020202020204" pitchFamily="34" charset="0"/>
              </a:rPr>
              <a:t>si en verdad nos mantenemos firme hasta el fin la confianza que tuvimos al principio</a:t>
            </a:r>
            <a:r>
              <a:rPr lang="es-MX" sz="3100" i="1" dirty="0">
                <a:solidFill>
                  <a:schemeClr val="bg1"/>
                </a:solidFill>
                <a:latin typeface="Century Gothic" panose="020B0502020202020204" pitchFamily="34" charset="0"/>
              </a:rPr>
              <a:t>. </a:t>
            </a:r>
            <a:r>
              <a:rPr lang="es-MX" sz="3100" dirty="0">
                <a:solidFill>
                  <a:schemeClr val="bg1"/>
                </a:solidFill>
                <a:latin typeface="Century Gothic" panose="020B0502020202020204" pitchFamily="34" charset="0"/>
              </a:rPr>
              <a:t>3:14</a:t>
            </a:r>
          </a:p>
          <a:p>
            <a:pPr>
              <a:buFont typeface="Courier New" panose="02070309020205020404" pitchFamily="49" charset="0"/>
              <a:buChar char="o"/>
              <a:defRPr/>
            </a:pPr>
            <a:r>
              <a:rPr lang="es-MX" sz="3100" dirty="0">
                <a:solidFill>
                  <a:schemeClr val="bg1"/>
                </a:solidFill>
                <a:latin typeface="Century Gothic" panose="020B0502020202020204" pitchFamily="34" charset="0"/>
              </a:rPr>
              <a:t>no pudieron entrar a causa de su incredulidad. 3:19</a:t>
            </a:r>
          </a:p>
          <a:p>
            <a:pPr>
              <a:buFont typeface="Courier New" panose="02070309020205020404" pitchFamily="49" charset="0"/>
              <a:buChar char="o"/>
              <a:defRPr/>
            </a:pPr>
            <a:r>
              <a:rPr lang="es-MX" sz="3100" dirty="0">
                <a:solidFill>
                  <a:schemeClr val="bg1"/>
                </a:solidFill>
                <a:latin typeface="Century Gothic" panose="020B0502020202020204" pitchFamily="34" charset="0"/>
              </a:rPr>
              <a:t>no sea que alguno de ustedes no lo logre.  4:1</a:t>
            </a:r>
          </a:p>
          <a:p>
            <a:pPr>
              <a:buFont typeface="Courier New" panose="02070309020205020404" pitchFamily="49" charset="0"/>
              <a:buChar char="o"/>
              <a:defRPr/>
            </a:pPr>
            <a:r>
              <a:rPr lang="es-MX" sz="3100" dirty="0">
                <a:solidFill>
                  <a:schemeClr val="bg1"/>
                </a:solidFill>
                <a:latin typeface="Century Gothic" panose="020B0502020202020204" pitchFamily="34" charset="0"/>
              </a:rPr>
              <a:t>Algunos… no entraron por causa de su desobediencia 4:6</a:t>
            </a:r>
          </a:p>
          <a:p>
            <a:pPr>
              <a:buFont typeface="Courier New" panose="02070309020205020404" pitchFamily="49" charset="0"/>
              <a:buChar char="o"/>
              <a:defRPr/>
            </a:pPr>
            <a:r>
              <a:rPr lang="es-MX" sz="3100" dirty="0">
                <a:solidFill>
                  <a:schemeClr val="bg1"/>
                </a:solidFill>
                <a:latin typeface="Century Gothic" panose="020B0502020202020204" pitchFamily="34" charset="0"/>
              </a:rPr>
              <a:t>Hagamos todo el esfuerzo posible para entrar en ese descanso </a:t>
            </a:r>
            <a:r>
              <a:rPr lang="es-MX" sz="3100" b="1" i="1" dirty="0">
                <a:solidFill>
                  <a:schemeClr val="bg1"/>
                </a:solidFill>
                <a:latin typeface="Century Gothic" panose="020B0502020202020204" pitchFamily="34" charset="0"/>
              </a:rPr>
              <a:t>para que nadie caiga al seguir</a:t>
            </a:r>
            <a:r>
              <a:rPr lang="es-MX" sz="3100" dirty="0">
                <a:solidFill>
                  <a:schemeClr val="bg1"/>
                </a:solidFill>
                <a:latin typeface="Century Gothic" panose="020B0502020202020204" pitchFamily="34" charset="0"/>
              </a:rPr>
              <a:t> aquel ejemplo de desobediencia 4:11</a:t>
            </a:r>
          </a:p>
          <a:p>
            <a:pPr>
              <a:buFont typeface="Courier New" panose="02070309020205020404" pitchFamily="49" charset="0"/>
              <a:buChar char="o"/>
              <a:defRPr/>
            </a:pPr>
            <a:endParaRPr lang="es-MX" sz="3100" dirty="0">
              <a:solidFill>
                <a:schemeClr val="bg1"/>
              </a:solidFill>
              <a:latin typeface="Century Gothic" panose="020B0502020202020204" pitchFamily="34" charset="0"/>
            </a:endParaRPr>
          </a:p>
          <a:p>
            <a:pPr>
              <a:buFont typeface="Courier New" panose="02070309020205020404" pitchFamily="49" charset="0"/>
              <a:buChar char="o"/>
              <a:defRPr/>
            </a:pPr>
            <a:r>
              <a:rPr lang="es-MX" sz="3100" dirty="0">
                <a:solidFill>
                  <a:schemeClr val="bg1"/>
                </a:solidFill>
                <a:latin typeface="Century Gothic" panose="020B0502020202020204" pitchFamily="34" charset="0"/>
              </a:rPr>
              <a:t>¿Entiendes el punto?</a:t>
            </a:r>
          </a:p>
          <a:p>
            <a:pPr>
              <a:defRPr/>
            </a:pPr>
            <a:endParaRPr lang="es-MX" sz="24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964312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Imagen 1">
            <a:extLst>
              <a:ext uri="{FF2B5EF4-FFF2-40B4-BE49-F238E27FC236}">
                <a16:creationId xmlns:a16="http://schemas.microsoft.com/office/drawing/2014/main" id="{4EE72D91-936D-E166-E579-A9801B4C45B8}"/>
              </a:ext>
            </a:extLst>
          </p:cNvPr>
          <p:cNvPicPr>
            <a:picLocks noChangeAspect="1"/>
          </p:cNvPicPr>
          <p:nvPr/>
        </p:nvPicPr>
        <p:blipFill>
          <a:blip r:embed="rId2">
            <a:alphaModFix amt="50000"/>
          </a:blip>
          <a:srcRect t="770" b="14976"/>
          <a:stretch>
            <a:fillRect/>
          </a:stretch>
        </p:blipFill>
        <p:spPr>
          <a:xfrm>
            <a:off x="20" y="1282"/>
            <a:ext cx="12191980" cy="6856718"/>
          </a:xfrm>
          <a:prstGeom prst="rect">
            <a:avLst/>
          </a:prstGeom>
        </p:spPr>
      </p:pic>
      <p:sp>
        <p:nvSpPr>
          <p:cNvPr id="3" name="Rectangle 2">
            <a:extLst>
              <a:ext uri="{FF2B5EF4-FFF2-40B4-BE49-F238E27FC236}">
                <a16:creationId xmlns:a16="http://schemas.microsoft.com/office/drawing/2014/main" id="{8F9330E8-86BC-C37E-E99D-E5A8216A0DD3}"/>
              </a:ext>
            </a:extLst>
          </p:cNvPr>
          <p:cNvSpPr>
            <a:spLocks noChangeArrowheads="1"/>
          </p:cNvSpPr>
          <p:nvPr/>
        </p:nvSpPr>
        <p:spPr bwMode="auto">
          <a:xfrm>
            <a:off x="1412875" y="603251"/>
            <a:ext cx="91440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Char char="•"/>
              <a:tabLst>
                <a:tab pos="-571500" algn="l"/>
              </a:tabLst>
              <a:defRPr sz="3200">
                <a:solidFill>
                  <a:schemeClr val="tx1"/>
                </a:solidFill>
                <a:latin typeface="Garamond" panose="02020404030301010803" pitchFamily="18" charset="0"/>
              </a:defRPr>
            </a:lvl1pPr>
            <a:lvl2pPr marL="742950" indent="-285750">
              <a:spcBef>
                <a:spcPct val="20000"/>
              </a:spcBef>
              <a:buChar char="–"/>
              <a:tabLst>
                <a:tab pos="-571500" algn="l"/>
              </a:tabLst>
              <a:defRPr sz="2800">
                <a:solidFill>
                  <a:schemeClr val="tx1"/>
                </a:solidFill>
                <a:latin typeface="Garamond" panose="02020404030301010803" pitchFamily="18" charset="0"/>
              </a:defRPr>
            </a:lvl2pPr>
            <a:lvl3pPr marL="1143000" indent="-228600">
              <a:spcBef>
                <a:spcPct val="20000"/>
              </a:spcBef>
              <a:buClr>
                <a:schemeClr val="tx2"/>
              </a:buClr>
              <a:buChar char="•"/>
              <a:tabLst>
                <a:tab pos="-571500" algn="l"/>
              </a:tabLst>
              <a:defRPr sz="2400">
                <a:solidFill>
                  <a:schemeClr val="tx1"/>
                </a:solidFill>
                <a:latin typeface="Garamond" panose="02020404030301010803" pitchFamily="18" charset="0"/>
              </a:defRPr>
            </a:lvl3pPr>
            <a:lvl4pPr marL="1600200" indent="-228600">
              <a:spcBef>
                <a:spcPct val="20000"/>
              </a:spcBef>
              <a:buChar char="–"/>
              <a:tabLst>
                <a:tab pos="-571500" algn="l"/>
              </a:tabLst>
              <a:defRPr sz="2000">
                <a:solidFill>
                  <a:schemeClr val="tx1"/>
                </a:solidFill>
                <a:latin typeface="Garamond" panose="02020404030301010803" pitchFamily="18" charset="0"/>
              </a:defRPr>
            </a:lvl4pPr>
            <a:lvl5pPr marL="2057400" indent="-228600">
              <a:spcBef>
                <a:spcPct val="20000"/>
              </a:spcBef>
              <a:buClr>
                <a:schemeClr val="folHlink"/>
              </a:buClr>
              <a:buChar char="•"/>
              <a:tabLst>
                <a:tab pos="-571500" algn="l"/>
              </a:tabLst>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9pPr>
          </a:lstStyle>
          <a:p>
            <a:pPr eaLnBrk="1" hangingPunct="1">
              <a:spcBef>
                <a:spcPct val="0"/>
              </a:spcBef>
              <a:buClrTx/>
              <a:buFontTx/>
              <a:buNone/>
            </a:pPr>
            <a:r>
              <a:rPr lang="es-MX" altLang="en-US" sz="1600" dirty="0">
                <a:solidFill>
                  <a:schemeClr val="bg1"/>
                </a:solidFill>
                <a:latin typeface="Impact" panose="020B0806030902050204" pitchFamily="34" charset="0"/>
                <a:cs typeface="Times New Roman" panose="02020603050405020304" pitchFamily="18" charset="0"/>
              </a:rPr>
              <a:t> </a:t>
            </a:r>
            <a:endParaRPr lang="es-MX" altLang="en-US" sz="1800" i="1" dirty="0">
              <a:solidFill>
                <a:schemeClr val="bg1"/>
              </a:solidFill>
              <a:latin typeface="Impact" panose="020B0806030902050204" pitchFamily="34" charset="0"/>
              <a:cs typeface="Times New Roman" panose="02020603050405020304" pitchFamily="18" charset="0"/>
            </a:endParaRPr>
          </a:p>
          <a:p>
            <a:pPr>
              <a:spcBef>
                <a:spcPct val="0"/>
              </a:spcBef>
              <a:buClrTx/>
              <a:buFontTx/>
              <a:buNone/>
            </a:pPr>
            <a:r>
              <a:rPr lang="es-MX" altLang="en-US" sz="2000" b="1" dirty="0">
                <a:solidFill>
                  <a:schemeClr val="bg1"/>
                </a:solidFill>
                <a:latin typeface="Impact" panose="020B0806030902050204" pitchFamily="34" charset="0"/>
                <a:cs typeface="Times New Roman" panose="02020603050405020304" pitchFamily="18" charset="0"/>
              </a:rPr>
              <a:t>        </a:t>
            </a:r>
            <a:r>
              <a:rPr lang="en-US" altLang="en-US" sz="2000" b="1" dirty="0">
                <a:solidFill>
                  <a:schemeClr val="bg1"/>
                </a:solidFill>
                <a:latin typeface="Impact" panose="020B0806030902050204" pitchFamily="34" charset="0"/>
                <a:cs typeface="Times New Roman" panose="02020603050405020304" pitchFamily="18" charset="0"/>
              </a:rPr>
              <a:t>     </a:t>
            </a:r>
            <a:r>
              <a:rPr lang="es-MX" altLang="en-US" sz="2000" b="1" dirty="0">
                <a:solidFill>
                  <a:schemeClr val="bg1"/>
                </a:solidFill>
                <a:latin typeface="Impact" panose="020B0806030902050204" pitchFamily="34" charset="0"/>
                <a:cs typeface="Times New Roman" panose="02020603050405020304" pitchFamily="18" charset="0"/>
              </a:rPr>
              <a:t> </a:t>
            </a:r>
            <a:r>
              <a:rPr lang="es-ES" altLang="en-US" sz="4400" b="1" dirty="0">
                <a:solidFill>
                  <a:schemeClr val="bg1"/>
                </a:solidFill>
                <a:latin typeface="Impact" panose="020B0806030902050204" pitchFamily="34" charset="0"/>
                <a:cs typeface="Times New Roman" panose="02020603050405020304" pitchFamily="18" charset="0"/>
              </a:rPr>
              <a:t>Tipo/antitipo histórico en el Éxodo</a:t>
            </a:r>
            <a:endParaRPr lang="es-MX" altLang="en-US" sz="4400" dirty="0">
              <a:solidFill>
                <a:schemeClr val="bg1"/>
              </a:solidFill>
              <a:latin typeface="Impact" panose="020B0806030902050204" pitchFamily="34" charset="0"/>
            </a:endParaRPr>
          </a:p>
        </p:txBody>
      </p:sp>
      <p:grpSp>
        <p:nvGrpSpPr>
          <p:cNvPr id="4" name="Group 3">
            <a:extLst>
              <a:ext uri="{FF2B5EF4-FFF2-40B4-BE49-F238E27FC236}">
                <a16:creationId xmlns:a16="http://schemas.microsoft.com/office/drawing/2014/main" id="{E7E89DB8-9490-32DF-6F6F-D2BD299101D5}"/>
              </a:ext>
            </a:extLst>
          </p:cNvPr>
          <p:cNvGrpSpPr>
            <a:grpSpLocks/>
          </p:cNvGrpSpPr>
          <p:nvPr/>
        </p:nvGrpSpPr>
        <p:grpSpPr bwMode="auto">
          <a:xfrm>
            <a:off x="3173730" y="2068831"/>
            <a:ext cx="5410200" cy="3857625"/>
            <a:chOff x="-3" y="631"/>
            <a:chExt cx="1798" cy="2430"/>
          </a:xfrm>
        </p:grpSpPr>
        <p:grpSp>
          <p:nvGrpSpPr>
            <p:cNvPr id="5" name="Group 4">
              <a:extLst>
                <a:ext uri="{FF2B5EF4-FFF2-40B4-BE49-F238E27FC236}">
                  <a16:creationId xmlns:a16="http://schemas.microsoft.com/office/drawing/2014/main" id="{F4BF7F27-E0A8-C6C7-3796-10564EBEDBFF}"/>
                </a:ext>
              </a:extLst>
            </p:cNvPr>
            <p:cNvGrpSpPr>
              <a:grpSpLocks/>
            </p:cNvGrpSpPr>
            <p:nvPr/>
          </p:nvGrpSpPr>
          <p:grpSpPr bwMode="auto">
            <a:xfrm>
              <a:off x="0" y="634"/>
              <a:ext cx="1792" cy="2424"/>
              <a:chOff x="0" y="634"/>
              <a:chExt cx="1792" cy="2424"/>
            </a:xfrm>
          </p:grpSpPr>
          <p:grpSp>
            <p:nvGrpSpPr>
              <p:cNvPr id="8" name="Group 5">
                <a:extLst>
                  <a:ext uri="{FF2B5EF4-FFF2-40B4-BE49-F238E27FC236}">
                    <a16:creationId xmlns:a16="http://schemas.microsoft.com/office/drawing/2014/main" id="{BA919B0A-00B4-0BA5-F77D-02A474E7D9F0}"/>
                  </a:ext>
                </a:extLst>
              </p:cNvPr>
              <p:cNvGrpSpPr>
                <a:grpSpLocks/>
              </p:cNvGrpSpPr>
              <p:nvPr/>
            </p:nvGrpSpPr>
            <p:grpSpPr bwMode="auto">
              <a:xfrm>
                <a:off x="0" y="634"/>
                <a:ext cx="885" cy="697"/>
                <a:chOff x="0" y="634"/>
                <a:chExt cx="885" cy="697"/>
              </a:xfrm>
            </p:grpSpPr>
            <p:sp>
              <p:nvSpPr>
                <p:cNvPr id="30" name="Rectangle 6">
                  <a:extLst>
                    <a:ext uri="{FF2B5EF4-FFF2-40B4-BE49-F238E27FC236}">
                      <a16:creationId xmlns:a16="http://schemas.microsoft.com/office/drawing/2014/main" id="{F85E784B-80F4-712A-E5FC-7451CD152171}"/>
                    </a:ext>
                  </a:extLst>
                </p:cNvPr>
                <p:cNvSpPr>
                  <a:spLocks noChangeArrowheads="1"/>
                </p:cNvSpPr>
                <p:nvPr/>
              </p:nvSpPr>
              <p:spPr bwMode="auto">
                <a:xfrm>
                  <a:off x="43" y="725"/>
                  <a:ext cx="799" cy="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hlink"/>
                    </a:buClr>
                    <a:buChar char="•"/>
                    <a:tabLst>
                      <a:tab pos="-571500" algn="l"/>
                    </a:tabLst>
                    <a:defRPr sz="3200">
                      <a:solidFill>
                        <a:schemeClr val="tx1"/>
                      </a:solidFill>
                      <a:latin typeface="Garamond" panose="02020404030301010803" pitchFamily="18" charset="0"/>
                    </a:defRPr>
                  </a:lvl1pPr>
                  <a:lvl2pPr marL="742950" indent="-285750">
                    <a:spcBef>
                      <a:spcPct val="20000"/>
                    </a:spcBef>
                    <a:buChar char="–"/>
                    <a:tabLst>
                      <a:tab pos="-571500" algn="l"/>
                    </a:tabLst>
                    <a:defRPr sz="2800">
                      <a:solidFill>
                        <a:schemeClr val="tx1"/>
                      </a:solidFill>
                      <a:latin typeface="Garamond" panose="02020404030301010803" pitchFamily="18" charset="0"/>
                    </a:defRPr>
                  </a:lvl2pPr>
                  <a:lvl3pPr marL="1143000" indent="-228600">
                    <a:spcBef>
                      <a:spcPct val="20000"/>
                    </a:spcBef>
                    <a:buClr>
                      <a:schemeClr val="tx2"/>
                    </a:buClr>
                    <a:buChar char="•"/>
                    <a:tabLst>
                      <a:tab pos="-571500" algn="l"/>
                    </a:tabLst>
                    <a:defRPr sz="2400">
                      <a:solidFill>
                        <a:schemeClr val="tx1"/>
                      </a:solidFill>
                      <a:latin typeface="Garamond" panose="02020404030301010803" pitchFamily="18" charset="0"/>
                    </a:defRPr>
                  </a:lvl3pPr>
                  <a:lvl4pPr marL="1600200" indent="-228600">
                    <a:spcBef>
                      <a:spcPct val="20000"/>
                    </a:spcBef>
                    <a:buChar char="–"/>
                    <a:tabLst>
                      <a:tab pos="-571500" algn="l"/>
                    </a:tabLst>
                    <a:defRPr sz="2000">
                      <a:solidFill>
                        <a:schemeClr val="tx1"/>
                      </a:solidFill>
                      <a:latin typeface="Garamond" panose="02020404030301010803" pitchFamily="18" charset="0"/>
                    </a:defRPr>
                  </a:lvl4pPr>
                  <a:lvl5pPr marL="2057400" indent="-228600">
                    <a:spcBef>
                      <a:spcPct val="20000"/>
                    </a:spcBef>
                    <a:buClr>
                      <a:schemeClr val="folHlink"/>
                    </a:buClr>
                    <a:buChar char="•"/>
                    <a:tabLst>
                      <a:tab pos="-571500" algn="l"/>
                    </a:tabLst>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9pPr>
                </a:lstStyle>
                <a:p>
                  <a:pPr algn="ctr" eaLnBrk="1" hangingPunct="1">
                    <a:spcBef>
                      <a:spcPct val="0"/>
                    </a:spcBef>
                    <a:buClrTx/>
                    <a:buFontTx/>
                    <a:buNone/>
                  </a:pPr>
                  <a:r>
                    <a:rPr lang="es-MX" sz="1800" b="1" noProof="0" dirty="0">
                      <a:solidFill>
                        <a:schemeClr val="bg1"/>
                      </a:solidFill>
                      <a:latin typeface="Century Gothic" panose="020B0502020202020204" pitchFamily="34" charset="0"/>
                      <a:cs typeface="Times New Roman" panose="02020603050405020304" pitchFamily="18" charset="0"/>
                    </a:rPr>
                    <a:t>TIPO DEL ANTIGUO TESTAMENTO</a:t>
                  </a:r>
                  <a:endParaRPr lang="es-MX" sz="1800" b="1" i="1" noProof="0" dirty="0">
                    <a:solidFill>
                      <a:schemeClr val="bg1"/>
                    </a:solidFill>
                    <a:latin typeface="Century Gothic" panose="020B0502020202020204" pitchFamily="34" charset="0"/>
                    <a:cs typeface="Times New Roman" panose="02020603050405020304" pitchFamily="18" charset="0"/>
                  </a:endParaRPr>
                </a:p>
                <a:p>
                  <a:pPr algn="ctr">
                    <a:spcBef>
                      <a:spcPct val="0"/>
                    </a:spcBef>
                    <a:buClrTx/>
                    <a:buFontTx/>
                    <a:buNone/>
                  </a:pPr>
                  <a:endParaRPr lang="es-MX" sz="1800" noProof="0" dirty="0">
                    <a:solidFill>
                      <a:schemeClr val="bg1"/>
                    </a:solidFill>
                    <a:latin typeface="Century Gothic" panose="020B0502020202020204" pitchFamily="34" charset="0"/>
                  </a:endParaRPr>
                </a:p>
              </p:txBody>
            </p:sp>
            <p:sp>
              <p:nvSpPr>
                <p:cNvPr id="31" name="Rectangle 7">
                  <a:extLst>
                    <a:ext uri="{FF2B5EF4-FFF2-40B4-BE49-F238E27FC236}">
                      <a16:creationId xmlns:a16="http://schemas.microsoft.com/office/drawing/2014/main" id="{9BBC93C8-4315-3143-63B5-296CD3EA4E74}"/>
                    </a:ext>
                  </a:extLst>
                </p:cNvPr>
                <p:cNvSpPr>
                  <a:spLocks noChangeArrowheads="1"/>
                </p:cNvSpPr>
                <p:nvPr/>
              </p:nvSpPr>
              <p:spPr bwMode="auto">
                <a:xfrm>
                  <a:off x="0" y="634"/>
                  <a:ext cx="885" cy="606"/>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lgn="ctr">
                    <a:spcBef>
                      <a:spcPct val="0"/>
                    </a:spcBef>
                    <a:buClrTx/>
                    <a:buFontTx/>
                    <a:buNone/>
                  </a:pPr>
                  <a:endParaRPr lang="es-MX" sz="1800" noProof="0" dirty="0">
                    <a:solidFill>
                      <a:schemeClr val="bg1"/>
                    </a:solidFill>
                    <a:latin typeface="Century Gothic" panose="020B0502020202020204" pitchFamily="34" charset="0"/>
                  </a:endParaRPr>
                </a:p>
              </p:txBody>
            </p:sp>
          </p:grpSp>
          <p:grpSp>
            <p:nvGrpSpPr>
              <p:cNvPr id="9" name="Group 8">
                <a:extLst>
                  <a:ext uri="{FF2B5EF4-FFF2-40B4-BE49-F238E27FC236}">
                    <a16:creationId xmlns:a16="http://schemas.microsoft.com/office/drawing/2014/main" id="{74C48197-9F91-E31C-F49C-DC6A0164337B}"/>
                  </a:ext>
                </a:extLst>
              </p:cNvPr>
              <p:cNvGrpSpPr>
                <a:grpSpLocks/>
              </p:cNvGrpSpPr>
              <p:nvPr/>
            </p:nvGrpSpPr>
            <p:grpSpPr bwMode="auto">
              <a:xfrm>
                <a:off x="885" y="634"/>
                <a:ext cx="907" cy="697"/>
                <a:chOff x="885" y="634"/>
                <a:chExt cx="907" cy="697"/>
              </a:xfrm>
            </p:grpSpPr>
            <p:sp>
              <p:nvSpPr>
                <p:cNvPr id="28" name="Rectangle 9">
                  <a:extLst>
                    <a:ext uri="{FF2B5EF4-FFF2-40B4-BE49-F238E27FC236}">
                      <a16:creationId xmlns:a16="http://schemas.microsoft.com/office/drawing/2014/main" id="{CF72718A-AC59-30E9-1D8E-0F6E33D1A8D1}"/>
                    </a:ext>
                  </a:extLst>
                </p:cNvPr>
                <p:cNvSpPr>
                  <a:spLocks noChangeArrowheads="1"/>
                </p:cNvSpPr>
                <p:nvPr/>
              </p:nvSpPr>
              <p:spPr bwMode="auto">
                <a:xfrm>
                  <a:off x="928" y="725"/>
                  <a:ext cx="821" cy="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hlink"/>
                    </a:buClr>
                    <a:buChar char="•"/>
                    <a:tabLst>
                      <a:tab pos="-571500" algn="l"/>
                    </a:tabLst>
                    <a:defRPr sz="3200">
                      <a:solidFill>
                        <a:schemeClr val="tx1"/>
                      </a:solidFill>
                      <a:latin typeface="Garamond" panose="02020404030301010803" pitchFamily="18" charset="0"/>
                    </a:defRPr>
                  </a:lvl1pPr>
                  <a:lvl2pPr marL="742950" indent="-285750">
                    <a:spcBef>
                      <a:spcPct val="20000"/>
                    </a:spcBef>
                    <a:buChar char="–"/>
                    <a:tabLst>
                      <a:tab pos="-571500" algn="l"/>
                    </a:tabLst>
                    <a:defRPr sz="2800">
                      <a:solidFill>
                        <a:schemeClr val="tx1"/>
                      </a:solidFill>
                      <a:latin typeface="Garamond" panose="02020404030301010803" pitchFamily="18" charset="0"/>
                    </a:defRPr>
                  </a:lvl2pPr>
                  <a:lvl3pPr marL="1143000" indent="-228600">
                    <a:spcBef>
                      <a:spcPct val="20000"/>
                    </a:spcBef>
                    <a:buClr>
                      <a:schemeClr val="tx2"/>
                    </a:buClr>
                    <a:buChar char="•"/>
                    <a:tabLst>
                      <a:tab pos="-571500" algn="l"/>
                    </a:tabLst>
                    <a:defRPr sz="2400">
                      <a:solidFill>
                        <a:schemeClr val="tx1"/>
                      </a:solidFill>
                      <a:latin typeface="Garamond" panose="02020404030301010803" pitchFamily="18" charset="0"/>
                    </a:defRPr>
                  </a:lvl3pPr>
                  <a:lvl4pPr marL="1600200" indent="-228600">
                    <a:spcBef>
                      <a:spcPct val="20000"/>
                    </a:spcBef>
                    <a:buChar char="–"/>
                    <a:tabLst>
                      <a:tab pos="-571500" algn="l"/>
                    </a:tabLst>
                    <a:defRPr sz="2000">
                      <a:solidFill>
                        <a:schemeClr val="tx1"/>
                      </a:solidFill>
                      <a:latin typeface="Garamond" panose="02020404030301010803" pitchFamily="18" charset="0"/>
                    </a:defRPr>
                  </a:lvl4pPr>
                  <a:lvl5pPr marL="2057400" indent="-228600">
                    <a:spcBef>
                      <a:spcPct val="20000"/>
                    </a:spcBef>
                    <a:buClr>
                      <a:schemeClr val="folHlink"/>
                    </a:buClr>
                    <a:buChar char="•"/>
                    <a:tabLst>
                      <a:tab pos="-571500" algn="l"/>
                    </a:tabLst>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9pPr>
                </a:lstStyle>
                <a:p>
                  <a:pPr algn="ctr" eaLnBrk="1" hangingPunct="1">
                    <a:spcBef>
                      <a:spcPct val="0"/>
                    </a:spcBef>
                    <a:buClrTx/>
                    <a:buFontTx/>
                    <a:buNone/>
                  </a:pPr>
                  <a:r>
                    <a:rPr lang="es-MX" sz="1800" b="1" noProof="0" dirty="0">
                      <a:solidFill>
                        <a:schemeClr val="bg1"/>
                      </a:solidFill>
                      <a:latin typeface="Century Gothic" panose="020B0502020202020204" pitchFamily="34" charset="0"/>
                      <a:cs typeface="Times New Roman" panose="02020603050405020304" pitchFamily="18" charset="0"/>
                    </a:rPr>
                    <a:t>ANTITIPO DEL NUEVO TESTAMENTO</a:t>
                  </a:r>
                </a:p>
                <a:p>
                  <a:pPr algn="ctr">
                    <a:spcBef>
                      <a:spcPct val="0"/>
                    </a:spcBef>
                    <a:buClrTx/>
                    <a:buFontTx/>
                    <a:buNone/>
                  </a:pPr>
                  <a:endParaRPr lang="es-MX" sz="2400" noProof="0" dirty="0">
                    <a:solidFill>
                      <a:schemeClr val="bg1"/>
                    </a:solidFill>
                    <a:latin typeface="Century Gothic" panose="020B0502020202020204" pitchFamily="34" charset="0"/>
                  </a:endParaRPr>
                </a:p>
              </p:txBody>
            </p:sp>
            <p:sp>
              <p:nvSpPr>
                <p:cNvPr id="29" name="Rectangle 10">
                  <a:extLst>
                    <a:ext uri="{FF2B5EF4-FFF2-40B4-BE49-F238E27FC236}">
                      <a16:creationId xmlns:a16="http://schemas.microsoft.com/office/drawing/2014/main" id="{8E520096-1C6B-1245-565C-15CF4EA58FE7}"/>
                    </a:ext>
                  </a:extLst>
                </p:cNvPr>
                <p:cNvSpPr>
                  <a:spLocks noChangeArrowheads="1"/>
                </p:cNvSpPr>
                <p:nvPr/>
              </p:nvSpPr>
              <p:spPr bwMode="auto">
                <a:xfrm>
                  <a:off x="885" y="634"/>
                  <a:ext cx="907" cy="606"/>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lgn="ctr">
                    <a:spcBef>
                      <a:spcPct val="0"/>
                    </a:spcBef>
                    <a:buClrTx/>
                    <a:buFontTx/>
                    <a:buNone/>
                  </a:pPr>
                  <a:endParaRPr lang="es-MX" sz="1800" noProof="0" dirty="0">
                    <a:solidFill>
                      <a:schemeClr val="bg1"/>
                    </a:solidFill>
                    <a:latin typeface="Century Gothic" panose="020B0502020202020204" pitchFamily="34" charset="0"/>
                  </a:endParaRPr>
                </a:p>
              </p:txBody>
            </p:sp>
          </p:grpSp>
          <p:grpSp>
            <p:nvGrpSpPr>
              <p:cNvPr id="10" name="Group 11">
                <a:extLst>
                  <a:ext uri="{FF2B5EF4-FFF2-40B4-BE49-F238E27FC236}">
                    <a16:creationId xmlns:a16="http://schemas.microsoft.com/office/drawing/2014/main" id="{9C409ABB-3F35-9161-7952-A6A9B4383DB0}"/>
                  </a:ext>
                </a:extLst>
              </p:cNvPr>
              <p:cNvGrpSpPr>
                <a:grpSpLocks/>
              </p:cNvGrpSpPr>
              <p:nvPr/>
            </p:nvGrpSpPr>
            <p:grpSpPr bwMode="auto">
              <a:xfrm>
                <a:off x="0" y="1250"/>
                <a:ext cx="885" cy="560"/>
                <a:chOff x="0" y="1250"/>
                <a:chExt cx="885" cy="560"/>
              </a:xfrm>
            </p:grpSpPr>
            <p:sp>
              <p:nvSpPr>
                <p:cNvPr id="26" name="Rectangle 12">
                  <a:extLst>
                    <a:ext uri="{FF2B5EF4-FFF2-40B4-BE49-F238E27FC236}">
                      <a16:creationId xmlns:a16="http://schemas.microsoft.com/office/drawing/2014/main" id="{24EE49EE-050B-D8AD-0314-B9EF02F62C7C}"/>
                    </a:ext>
                  </a:extLst>
                </p:cNvPr>
                <p:cNvSpPr>
                  <a:spLocks noChangeArrowheads="1"/>
                </p:cNvSpPr>
                <p:nvPr/>
              </p:nvSpPr>
              <p:spPr bwMode="auto">
                <a:xfrm>
                  <a:off x="43" y="1310"/>
                  <a:ext cx="799" cy="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hlink"/>
                    </a:buClr>
                    <a:buChar char="•"/>
                    <a:tabLst>
                      <a:tab pos="-571500" algn="l"/>
                    </a:tabLst>
                    <a:defRPr sz="3200">
                      <a:solidFill>
                        <a:schemeClr val="tx1"/>
                      </a:solidFill>
                      <a:latin typeface="Garamond" panose="02020404030301010803" pitchFamily="18" charset="0"/>
                    </a:defRPr>
                  </a:lvl1pPr>
                  <a:lvl2pPr marL="742950" indent="-285750">
                    <a:spcBef>
                      <a:spcPct val="20000"/>
                    </a:spcBef>
                    <a:buChar char="–"/>
                    <a:tabLst>
                      <a:tab pos="-571500" algn="l"/>
                    </a:tabLst>
                    <a:defRPr sz="2800">
                      <a:solidFill>
                        <a:schemeClr val="tx1"/>
                      </a:solidFill>
                      <a:latin typeface="Garamond" panose="02020404030301010803" pitchFamily="18" charset="0"/>
                    </a:defRPr>
                  </a:lvl2pPr>
                  <a:lvl3pPr marL="1143000" indent="-228600">
                    <a:spcBef>
                      <a:spcPct val="20000"/>
                    </a:spcBef>
                    <a:buClr>
                      <a:schemeClr val="tx2"/>
                    </a:buClr>
                    <a:buChar char="•"/>
                    <a:tabLst>
                      <a:tab pos="-571500" algn="l"/>
                    </a:tabLst>
                    <a:defRPr sz="2400">
                      <a:solidFill>
                        <a:schemeClr val="tx1"/>
                      </a:solidFill>
                      <a:latin typeface="Garamond" panose="02020404030301010803" pitchFamily="18" charset="0"/>
                    </a:defRPr>
                  </a:lvl3pPr>
                  <a:lvl4pPr marL="1600200" indent="-228600">
                    <a:spcBef>
                      <a:spcPct val="20000"/>
                    </a:spcBef>
                    <a:buChar char="–"/>
                    <a:tabLst>
                      <a:tab pos="-571500" algn="l"/>
                    </a:tabLst>
                    <a:defRPr sz="2000">
                      <a:solidFill>
                        <a:schemeClr val="tx1"/>
                      </a:solidFill>
                      <a:latin typeface="Garamond" panose="02020404030301010803" pitchFamily="18" charset="0"/>
                    </a:defRPr>
                  </a:lvl4pPr>
                  <a:lvl5pPr marL="2057400" indent="-228600">
                    <a:spcBef>
                      <a:spcPct val="20000"/>
                    </a:spcBef>
                    <a:buClr>
                      <a:schemeClr val="folHlink"/>
                    </a:buClr>
                    <a:buChar char="•"/>
                    <a:tabLst>
                      <a:tab pos="-571500" algn="l"/>
                    </a:tabLst>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9pPr>
                </a:lstStyle>
                <a:p>
                  <a:pPr eaLnBrk="1" hangingPunct="1">
                    <a:spcBef>
                      <a:spcPct val="0"/>
                    </a:spcBef>
                    <a:buClrTx/>
                    <a:buFontTx/>
                    <a:buNone/>
                  </a:pPr>
                  <a:r>
                    <a:rPr lang="es-MX" sz="1800" b="1" noProof="0" dirty="0">
                      <a:solidFill>
                        <a:schemeClr val="bg1"/>
                      </a:solidFill>
                      <a:latin typeface="Century Gothic" panose="020B0502020202020204" pitchFamily="34" charset="0"/>
                      <a:cs typeface="Times New Roman" panose="02020603050405020304" pitchFamily="18" charset="0"/>
                    </a:rPr>
                    <a:t>LA ESCLAVITUD EN EGIPTO</a:t>
                  </a:r>
                  <a:endParaRPr lang="es-MX" sz="1800" b="1" i="1" noProof="0" dirty="0">
                    <a:solidFill>
                      <a:schemeClr val="bg1"/>
                    </a:solidFill>
                    <a:latin typeface="Century Gothic" panose="020B0502020202020204" pitchFamily="34" charset="0"/>
                    <a:cs typeface="Times New Roman" panose="02020603050405020304" pitchFamily="18" charset="0"/>
                  </a:endParaRPr>
                </a:p>
                <a:p>
                  <a:pPr>
                    <a:spcBef>
                      <a:spcPct val="0"/>
                    </a:spcBef>
                    <a:buClrTx/>
                    <a:buFontTx/>
                    <a:buNone/>
                  </a:pPr>
                  <a:endParaRPr lang="es-MX" sz="1800" b="1" noProof="0" dirty="0">
                    <a:solidFill>
                      <a:schemeClr val="bg1"/>
                    </a:solidFill>
                    <a:latin typeface="Century Gothic" panose="020B0502020202020204" pitchFamily="34" charset="0"/>
                  </a:endParaRPr>
                </a:p>
              </p:txBody>
            </p:sp>
            <p:sp>
              <p:nvSpPr>
                <p:cNvPr id="27" name="Rectangle 13">
                  <a:extLst>
                    <a:ext uri="{FF2B5EF4-FFF2-40B4-BE49-F238E27FC236}">
                      <a16:creationId xmlns:a16="http://schemas.microsoft.com/office/drawing/2014/main" id="{26CD20AF-EC96-CC76-9866-3FC393F779EB}"/>
                    </a:ext>
                  </a:extLst>
                </p:cNvPr>
                <p:cNvSpPr>
                  <a:spLocks noChangeArrowheads="1"/>
                </p:cNvSpPr>
                <p:nvPr/>
              </p:nvSpPr>
              <p:spPr bwMode="auto">
                <a:xfrm>
                  <a:off x="0" y="1250"/>
                  <a:ext cx="885" cy="50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lgn="ctr">
                    <a:spcBef>
                      <a:spcPct val="0"/>
                    </a:spcBef>
                    <a:buClrTx/>
                    <a:buFontTx/>
                    <a:buNone/>
                  </a:pPr>
                  <a:endParaRPr lang="es-MX" sz="1800" noProof="0" dirty="0">
                    <a:solidFill>
                      <a:schemeClr val="bg1"/>
                    </a:solidFill>
                    <a:latin typeface="Century Gothic" panose="020B0502020202020204" pitchFamily="34" charset="0"/>
                  </a:endParaRPr>
                </a:p>
              </p:txBody>
            </p:sp>
          </p:grpSp>
          <p:grpSp>
            <p:nvGrpSpPr>
              <p:cNvPr id="11" name="Group 14">
                <a:extLst>
                  <a:ext uri="{FF2B5EF4-FFF2-40B4-BE49-F238E27FC236}">
                    <a16:creationId xmlns:a16="http://schemas.microsoft.com/office/drawing/2014/main" id="{82AF30B6-4852-BEBF-41F3-C62ECF738EF6}"/>
                  </a:ext>
                </a:extLst>
              </p:cNvPr>
              <p:cNvGrpSpPr>
                <a:grpSpLocks/>
              </p:cNvGrpSpPr>
              <p:nvPr/>
            </p:nvGrpSpPr>
            <p:grpSpPr bwMode="auto">
              <a:xfrm>
                <a:off x="885" y="1240"/>
                <a:ext cx="907" cy="563"/>
                <a:chOff x="885" y="1240"/>
                <a:chExt cx="907" cy="563"/>
              </a:xfrm>
            </p:grpSpPr>
            <p:sp>
              <p:nvSpPr>
                <p:cNvPr id="24" name="Rectangle 15">
                  <a:extLst>
                    <a:ext uri="{FF2B5EF4-FFF2-40B4-BE49-F238E27FC236}">
                      <a16:creationId xmlns:a16="http://schemas.microsoft.com/office/drawing/2014/main" id="{529D94E6-AEC4-04A3-3414-A95D01BBC12A}"/>
                    </a:ext>
                  </a:extLst>
                </p:cNvPr>
                <p:cNvSpPr>
                  <a:spLocks noChangeArrowheads="1"/>
                </p:cNvSpPr>
                <p:nvPr/>
              </p:nvSpPr>
              <p:spPr bwMode="auto">
                <a:xfrm>
                  <a:off x="928" y="1303"/>
                  <a:ext cx="821" cy="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hlink"/>
                    </a:buClr>
                    <a:buChar char="•"/>
                    <a:tabLst>
                      <a:tab pos="-571500" algn="l"/>
                    </a:tabLst>
                    <a:defRPr sz="3200">
                      <a:solidFill>
                        <a:schemeClr val="tx1"/>
                      </a:solidFill>
                      <a:latin typeface="Garamond" panose="02020404030301010803" pitchFamily="18" charset="0"/>
                    </a:defRPr>
                  </a:lvl1pPr>
                  <a:lvl2pPr marL="742950" indent="-285750">
                    <a:spcBef>
                      <a:spcPct val="20000"/>
                    </a:spcBef>
                    <a:buChar char="–"/>
                    <a:tabLst>
                      <a:tab pos="-571500" algn="l"/>
                    </a:tabLst>
                    <a:defRPr sz="2800">
                      <a:solidFill>
                        <a:schemeClr val="tx1"/>
                      </a:solidFill>
                      <a:latin typeface="Garamond" panose="02020404030301010803" pitchFamily="18" charset="0"/>
                    </a:defRPr>
                  </a:lvl2pPr>
                  <a:lvl3pPr marL="1143000" indent="-228600">
                    <a:spcBef>
                      <a:spcPct val="20000"/>
                    </a:spcBef>
                    <a:buClr>
                      <a:schemeClr val="tx2"/>
                    </a:buClr>
                    <a:buChar char="•"/>
                    <a:tabLst>
                      <a:tab pos="-571500" algn="l"/>
                    </a:tabLst>
                    <a:defRPr sz="2400">
                      <a:solidFill>
                        <a:schemeClr val="tx1"/>
                      </a:solidFill>
                      <a:latin typeface="Garamond" panose="02020404030301010803" pitchFamily="18" charset="0"/>
                    </a:defRPr>
                  </a:lvl3pPr>
                  <a:lvl4pPr marL="1600200" indent="-228600">
                    <a:spcBef>
                      <a:spcPct val="20000"/>
                    </a:spcBef>
                    <a:buChar char="–"/>
                    <a:tabLst>
                      <a:tab pos="-571500" algn="l"/>
                    </a:tabLst>
                    <a:defRPr sz="2000">
                      <a:solidFill>
                        <a:schemeClr val="tx1"/>
                      </a:solidFill>
                      <a:latin typeface="Garamond" panose="02020404030301010803" pitchFamily="18" charset="0"/>
                    </a:defRPr>
                  </a:lvl4pPr>
                  <a:lvl5pPr marL="2057400" indent="-228600">
                    <a:spcBef>
                      <a:spcPct val="20000"/>
                    </a:spcBef>
                    <a:buClr>
                      <a:schemeClr val="folHlink"/>
                    </a:buClr>
                    <a:buChar char="•"/>
                    <a:tabLst>
                      <a:tab pos="-571500" algn="l"/>
                    </a:tabLst>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9pPr>
                </a:lstStyle>
                <a:p>
                  <a:pPr eaLnBrk="1" hangingPunct="1">
                    <a:spcBef>
                      <a:spcPct val="0"/>
                    </a:spcBef>
                    <a:buClrTx/>
                    <a:buFontTx/>
                    <a:buNone/>
                  </a:pPr>
                  <a:r>
                    <a:rPr lang="es-MX" sz="1800" b="1" noProof="0" dirty="0">
                      <a:solidFill>
                        <a:schemeClr val="bg1"/>
                      </a:solidFill>
                      <a:latin typeface="Century Gothic" panose="020B0502020202020204" pitchFamily="34" charset="0"/>
                      <a:cs typeface="Times New Roman" panose="02020603050405020304" pitchFamily="18" charset="0"/>
                    </a:rPr>
                    <a:t>PERDIDO, ESCLAVO DEL PECADO</a:t>
                  </a:r>
                  <a:endParaRPr lang="es-MX" sz="1800" b="1" i="1" noProof="0" dirty="0">
                    <a:solidFill>
                      <a:schemeClr val="bg1"/>
                    </a:solidFill>
                    <a:latin typeface="Century Gothic" panose="020B0502020202020204" pitchFamily="34" charset="0"/>
                    <a:cs typeface="Times New Roman" panose="02020603050405020304" pitchFamily="18" charset="0"/>
                  </a:endParaRPr>
                </a:p>
                <a:p>
                  <a:pPr>
                    <a:spcBef>
                      <a:spcPct val="0"/>
                    </a:spcBef>
                    <a:buClrTx/>
                    <a:buFontTx/>
                    <a:buNone/>
                  </a:pPr>
                  <a:endParaRPr lang="es-MX" sz="1800" noProof="0" dirty="0">
                    <a:solidFill>
                      <a:schemeClr val="bg1"/>
                    </a:solidFill>
                    <a:latin typeface="Century Gothic" panose="020B0502020202020204" pitchFamily="34" charset="0"/>
                  </a:endParaRPr>
                </a:p>
              </p:txBody>
            </p:sp>
            <p:sp>
              <p:nvSpPr>
                <p:cNvPr id="25" name="Rectangle 16">
                  <a:extLst>
                    <a:ext uri="{FF2B5EF4-FFF2-40B4-BE49-F238E27FC236}">
                      <a16:creationId xmlns:a16="http://schemas.microsoft.com/office/drawing/2014/main" id="{8F91378F-F8D2-9738-CFB8-41F3F75F928A}"/>
                    </a:ext>
                  </a:extLst>
                </p:cNvPr>
                <p:cNvSpPr>
                  <a:spLocks noChangeArrowheads="1"/>
                </p:cNvSpPr>
                <p:nvPr/>
              </p:nvSpPr>
              <p:spPr bwMode="auto">
                <a:xfrm>
                  <a:off x="885" y="1240"/>
                  <a:ext cx="907" cy="50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lgn="ctr">
                    <a:spcBef>
                      <a:spcPct val="0"/>
                    </a:spcBef>
                    <a:buClrTx/>
                    <a:buFontTx/>
                    <a:buNone/>
                  </a:pPr>
                  <a:endParaRPr lang="es-MX" sz="1800" noProof="0" dirty="0">
                    <a:solidFill>
                      <a:schemeClr val="bg1"/>
                    </a:solidFill>
                    <a:latin typeface="Century Gothic" panose="020B0502020202020204" pitchFamily="34" charset="0"/>
                  </a:endParaRPr>
                </a:p>
              </p:txBody>
            </p:sp>
          </p:grpSp>
          <p:grpSp>
            <p:nvGrpSpPr>
              <p:cNvPr id="12" name="Group 17">
                <a:extLst>
                  <a:ext uri="{FF2B5EF4-FFF2-40B4-BE49-F238E27FC236}">
                    <a16:creationId xmlns:a16="http://schemas.microsoft.com/office/drawing/2014/main" id="{3D0D9255-4BAC-9BAF-0B76-E723AF569676}"/>
                  </a:ext>
                </a:extLst>
              </p:cNvPr>
              <p:cNvGrpSpPr>
                <a:grpSpLocks/>
              </p:cNvGrpSpPr>
              <p:nvPr/>
            </p:nvGrpSpPr>
            <p:grpSpPr bwMode="auto">
              <a:xfrm>
                <a:off x="0" y="1740"/>
                <a:ext cx="885" cy="712"/>
                <a:chOff x="0" y="1740"/>
                <a:chExt cx="885" cy="712"/>
              </a:xfrm>
            </p:grpSpPr>
            <p:sp>
              <p:nvSpPr>
                <p:cNvPr id="22" name="Rectangle 18">
                  <a:extLst>
                    <a:ext uri="{FF2B5EF4-FFF2-40B4-BE49-F238E27FC236}">
                      <a16:creationId xmlns:a16="http://schemas.microsoft.com/office/drawing/2014/main" id="{5C20F6E7-207C-FA8D-B72A-EBC5D9D96202}"/>
                    </a:ext>
                  </a:extLst>
                </p:cNvPr>
                <p:cNvSpPr>
                  <a:spLocks noChangeArrowheads="1"/>
                </p:cNvSpPr>
                <p:nvPr/>
              </p:nvSpPr>
              <p:spPr bwMode="auto">
                <a:xfrm>
                  <a:off x="43" y="1874"/>
                  <a:ext cx="799"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hlink"/>
                    </a:buClr>
                    <a:buChar char="•"/>
                    <a:tabLst>
                      <a:tab pos="-571500" algn="l"/>
                    </a:tabLst>
                    <a:defRPr sz="3200">
                      <a:solidFill>
                        <a:schemeClr val="tx1"/>
                      </a:solidFill>
                      <a:latin typeface="Garamond" panose="02020404030301010803" pitchFamily="18" charset="0"/>
                    </a:defRPr>
                  </a:lvl1pPr>
                  <a:lvl2pPr marL="742950" indent="-285750">
                    <a:spcBef>
                      <a:spcPct val="20000"/>
                    </a:spcBef>
                    <a:buChar char="–"/>
                    <a:tabLst>
                      <a:tab pos="-571500" algn="l"/>
                    </a:tabLst>
                    <a:defRPr sz="2800">
                      <a:solidFill>
                        <a:schemeClr val="tx1"/>
                      </a:solidFill>
                      <a:latin typeface="Garamond" panose="02020404030301010803" pitchFamily="18" charset="0"/>
                    </a:defRPr>
                  </a:lvl2pPr>
                  <a:lvl3pPr marL="1143000" indent="-228600">
                    <a:spcBef>
                      <a:spcPct val="20000"/>
                    </a:spcBef>
                    <a:buClr>
                      <a:schemeClr val="tx2"/>
                    </a:buClr>
                    <a:buChar char="•"/>
                    <a:tabLst>
                      <a:tab pos="-571500" algn="l"/>
                    </a:tabLst>
                    <a:defRPr sz="2400">
                      <a:solidFill>
                        <a:schemeClr val="tx1"/>
                      </a:solidFill>
                      <a:latin typeface="Garamond" panose="02020404030301010803" pitchFamily="18" charset="0"/>
                    </a:defRPr>
                  </a:lvl3pPr>
                  <a:lvl4pPr marL="1600200" indent="-228600">
                    <a:spcBef>
                      <a:spcPct val="20000"/>
                    </a:spcBef>
                    <a:buChar char="–"/>
                    <a:tabLst>
                      <a:tab pos="-571500" algn="l"/>
                    </a:tabLst>
                    <a:defRPr sz="2000">
                      <a:solidFill>
                        <a:schemeClr val="tx1"/>
                      </a:solidFill>
                      <a:latin typeface="Garamond" panose="02020404030301010803" pitchFamily="18" charset="0"/>
                    </a:defRPr>
                  </a:lvl4pPr>
                  <a:lvl5pPr marL="2057400" indent="-228600">
                    <a:spcBef>
                      <a:spcPct val="20000"/>
                    </a:spcBef>
                    <a:buClr>
                      <a:schemeClr val="folHlink"/>
                    </a:buClr>
                    <a:buChar char="•"/>
                    <a:tabLst>
                      <a:tab pos="-571500" algn="l"/>
                    </a:tabLst>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9pPr>
                </a:lstStyle>
                <a:p>
                  <a:pPr eaLnBrk="1" hangingPunct="1">
                    <a:spcBef>
                      <a:spcPct val="0"/>
                    </a:spcBef>
                    <a:buClrTx/>
                    <a:buFontTx/>
                    <a:buNone/>
                  </a:pPr>
                  <a:r>
                    <a:rPr lang="es-MX" sz="1800" b="1" noProof="0" dirty="0">
                      <a:solidFill>
                        <a:schemeClr val="bg1"/>
                      </a:solidFill>
                      <a:latin typeface="Century Gothic" panose="020B0502020202020204" pitchFamily="34" charset="0"/>
                      <a:cs typeface="Times New Roman" panose="02020603050405020304" pitchFamily="18" charset="0"/>
                    </a:rPr>
                    <a:t>VAGANDO POR EL DESIERTO</a:t>
                  </a:r>
                  <a:endParaRPr lang="es-MX" sz="1800" b="1" noProof="0" dirty="0">
                    <a:solidFill>
                      <a:schemeClr val="bg1"/>
                    </a:solidFill>
                    <a:latin typeface="Century Gothic" panose="020B0502020202020204" pitchFamily="34" charset="0"/>
                  </a:endParaRPr>
                </a:p>
              </p:txBody>
            </p:sp>
            <p:sp>
              <p:nvSpPr>
                <p:cNvPr id="23" name="Rectangle 19">
                  <a:extLst>
                    <a:ext uri="{FF2B5EF4-FFF2-40B4-BE49-F238E27FC236}">
                      <a16:creationId xmlns:a16="http://schemas.microsoft.com/office/drawing/2014/main" id="{530F50A9-7AAC-0B0C-F218-5403575FE2D4}"/>
                    </a:ext>
                  </a:extLst>
                </p:cNvPr>
                <p:cNvSpPr>
                  <a:spLocks noChangeArrowheads="1"/>
                </p:cNvSpPr>
                <p:nvPr/>
              </p:nvSpPr>
              <p:spPr bwMode="auto">
                <a:xfrm>
                  <a:off x="0" y="1740"/>
                  <a:ext cx="885" cy="71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lgn="ctr">
                    <a:spcBef>
                      <a:spcPct val="0"/>
                    </a:spcBef>
                    <a:buClrTx/>
                    <a:buFontTx/>
                    <a:buNone/>
                  </a:pPr>
                  <a:endParaRPr lang="es-MX" sz="1800" noProof="0" dirty="0">
                    <a:solidFill>
                      <a:schemeClr val="bg1"/>
                    </a:solidFill>
                    <a:latin typeface="Century Gothic" panose="020B0502020202020204" pitchFamily="34" charset="0"/>
                  </a:endParaRPr>
                </a:p>
              </p:txBody>
            </p:sp>
          </p:grpSp>
          <p:grpSp>
            <p:nvGrpSpPr>
              <p:cNvPr id="13" name="Group 20">
                <a:extLst>
                  <a:ext uri="{FF2B5EF4-FFF2-40B4-BE49-F238E27FC236}">
                    <a16:creationId xmlns:a16="http://schemas.microsoft.com/office/drawing/2014/main" id="{88A5CFEA-BE17-A0FA-865A-2EA1B79D0D12}"/>
                  </a:ext>
                </a:extLst>
              </p:cNvPr>
              <p:cNvGrpSpPr>
                <a:grpSpLocks/>
              </p:cNvGrpSpPr>
              <p:nvPr/>
            </p:nvGrpSpPr>
            <p:grpSpPr bwMode="auto">
              <a:xfrm>
                <a:off x="885" y="1740"/>
                <a:ext cx="907" cy="712"/>
                <a:chOff x="885" y="1740"/>
                <a:chExt cx="907" cy="712"/>
              </a:xfrm>
            </p:grpSpPr>
            <p:sp>
              <p:nvSpPr>
                <p:cNvPr id="20" name="Rectangle 21">
                  <a:extLst>
                    <a:ext uri="{FF2B5EF4-FFF2-40B4-BE49-F238E27FC236}">
                      <a16:creationId xmlns:a16="http://schemas.microsoft.com/office/drawing/2014/main" id="{1033FF08-42DD-3C21-A62F-8E26846FD3FA}"/>
                    </a:ext>
                  </a:extLst>
                </p:cNvPr>
                <p:cNvSpPr>
                  <a:spLocks noChangeArrowheads="1"/>
                </p:cNvSpPr>
                <p:nvPr/>
              </p:nvSpPr>
              <p:spPr bwMode="auto">
                <a:xfrm>
                  <a:off x="928" y="1772"/>
                  <a:ext cx="821" cy="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hlink"/>
                    </a:buClr>
                    <a:buChar char="•"/>
                    <a:tabLst>
                      <a:tab pos="-571500" algn="l"/>
                    </a:tabLst>
                    <a:defRPr sz="3200">
                      <a:solidFill>
                        <a:schemeClr val="tx1"/>
                      </a:solidFill>
                      <a:latin typeface="Garamond" panose="02020404030301010803" pitchFamily="18" charset="0"/>
                    </a:defRPr>
                  </a:lvl1pPr>
                  <a:lvl2pPr marL="742950" indent="-285750">
                    <a:spcBef>
                      <a:spcPct val="20000"/>
                    </a:spcBef>
                    <a:buChar char="–"/>
                    <a:tabLst>
                      <a:tab pos="-571500" algn="l"/>
                    </a:tabLst>
                    <a:defRPr sz="2800">
                      <a:solidFill>
                        <a:schemeClr val="tx1"/>
                      </a:solidFill>
                      <a:latin typeface="Garamond" panose="02020404030301010803" pitchFamily="18" charset="0"/>
                    </a:defRPr>
                  </a:lvl2pPr>
                  <a:lvl3pPr marL="1143000" indent="-228600">
                    <a:spcBef>
                      <a:spcPct val="20000"/>
                    </a:spcBef>
                    <a:buClr>
                      <a:schemeClr val="tx2"/>
                    </a:buClr>
                    <a:buChar char="•"/>
                    <a:tabLst>
                      <a:tab pos="-571500" algn="l"/>
                    </a:tabLst>
                    <a:defRPr sz="2400">
                      <a:solidFill>
                        <a:schemeClr val="tx1"/>
                      </a:solidFill>
                      <a:latin typeface="Garamond" panose="02020404030301010803" pitchFamily="18" charset="0"/>
                    </a:defRPr>
                  </a:lvl3pPr>
                  <a:lvl4pPr marL="1600200" indent="-228600">
                    <a:spcBef>
                      <a:spcPct val="20000"/>
                    </a:spcBef>
                    <a:buChar char="–"/>
                    <a:tabLst>
                      <a:tab pos="-571500" algn="l"/>
                    </a:tabLst>
                    <a:defRPr sz="2000">
                      <a:solidFill>
                        <a:schemeClr val="tx1"/>
                      </a:solidFill>
                      <a:latin typeface="Garamond" panose="02020404030301010803" pitchFamily="18" charset="0"/>
                    </a:defRPr>
                  </a:lvl4pPr>
                  <a:lvl5pPr marL="2057400" indent="-228600">
                    <a:spcBef>
                      <a:spcPct val="20000"/>
                    </a:spcBef>
                    <a:buClr>
                      <a:schemeClr val="folHlink"/>
                    </a:buClr>
                    <a:buChar char="•"/>
                    <a:tabLst>
                      <a:tab pos="-571500" algn="l"/>
                    </a:tabLst>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9pPr>
                </a:lstStyle>
                <a:p>
                  <a:pPr eaLnBrk="1" hangingPunct="1">
                    <a:spcBef>
                      <a:spcPct val="0"/>
                    </a:spcBef>
                    <a:buClrTx/>
                    <a:buFontTx/>
                    <a:buNone/>
                  </a:pPr>
                  <a:r>
                    <a:rPr lang="es-MX" sz="1800" b="1" noProof="0" dirty="0">
                      <a:solidFill>
                        <a:schemeClr val="bg1"/>
                      </a:solidFill>
                      <a:latin typeface="Century Gothic" panose="020B0502020202020204" pitchFamily="34" charset="0"/>
                      <a:cs typeface="Times New Roman" panose="02020603050405020304" pitchFamily="18" charset="0"/>
                    </a:rPr>
                    <a:t>SALVO, PERO VIVIENDO LA VIDA DE UN DISCÍPULO</a:t>
                  </a:r>
                </a:p>
                <a:p>
                  <a:pPr>
                    <a:spcBef>
                      <a:spcPct val="0"/>
                    </a:spcBef>
                    <a:buClrTx/>
                    <a:buFontTx/>
                    <a:buNone/>
                  </a:pPr>
                  <a:endParaRPr lang="es-MX" sz="2400" noProof="0" dirty="0">
                    <a:solidFill>
                      <a:schemeClr val="bg1"/>
                    </a:solidFill>
                    <a:latin typeface="Century Gothic" panose="020B0502020202020204" pitchFamily="34" charset="0"/>
                  </a:endParaRPr>
                </a:p>
              </p:txBody>
            </p:sp>
            <p:sp>
              <p:nvSpPr>
                <p:cNvPr id="21" name="Rectangle 22">
                  <a:extLst>
                    <a:ext uri="{FF2B5EF4-FFF2-40B4-BE49-F238E27FC236}">
                      <a16:creationId xmlns:a16="http://schemas.microsoft.com/office/drawing/2014/main" id="{26A8BE26-17B0-93BC-0E9B-EE974190913C}"/>
                    </a:ext>
                  </a:extLst>
                </p:cNvPr>
                <p:cNvSpPr>
                  <a:spLocks noChangeArrowheads="1"/>
                </p:cNvSpPr>
                <p:nvPr/>
              </p:nvSpPr>
              <p:spPr bwMode="auto">
                <a:xfrm>
                  <a:off x="885" y="1740"/>
                  <a:ext cx="907" cy="71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lgn="ctr">
                    <a:spcBef>
                      <a:spcPct val="0"/>
                    </a:spcBef>
                    <a:buClrTx/>
                    <a:buFontTx/>
                    <a:buNone/>
                  </a:pPr>
                  <a:endParaRPr lang="es-MX" sz="1800" noProof="0" dirty="0">
                    <a:solidFill>
                      <a:schemeClr val="bg1"/>
                    </a:solidFill>
                    <a:latin typeface="Century Gothic" panose="020B0502020202020204" pitchFamily="34" charset="0"/>
                  </a:endParaRPr>
                </a:p>
              </p:txBody>
            </p:sp>
          </p:grpSp>
          <p:grpSp>
            <p:nvGrpSpPr>
              <p:cNvPr id="14" name="Group 23">
                <a:extLst>
                  <a:ext uri="{FF2B5EF4-FFF2-40B4-BE49-F238E27FC236}">
                    <a16:creationId xmlns:a16="http://schemas.microsoft.com/office/drawing/2014/main" id="{4F4B7A9C-6E70-11F2-839E-A644A1A3BA9A}"/>
                  </a:ext>
                </a:extLst>
              </p:cNvPr>
              <p:cNvGrpSpPr>
                <a:grpSpLocks/>
              </p:cNvGrpSpPr>
              <p:nvPr/>
            </p:nvGrpSpPr>
            <p:grpSpPr bwMode="auto">
              <a:xfrm>
                <a:off x="0" y="2452"/>
                <a:ext cx="885" cy="606"/>
                <a:chOff x="0" y="2452"/>
                <a:chExt cx="885" cy="606"/>
              </a:xfrm>
            </p:grpSpPr>
            <p:sp>
              <p:nvSpPr>
                <p:cNvPr id="18" name="Rectangle 24">
                  <a:extLst>
                    <a:ext uri="{FF2B5EF4-FFF2-40B4-BE49-F238E27FC236}">
                      <a16:creationId xmlns:a16="http://schemas.microsoft.com/office/drawing/2014/main" id="{863E28D0-8BCA-229C-C15D-D522230E7534}"/>
                    </a:ext>
                  </a:extLst>
                </p:cNvPr>
                <p:cNvSpPr>
                  <a:spLocks noChangeArrowheads="1"/>
                </p:cNvSpPr>
                <p:nvPr/>
              </p:nvSpPr>
              <p:spPr bwMode="auto">
                <a:xfrm>
                  <a:off x="43" y="2528"/>
                  <a:ext cx="799" cy="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hlink"/>
                    </a:buClr>
                    <a:buChar char="•"/>
                    <a:tabLst>
                      <a:tab pos="-571500" algn="l"/>
                    </a:tabLst>
                    <a:defRPr sz="3200">
                      <a:solidFill>
                        <a:schemeClr val="tx1"/>
                      </a:solidFill>
                      <a:latin typeface="Garamond" panose="02020404030301010803" pitchFamily="18" charset="0"/>
                    </a:defRPr>
                  </a:lvl1pPr>
                  <a:lvl2pPr marL="742950" indent="-285750">
                    <a:spcBef>
                      <a:spcPct val="20000"/>
                    </a:spcBef>
                    <a:buChar char="–"/>
                    <a:tabLst>
                      <a:tab pos="-571500" algn="l"/>
                    </a:tabLst>
                    <a:defRPr sz="2800">
                      <a:solidFill>
                        <a:schemeClr val="tx1"/>
                      </a:solidFill>
                      <a:latin typeface="Garamond" panose="02020404030301010803" pitchFamily="18" charset="0"/>
                    </a:defRPr>
                  </a:lvl2pPr>
                  <a:lvl3pPr marL="1143000" indent="-228600">
                    <a:spcBef>
                      <a:spcPct val="20000"/>
                    </a:spcBef>
                    <a:buClr>
                      <a:schemeClr val="tx2"/>
                    </a:buClr>
                    <a:buChar char="•"/>
                    <a:tabLst>
                      <a:tab pos="-571500" algn="l"/>
                    </a:tabLst>
                    <a:defRPr sz="2400">
                      <a:solidFill>
                        <a:schemeClr val="tx1"/>
                      </a:solidFill>
                      <a:latin typeface="Garamond" panose="02020404030301010803" pitchFamily="18" charset="0"/>
                    </a:defRPr>
                  </a:lvl3pPr>
                  <a:lvl4pPr marL="1600200" indent="-228600">
                    <a:spcBef>
                      <a:spcPct val="20000"/>
                    </a:spcBef>
                    <a:buChar char="–"/>
                    <a:tabLst>
                      <a:tab pos="-571500" algn="l"/>
                    </a:tabLst>
                    <a:defRPr sz="2000">
                      <a:solidFill>
                        <a:schemeClr val="tx1"/>
                      </a:solidFill>
                      <a:latin typeface="Garamond" panose="02020404030301010803" pitchFamily="18" charset="0"/>
                    </a:defRPr>
                  </a:lvl4pPr>
                  <a:lvl5pPr marL="2057400" indent="-228600">
                    <a:spcBef>
                      <a:spcPct val="20000"/>
                    </a:spcBef>
                    <a:buClr>
                      <a:schemeClr val="folHlink"/>
                    </a:buClr>
                    <a:buChar char="•"/>
                    <a:tabLst>
                      <a:tab pos="-571500" algn="l"/>
                    </a:tabLst>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9pPr>
                </a:lstStyle>
                <a:p>
                  <a:pPr eaLnBrk="1" hangingPunct="1">
                    <a:spcBef>
                      <a:spcPct val="0"/>
                    </a:spcBef>
                    <a:buClrTx/>
                    <a:buFontTx/>
                    <a:buNone/>
                  </a:pPr>
                  <a:r>
                    <a:rPr lang="es-MX" sz="1800" b="1" noProof="0" dirty="0">
                      <a:solidFill>
                        <a:schemeClr val="bg1"/>
                      </a:solidFill>
                      <a:latin typeface="Century Gothic" panose="020B0502020202020204" pitchFamily="34" charset="0"/>
                      <a:cs typeface="Times New Roman" panose="02020603050405020304" pitchFamily="18" charset="0"/>
                    </a:rPr>
                    <a:t>ENTRANDO EN LA TIERRA PROMETIDA</a:t>
                  </a:r>
                </a:p>
              </p:txBody>
            </p:sp>
            <p:sp>
              <p:nvSpPr>
                <p:cNvPr id="19" name="Rectangle 25">
                  <a:extLst>
                    <a:ext uri="{FF2B5EF4-FFF2-40B4-BE49-F238E27FC236}">
                      <a16:creationId xmlns:a16="http://schemas.microsoft.com/office/drawing/2014/main" id="{3CCE2538-CDF4-19BE-2539-7F9666FBB906}"/>
                    </a:ext>
                  </a:extLst>
                </p:cNvPr>
                <p:cNvSpPr>
                  <a:spLocks noChangeArrowheads="1"/>
                </p:cNvSpPr>
                <p:nvPr/>
              </p:nvSpPr>
              <p:spPr bwMode="auto">
                <a:xfrm>
                  <a:off x="0" y="2452"/>
                  <a:ext cx="885" cy="606"/>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lgn="ctr">
                    <a:spcBef>
                      <a:spcPct val="0"/>
                    </a:spcBef>
                    <a:buClrTx/>
                    <a:buFontTx/>
                    <a:buNone/>
                  </a:pPr>
                  <a:endParaRPr lang="es-MX" sz="1800" noProof="0" dirty="0">
                    <a:solidFill>
                      <a:schemeClr val="bg1"/>
                    </a:solidFill>
                    <a:latin typeface="Century Gothic" panose="020B0502020202020204" pitchFamily="34" charset="0"/>
                  </a:endParaRPr>
                </a:p>
              </p:txBody>
            </p:sp>
          </p:grpSp>
          <p:grpSp>
            <p:nvGrpSpPr>
              <p:cNvPr id="15" name="Group 26">
                <a:extLst>
                  <a:ext uri="{FF2B5EF4-FFF2-40B4-BE49-F238E27FC236}">
                    <a16:creationId xmlns:a16="http://schemas.microsoft.com/office/drawing/2014/main" id="{B6999402-ED91-E180-E302-83C2EF343114}"/>
                  </a:ext>
                </a:extLst>
              </p:cNvPr>
              <p:cNvGrpSpPr>
                <a:grpSpLocks/>
              </p:cNvGrpSpPr>
              <p:nvPr/>
            </p:nvGrpSpPr>
            <p:grpSpPr bwMode="auto">
              <a:xfrm>
                <a:off x="885" y="2452"/>
                <a:ext cx="907" cy="606"/>
                <a:chOff x="885" y="2452"/>
                <a:chExt cx="907" cy="606"/>
              </a:xfrm>
            </p:grpSpPr>
            <p:sp>
              <p:nvSpPr>
                <p:cNvPr id="16" name="Rectangle 27">
                  <a:extLst>
                    <a:ext uri="{FF2B5EF4-FFF2-40B4-BE49-F238E27FC236}">
                      <a16:creationId xmlns:a16="http://schemas.microsoft.com/office/drawing/2014/main" id="{2EE7B02A-920F-9724-B413-C6DE2B15431C}"/>
                    </a:ext>
                  </a:extLst>
                </p:cNvPr>
                <p:cNvSpPr>
                  <a:spLocks noChangeArrowheads="1"/>
                </p:cNvSpPr>
                <p:nvPr/>
              </p:nvSpPr>
              <p:spPr bwMode="auto">
                <a:xfrm>
                  <a:off x="928" y="2601"/>
                  <a:ext cx="821" cy="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hlink"/>
                    </a:buClr>
                    <a:buChar char="•"/>
                    <a:tabLst>
                      <a:tab pos="-571500" algn="l"/>
                    </a:tabLst>
                    <a:defRPr sz="3200">
                      <a:solidFill>
                        <a:schemeClr val="tx1"/>
                      </a:solidFill>
                      <a:latin typeface="Garamond" panose="02020404030301010803" pitchFamily="18" charset="0"/>
                    </a:defRPr>
                  </a:lvl1pPr>
                  <a:lvl2pPr marL="742950" indent="-285750">
                    <a:spcBef>
                      <a:spcPct val="20000"/>
                    </a:spcBef>
                    <a:buChar char="–"/>
                    <a:tabLst>
                      <a:tab pos="-571500" algn="l"/>
                    </a:tabLst>
                    <a:defRPr sz="2800">
                      <a:solidFill>
                        <a:schemeClr val="tx1"/>
                      </a:solidFill>
                      <a:latin typeface="Garamond" panose="02020404030301010803" pitchFamily="18" charset="0"/>
                    </a:defRPr>
                  </a:lvl2pPr>
                  <a:lvl3pPr marL="1143000" indent="-228600">
                    <a:spcBef>
                      <a:spcPct val="20000"/>
                    </a:spcBef>
                    <a:buClr>
                      <a:schemeClr val="tx2"/>
                    </a:buClr>
                    <a:buChar char="•"/>
                    <a:tabLst>
                      <a:tab pos="-571500" algn="l"/>
                    </a:tabLst>
                    <a:defRPr sz="2400">
                      <a:solidFill>
                        <a:schemeClr val="tx1"/>
                      </a:solidFill>
                      <a:latin typeface="Garamond" panose="02020404030301010803" pitchFamily="18" charset="0"/>
                    </a:defRPr>
                  </a:lvl3pPr>
                  <a:lvl4pPr marL="1600200" indent="-228600">
                    <a:spcBef>
                      <a:spcPct val="20000"/>
                    </a:spcBef>
                    <a:buChar char="–"/>
                    <a:tabLst>
                      <a:tab pos="-571500" algn="l"/>
                    </a:tabLst>
                    <a:defRPr sz="2000">
                      <a:solidFill>
                        <a:schemeClr val="tx1"/>
                      </a:solidFill>
                      <a:latin typeface="Garamond" panose="02020404030301010803" pitchFamily="18" charset="0"/>
                    </a:defRPr>
                  </a:lvl4pPr>
                  <a:lvl5pPr marL="2057400" indent="-228600">
                    <a:spcBef>
                      <a:spcPct val="20000"/>
                    </a:spcBef>
                    <a:buClr>
                      <a:schemeClr val="folHlink"/>
                    </a:buClr>
                    <a:buChar char="•"/>
                    <a:tabLst>
                      <a:tab pos="-571500" algn="l"/>
                    </a:tabLst>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9pPr>
                </a:lstStyle>
                <a:p>
                  <a:pPr eaLnBrk="1" hangingPunct="1">
                    <a:spcBef>
                      <a:spcPct val="0"/>
                    </a:spcBef>
                    <a:buClrTx/>
                    <a:buFontTx/>
                    <a:buNone/>
                  </a:pPr>
                  <a:r>
                    <a:rPr lang="es-MX" sz="1800" b="1" noProof="0" dirty="0">
                      <a:solidFill>
                        <a:schemeClr val="bg1"/>
                      </a:solidFill>
                      <a:latin typeface="Century Gothic" panose="020B0502020202020204" pitchFamily="34" charset="0"/>
                      <a:cs typeface="Times New Roman" panose="02020603050405020304" pitchFamily="18" charset="0"/>
                    </a:rPr>
                    <a:t>ENTRANDO AL CIELO</a:t>
                  </a:r>
                  <a:endParaRPr lang="es-MX" sz="1800" b="1" i="1" noProof="0" dirty="0">
                    <a:solidFill>
                      <a:schemeClr val="bg1"/>
                    </a:solidFill>
                    <a:latin typeface="Century Gothic" panose="020B0502020202020204" pitchFamily="34" charset="0"/>
                    <a:cs typeface="Times New Roman" panose="02020603050405020304" pitchFamily="18" charset="0"/>
                  </a:endParaRPr>
                </a:p>
                <a:p>
                  <a:pPr>
                    <a:spcBef>
                      <a:spcPct val="0"/>
                    </a:spcBef>
                    <a:buClrTx/>
                    <a:buFontTx/>
                    <a:buNone/>
                  </a:pPr>
                  <a:endParaRPr lang="es-MX" sz="1800" b="1" noProof="0" dirty="0">
                    <a:solidFill>
                      <a:schemeClr val="bg1"/>
                    </a:solidFill>
                    <a:latin typeface="Century Gothic" panose="020B0502020202020204" pitchFamily="34" charset="0"/>
                  </a:endParaRPr>
                </a:p>
              </p:txBody>
            </p:sp>
            <p:sp>
              <p:nvSpPr>
                <p:cNvPr id="17" name="Rectangle 28">
                  <a:extLst>
                    <a:ext uri="{FF2B5EF4-FFF2-40B4-BE49-F238E27FC236}">
                      <a16:creationId xmlns:a16="http://schemas.microsoft.com/office/drawing/2014/main" id="{3346B390-6506-2723-AED5-FF126B9A0775}"/>
                    </a:ext>
                  </a:extLst>
                </p:cNvPr>
                <p:cNvSpPr>
                  <a:spLocks noChangeArrowheads="1"/>
                </p:cNvSpPr>
                <p:nvPr/>
              </p:nvSpPr>
              <p:spPr bwMode="auto">
                <a:xfrm>
                  <a:off x="885" y="2452"/>
                  <a:ext cx="907" cy="606"/>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lgn="ctr">
                    <a:spcBef>
                      <a:spcPct val="0"/>
                    </a:spcBef>
                    <a:buClrTx/>
                    <a:buFontTx/>
                    <a:buNone/>
                  </a:pPr>
                  <a:endParaRPr lang="es-MX" sz="1800" noProof="0" dirty="0">
                    <a:solidFill>
                      <a:schemeClr val="bg1"/>
                    </a:solidFill>
                    <a:latin typeface="Century Gothic" panose="020B0502020202020204" pitchFamily="34" charset="0"/>
                  </a:endParaRPr>
                </a:p>
              </p:txBody>
            </p:sp>
          </p:grpSp>
        </p:grpSp>
        <p:sp>
          <p:nvSpPr>
            <p:cNvPr id="6" name="Rectangle 29">
              <a:extLst>
                <a:ext uri="{FF2B5EF4-FFF2-40B4-BE49-F238E27FC236}">
                  <a16:creationId xmlns:a16="http://schemas.microsoft.com/office/drawing/2014/main" id="{5CAB307B-C052-7B94-E828-04DA1C93C396}"/>
                </a:ext>
              </a:extLst>
            </p:cNvPr>
            <p:cNvSpPr>
              <a:spLocks noChangeArrowheads="1"/>
            </p:cNvSpPr>
            <p:nvPr/>
          </p:nvSpPr>
          <p:spPr bwMode="auto">
            <a:xfrm>
              <a:off x="-3" y="631"/>
              <a:ext cx="1798" cy="2430"/>
            </a:xfrm>
            <a:prstGeom prst="rect">
              <a:avLst/>
            </a:prstGeom>
            <a:noFill/>
            <a:ln w="952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lgn="ctr">
                <a:spcBef>
                  <a:spcPct val="0"/>
                </a:spcBef>
                <a:buClrTx/>
                <a:buFontTx/>
                <a:buNone/>
              </a:pPr>
              <a:endParaRPr lang="es-MX" sz="1800" noProof="0" dirty="0">
                <a:solidFill>
                  <a:schemeClr val="bg1"/>
                </a:solidFill>
                <a:latin typeface="Century Gothic" panose="020B0502020202020204" pitchFamily="34" charset="0"/>
              </a:endParaRPr>
            </a:p>
          </p:txBody>
        </p:sp>
      </p:grpSp>
    </p:spTree>
    <p:extLst>
      <p:ext uri="{BB962C8B-B14F-4D97-AF65-F5344CB8AC3E}">
        <p14:creationId xmlns:p14="http://schemas.microsoft.com/office/powerpoint/2010/main" val="6122561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6D50D3FB-2256-224F-A035-548766D94ECD}"/>
              </a:ext>
            </a:extLst>
          </p:cNvPr>
          <p:cNvPicPr>
            <a:picLocks noChangeAspect="1"/>
          </p:cNvPicPr>
          <p:nvPr/>
        </p:nvPicPr>
        <p:blipFill>
          <a:blip r:embed="rId2"/>
          <a:srcRect l="50000" r="19188"/>
          <a:stretch>
            <a:fillRect/>
          </a:stretch>
        </p:blipFill>
        <p:spPr>
          <a:xfrm>
            <a:off x="0" y="0"/>
            <a:ext cx="3756660" cy="6858000"/>
          </a:xfrm>
          <a:prstGeom prst="rect">
            <a:avLst/>
          </a:prstGeom>
        </p:spPr>
      </p:pic>
      <p:sp>
        <p:nvSpPr>
          <p:cNvPr id="3" name="Rectangle 2">
            <a:extLst>
              <a:ext uri="{FF2B5EF4-FFF2-40B4-BE49-F238E27FC236}">
                <a16:creationId xmlns:a16="http://schemas.microsoft.com/office/drawing/2014/main" id="{62514CDC-E44C-6762-385C-E9EB1710DA43}"/>
              </a:ext>
            </a:extLst>
          </p:cNvPr>
          <p:cNvSpPr>
            <a:spLocks noChangeArrowheads="1"/>
          </p:cNvSpPr>
          <p:nvPr/>
        </p:nvSpPr>
        <p:spPr bwMode="auto">
          <a:xfrm>
            <a:off x="4480560" y="454661"/>
            <a:ext cx="714343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Char char="•"/>
              <a:tabLst>
                <a:tab pos="-571500" algn="l"/>
              </a:tabLst>
              <a:defRPr sz="3200">
                <a:solidFill>
                  <a:schemeClr val="tx1"/>
                </a:solidFill>
                <a:latin typeface="Garamond" panose="02020404030301010803" pitchFamily="18" charset="0"/>
              </a:defRPr>
            </a:lvl1pPr>
            <a:lvl2pPr marL="742950" indent="-285750">
              <a:spcBef>
                <a:spcPct val="20000"/>
              </a:spcBef>
              <a:buChar char="–"/>
              <a:tabLst>
                <a:tab pos="-571500" algn="l"/>
              </a:tabLst>
              <a:defRPr sz="2800">
                <a:solidFill>
                  <a:schemeClr val="tx1"/>
                </a:solidFill>
                <a:latin typeface="Garamond" panose="02020404030301010803" pitchFamily="18" charset="0"/>
              </a:defRPr>
            </a:lvl2pPr>
            <a:lvl3pPr marL="1143000" indent="-228600">
              <a:spcBef>
                <a:spcPct val="20000"/>
              </a:spcBef>
              <a:buClr>
                <a:schemeClr val="tx2"/>
              </a:buClr>
              <a:buChar char="•"/>
              <a:tabLst>
                <a:tab pos="-571500" algn="l"/>
              </a:tabLst>
              <a:defRPr sz="2400">
                <a:solidFill>
                  <a:schemeClr val="tx1"/>
                </a:solidFill>
                <a:latin typeface="Garamond" panose="02020404030301010803" pitchFamily="18" charset="0"/>
              </a:defRPr>
            </a:lvl3pPr>
            <a:lvl4pPr marL="1600200" indent="-228600">
              <a:spcBef>
                <a:spcPct val="20000"/>
              </a:spcBef>
              <a:buChar char="–"/>
              <a:tabLst>
                <a:tab pos="-571500" algn="l"/>
              </a:tabLst>
              <a:defRPr sz="2000">
                <a:solidFill>
                  <a:schemeClr val="tx1"/>
                </a:solidFill>
                <a:latin typeface="Garamond" panose="02020404030301010803" pitchFamily="18" charset="0"/>
              </a:defRPr>
            </a:lvl4pPr>
            <a:lvl5pPr marL="2057400" indent="-228600">
              <a:spcBef>
                <a:spcPct val="20000"/>
              </a:spcBef>
              <a:buClr>
                <a:schemeClr val="folHlink"/>
              </a:buClr>
              <a:buChar char="•"/>
              <a:tabLst>
                <a:tab pos="-571500" algn="l"/>
              </a:tabLst>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9pPr>
          </a:lstStyle>
          <a:p>
            <a:pPr algn="ctr" eaLnBrk="1" hangingPunct="1">
              <a:spcBef>
                <a:spcPct val="0"/>
              </a:spcBef>
              <a:buClrTx/>
              <a:buFontTx/>
              <a:buNone/>
            </a:pPr>
            <a:r>
              <a:rPr lang="es-MX" sz="3600" b="1" noProof="0" dirty="0">
                <a:latin typeface="Impact" panose="020B0806030902050204" pitchFamily="34" charset="0"/>
                <a:cs typeface="Times New Roman" panose="02020603050405020304" pitchFamily="18" charset="0"/>
              </a:rPr>
              <a:t>Hebreos 6:4-6 ¿A quién le está hablando?</a:t>
            </a:r>
            <a:endParaRPr lang="es-MX" sz="6600" noProof="0" dirty="0">
              <a:latin typeface="Impact" panose="020B0806030902050204" pitchFamily="34" charset="0"/>
            </a:endParaRPr>
          </a:p>
        </p:txBody>
      </p:sp>
      <p:sp>
        <p:nvSpPr>
          <p:cNvPr id="6" name="Forma libre: forma 5">
            <a:extLst>
              <a:ext uri="{FF2B5EF4-FFF2-40B4-BE49-F238E27FC236}">
                <a16:creationId xmlns:a16="http://schemas.microsoft.com/office/drawing/2014/main" id="{F8DE1706-8F5D-39E1-73E7-B8302B23F9D1}"/>
              </a:ext>
            </a:extLst>
          </p:cNvPr>
          <p:cNvSpPr/>
          <p:nvPr/>
        </p:nvSpPr>
        <p:spPr>
          <a:xfrm>
            <a:off x="4619302" y="1860189"/>
            <a:ext cx="6666833" cy="835379"/>
          </a:xfrm>
          <a:custGeom>
            <a:avLst/>
            <a:gdLst>
              <a:gd name="csX0" fmla="*/ 0 w 6666833"/>
              <a:gd name="csY0" fmla="*/ 139233 h 835379"/>
              <a:gd name="csX1" fmla="*/ 139233 w 6666833"/>
              <a:gd name="csY1" fmla="*/ 0 h 835379"/>
              <a:gd name="csX2" fmla="*/ 6527600 w 6666833"/>
              <a:gd name="csY2" fmla="*/ 0 h 835379"/>
              <a:gd name="csX3" fmla="*/ 6666833 w 6666833"/>
              <a:gd name="csY3" fmla="*/ 139233 h 835379"/>
              <a:gd name="csX4" fmla="*/ 6666833 w 6666833"/>
              <a:gd name="csY4" fmla="*/ 696146 h 835379"/>
              <a:gd name="csX5" fmla="*/ 6527600 w 6666833"/>
              <a:gd name="csY5" fmla="*/ 835379 h 835379"/>
              <a:gd name="csX6" fmla="*/ 139233 w 6666833"/>
              <a:gd name="csY6" fmla="*/ 835379 h 835379"/>
              <a:gd name="csX7" fmla="*/ 0 w 6666833"/>
              <a:gd name="csY7" fmla="*/ 696146 h 835379"/>
              <a:gd name="csX8" fmla="*/ 0 w 6666833"/>
              <a:gd name="csY8" fmla="*/ 139233 h 8353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835379">
                <a:moveTo>
                  <a:pt x="0" y="139233"/>
                </a:moveTo>
                <a:cubicBezTo>
                  <a:pt x="0" y="62337"/>
                  <a:pt x="62337" y="0"/>
                  <a:pt x="139233" y="0"/>
                </a:cubicBezTo>
                <a:lnTo>
                  <a:pt x="6527600" y="0"/>
                </a:lnTo>
                <a:cubicBezTo>
                  <a:pt x="6604496" y="0"/>
                  <a:pt x="6666833" y="62337"/>
                  <a:pt x="6666833" y="139233"/>
                </a:cubicBezTo>
                <a:lnTo>
                  <a:pt x="6666833" y="696146"/>
                </a:lnTo>
                <a:cubicBezTo>
                  <a:pt x="6666833" y="773042"/>
                  <a:pt x="6604496" y="835379"/>
                  <a:pt x="6527600" y="835379"/>
                </a:cubicBezTo>
                <a:lnTo>
                  <a:pt x="139233" y="835379"/>
                </a:lnTo>
                <a:cubicBezTo>
                  <a:pt x="62337" y="835379"/>
                  <a:pt x="0" y="773042"/>
                  <a:pt x="0" y="696146"/>
                </a:cubicBezTo>
                <a:lnTo>
                  <a:pt x="0" y="139233"/>
                </a:lnTo>
                <a:close/>
              </a:path>
            </a:pathLst>
          </a:custGeom>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120790" tIns="120790" rIns="120790" bIns="120790" numCol="1" spcCol="1270" anchor="ctr" anchorCtr="0">
            <a:noAutofit/>
          </a:bodyPr>
          <a:lstStyle/>
          <a:p>
            <a:pPr marL="0" lvl="0" indent="0" algn="l" defTabSz="933450">
              <a:lnSpc>
                <a:spcPct val="90000"/>
              </a:lnSpc>
              <a:spcBef>
                <a:spcPct val="0"/>
              </a:spcBef>
              <a:spcAft>
                <a:spcPct val="35000"/>
              </a:spcAft>
              <a:buNone/>
            </a:pPr>
            <a:r>
              <a:rPr lang="es-MX" sz="2100" kern="1200" noProof="0" dirty="0">
                <a:latin typeface="Century Gothic" panose="020B0502020202020204" pitchFamily="34" charset="0"/>
              </a:rPr>
              <a:t>a. </a:t>
            </a:r>
            <a:r>
              <a:rPr lang="es-MX" sz="2100" noProof="0" dirty="0">
                <a:latin typeface="Century Gothic" panose="020B0502020202020204" pitchFamily="34" charset="0"/>
              </a:rPr>
              <a:t>Han </a:t>
            </a:r>
            <a:r>
              <a:rPr lang="es-MX" sz="2100" kern="1200" noProof="0" dirty="0">
                <a:latin typeface="Century Gothic" panose="020B0502020202020204" pitchFamily="34" charset="0"/>
              </a:rPr>
              <a:t>sido una vez iluminados (iglesia del NT “iluminado” = bautizado)</a:t>
            </a:r>
          </a:p>
        </p:txBody>
      </p:sp>
      <p:sp>
        <p:nvSpPr>
          <p:cNvPr id="7" name="Forma libre: forma 6">
            <a:extLst>
              <a:ext uri="{FF2B5EF4-FFF2-40B4-BE49-F238E27FC236}">
                <a16:creationId xmlns:a16="http://schemas.microsoft.com/office/drawing/2014/main" id="{DD1F6EC8-7838-2889-6C2D-E7F3DB7E0063}"/>
              </a:ext>
            </a:extLst>
          </p:cNvPr>
          <p:cNvSpPr/>
          <p:nvPr/>
        </p:nvSpPr>
        <p:spPr>
          <a:xfrm>
            <a:off x="4619302" y="2746225"/>
            <a:ext cx="6666833" cy="627632"/>
          </a:xfrm>
          <a:custGeom>
            <a:avLst/>
            <a:gdLst>
              <a:gd name="csX0" fmla="*/ 0 w 6666833"/>
              <a:gd name="csY0" fmla="*/ 139233 h 835379"/>
              <a:gd name="csX1" fmla="*/ 139233 w 6666833"/>
              <a:gd name="csY1" fmla="*/ 0 h 835379"/>
              <a:gd name="csX2" fmla="*/ 6527600 w 6666833"/>
              <a:gd name="csY2" fmla="*/ 0 h 835379"/>
              <a:gd name="csX3" fmla="*/ 6666833 w 6666833"/>
              <a:gd name="csY3" fmla="*/ 139233 h 835379"/>
              <a:gd name="csX4" fmla="*/ 6666833 w 6666833"/>
              <a:gd name="csY4" fmla="*/ 696146 h 835379"/>
              <a:gd name="csX5" fmla="*/ 6527600 w 6666833"/>
              <a:gd name="csY5" fmla="*/ 835379 h 835379"/>
              <a:gd name="csX6" fmla="*/ 139233 w 6666833"/>
              <a:gd name="csY6" fmla="*/ 835379 h 835379"/>
              <a:gd name="csX7" fmla="*/ 0 w 6666833"/>
              <a:gd name="csY7" fmla="*/ 696146 h 835379"/>
              <a:gd name="csX8" fmla="*/ 0 w 6666833"/>
              <a:gd name="csY8" fmla="*/ 139233 h 8353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835379">
                <a:moveTo>
                  <a:pt x="0" y="139233"/>
                </a:moveTo>
                <a:cubicBezTo>
                  <a:pt x="0" y="62337"/>
                  <a:pt x="62337" y="0"/>
                  <a:pt x="139233" y="0"/>
                </a:cubicBezTo>
                <a:lnTo>
                  <a:pt x="6527600" y="0"/>
                </a:lnTo>
                <a:cubicBezTo>
                  <a:pt x="6604496" y="0"/>
                  <a:pt x="6666833" y="62337"/>
                  <a:pt x="6666833" y="139233"/>
                </a:cubicBezTo>
                <a:lnTo>
                  <a:pt x="6666833" y="696146"/>
                </a:lnTo>
                <a:cubicBezTo>
                  <a:pt x="6666833" y="773042"/>
                  <a:pt x="6604496" y="835379"/>
                  <a:pt x="6527600" y="835379"/>
                </a:cubicBezTo>
                <a:lnTo>
                  <a:pt x="139233" y="835379"/>
                </a:lnTo>
                <a:cubicBezTo>
                  <a:pt x="62337" y="835379"/>
                  <a:pt x="0" y="773042"/>
                  <a:pt x="0" y="696146"/>
                </a:cubicBezTo>
                <a:lnTo>
                  <a:pt x="0" y="139233"/>
                </a:lnTo>
                <a:close/>
              </a:path>
            </a:pathLst>
          </a:custGeom>
        </p:spPr>
        <p:style>
          <a:lnRef idx="0">
            <a:schemeClr val="lt1">
              <a:hueOff val="0"/>
              <a:satOff val="0"/>
              <a:lumOff val="0"/>
              <a:alphaOff val="0"/>
            </a:schemeClr>
          </a:lnRef>
          <a:fillRef idx="3">
            <a:schemeClr val="accent5">
              <a:hueOff val="-2430430"/>
              <a:satOff val="-165"/>
              <a:lumOff val="392"/>
              <a:alphaOff val="0"/>
            </a:schemeClr>
          </a:fillRef>
          <a:effectRef idx="2">
            <a:schemeClr val="accent5">
              <a:hueOff val="-2430430"/>
              <a:satOff val="-165"/>
              <a:lumOff val="392"/>
              <a:alphaOff val="0"/>
            </a:schemeClr>
          </a:effectRef>
          <a:fontRef idx="minor">
            <a:schemeClr val="lt1"/>
          </a:fontRef>
        </p:style>
        <p:txBody>
          <a:bodyPr spcFirstLastPara="0" vert="horz" wrap="square" lIns="120790" tIns="120790" rIns="120790" bIns="120790" numCol="1" spcCol="1270" anchor="ctr" anchorCtr="0">
            <a:noAutofit/>
          </a:bodyPr>
          <a:lstStyle/>
          <a:p>
            <a:pPr marL="0" lvl="0" indent="0" algn="l" defTabSz="933450">
              <a:lnSpc>
                <a:spcPct val="90000"/>
              </a:lnSpc>
              <a:spcBef>
                <a:spcPct val="0"/>
              </a:spcBef>
              <a:spcAft>
                <a:spcPct val="35000"/>
              </a:spcAft>
              <a:buNone/>
            </a:pPr>
            <a:r>
              <a:rPr lang="es-MX" sz="2100" kern="1200" noProof="0" dirty="0">
                <a:latin typeface="Century Gothic" panose="020B0502020202020204" pitchFamily="34" charset="0"/>
              </a:rPr>
              <a:t>b. Han saboreado el don celestial (¿salvación?)</a:t>
            </a:r>
          </a:p>
        </p:txBody>
      </p:sp>
      <p:sp>
        <p:nvSpPr>
          <p:cNvPr id="8" name="Forma libre: forma 7">
            <a:extLst>
              <a:ext uri="{FF2B5EF4-FFF2-40B4-BE49-F238E27FC236}">
                <a16:creationId xmlns:a16="http://schemas.microsoft.com/office/drawing/2014/main" id="{A4940A8F-5D94-E781-4B2E-8091F86D44D2}"/>
              </a:ext>
            </a:extLst>
          </p:cNvPr>
          <p:cNvSpPr/>
          <p:nvPr/>
        </p:nvSpPr>
        <p:spPr>
          <a:xfrm>
            <a:off x="4619302" y="3424514"/>
            <a:ext cx="6666833" cy="627632"/>
          </a:xfrm>
          <a:custGeom>
            <a:avLst/>
            <a:gdLst>
              <a:gd name="csX0" fmla="*/ 0 w 6666833"/>
              <a:gd name="csY0" fmla="*/ 139233 h 835379"/>
              <a:gd name="csX1" fmla="*/ 139233 w 6666833"/>
              <a:gd name="csY1" fmla="*/ 0 h 835379"/>
              <a:gd name="csX2" fmla="*/ 6527600 w 6666833"/>
              <a:gd name="csY2" fmla="*/ 0 h 835379"/>
              <a:gd name="csX3" fmla="*/ 6666833 w 6666833"/>
              <a:gd name="csY3" fmla="*/ 139233 h 835379"/>
              <a:gd name="csX4" fmla="*/ 6666833 w 6666833"/>
              <a:gd name="csY4" fmla="*/ 696146 h 835379"/>
              <a:gd name="csX5" fmla="*/ 6527600 w 6666833"/>
              <a:gd name="csY5" fmla="*/ 835379 h 835379"/>
              <a:gd name="csX6" fmla="*/ 139233 w 6666833"/>
              <a:gd name="csY6" fmla="*/ 835379 h 835379"/>
              <a:gd name="csX7" fmla="*/ 0 w 6666833"/>
              <a:gd name="csY7" fmla="*/ 696146 h 835379"/>
              <a:gd name="csX8" fmla="*/ 0 w 6666833"/>
              <a:gd name="csY8" fmla="*/ 139233 h 8353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835379">
                <a:moveTo>
                  <a:pt x="0" y="139233"/>
                </a:moveTo>
                <a:cubicBezTo>
                  <a:pt x="0" y="62337"/>
                  <a:pt x="62337" y="0"/>
                  <a:pt x="139233" y="0"/>
                </a:cubicBezTo>
                <a:lnTo>
                  <a:pt x="6527600" y="0"/>
                </a:lnTo>
                <a:cubicBezTo>
                  <a:pt x="6604496" y="0"/>
                  <a:pt x="6666833" y="62337"/>
                  <a:pt x="6666833" y="139233"/>
                </a:cubicBezTo>
                <a:lnTo>
                  <a:pt x="6666833" y="696146"/>
                </a:lnTo>
                <a:cubicBezTo>
                  <a:pt x="6666833" y="773042"/>
                  <a:pt x="6604496" y="835379"/>
                  <a:pt x="6527600" y="835379"/>
                </a:cubicBezTo>
                <a:lnTo>
                  <a:pt x="139233" y="835379"/>
                </a:lnTo>
                <a:cubicBezTo>
                  <a:pt x="62337" y="835379"/>
                  <a:pt x="0" y="773042"/>
                  <a:pt x="0" y="696146"/>
                </a:cubicBezTo>
                <a:lnTo>
                  <a:pt x="0" y="139233"/>
                </a:lnTo>
                <a:close/>
              </a:path>
            </a:pathLst>
          </a:custGeom>
        </p:spPr>
        <p:style>
          <a:lnRef idx="0">
            <a:schemeClr val="lt1">
              <a:hueOff val="0"/>
              <a:satOff val="0"/>
              <a:lumOff val="0"/>
              <a:alphaOff val="0"/>
            </a:schemeClr>
          </a:lnRef>
          <a:fillRef idx="3">
            <a:schemeClr val="accent5">
              <a:hueOff val="-4860860"/>
              <a:satOff val="-330"/>
              <a:lumOff val="784"/>
              <a:alphaOff val="0"/>
            </a:schemeClr>
          </a:fillRef>
          <a:effectRef idx="2">
            <a:schemeClr val="accent5">
              <a:hueOff val="-4860860"/>
              <a:satOff val="-330"/>
              <a:lumOff val="784"/>
              <a:alphaOff val="0"/>
            </a:schemeClr>
          </a:effectRef>
          <a:fontRef idx="minor">
            <a:schemeClr val="lt1"/>
          </a:fontRef>
        </p:style>
        <p:txBody>
          <a:bodyPr spcFirstLastPara="0" vert="horz" wrap="square" lIns="120790" tIns="120790" rIns="120790" bIns="120790" numCol="1" spcCol="1270" anchor="ctr" anchorCtr="0">
            <a:noAutofit/>
          </a:bodyPr>
          <a:lstStyle/>
          <a:p>
            <a:pPr marL="0" lvl="0" indent="0" algn="l" defTabSz="933450">
              <a:lnSpc>
                <a:spcPct val="90000"/>
              </a:lnSpc>
              <a:spcBef>
                <a:spcPct val="0"/>
              </a:spcBef>
              <a:spcAft>
                <a:spcPct val="35000"/>
              </a:spcAft>
              <a:buNone/>
            </a:pPr>
            <a:r>
              <a:rPr lang="es-MX" sz="2100" kern="1200" noProof="0" dirty="0">
                <a:latin typeface="Century Gothic" panose="020B0502020202020204" pitchFamily="34" charset="0"/>
              </a:rPr>
              <a:t>c. </a:t>
            </a:r>
            <a:r>
              <a:rPr lang="es-MX" sz="2100" noProof="0" dirty="0">
                <a:latin typeface="Century Gothic" panose="020B0502020202020204" pitchFamily="34" charset="0"/>
              </a:rPr>
              <a:t>Han tenido parte</a:t>
            </a:r>
            <a:r>
              <a:rPr lang="es-MX" sz="2100" kern="1200" noProof="0" dirty="0">
                <a:latin typeface="Century Gothic" panose="020B0502020202020204" pitchFamily="34" charset="0"/>
              </a:rPr>
              <a:t> </a:t>
            </a:r>
            <a:r>
              <a:rPr lang="es-MX" sz="2100" noProof="0" dirty="0">
                <a:latin typeface="Century Gothic" panose="020B0502020202020204" pitchFamily="34" charset="0"/>
              </a:rPr>
              <a:t>en </a:t>
            </a:r>
            <a:r>
              <a:rPr lang="es-MX" sz="2100" kern="1200" noProof="0" dirty="0">
                <a:latin typeface="Century Gothic" panose="020B0502020202020204" pitchFamily="34" charset="0"/>
              </a:rPr>
              <a:t>el Espíritu Santo</a:t>
            </a:r>
          </a:p>
        </p:txBody>
      </p:sp>
      <p:sp>
        <p:nvSpPr>
          <p:cNvPr id="9" name="Forma libre: forma 8">
            <a:extLst>
              <a:ext uri="{FF2B5EF4-FFF2-40B4-BE49-F238E27FC236}">
                <a16:creationId xmlns:a16="http://schemas.microsoft.com/office/drawing/2014/main" id="{74E6101F-07F7-354F-EEA4-5FC74F126CA7}"/>
              </a:ext>
            </a:extLst>
          </p:cNvPr>
          <p:cNvSpPr/>
          <p:nvPr/>
        </p:nvSpPr>
        <p:spPr>
          <a:xfrm>
            <a:off x="4619302" y="4102803"/>
            <a:ext cx="6666833" cy="627632"/>
          </a:xfrm>
          <a:custGeom>
            <a:avLst/>
            <a:gdLst>
              <a:gd name="csX0" fmla="*/ 0 w 6666833"/>
              <a:gd name="csY0" fmla="*/ 139233 h 835379"/>
              <a:gd name="csX1" fmla="*/ 139233 w 6666833"/>
              <a:gd name="csY1" fmla="*/ 0 h 835379"/>
              <a:gd name="csX2" fmla="*/ 6527600 w 6666833"/>
              <a:gd name="csY2" fmla="*/ 0 h 835379"/>
              <a:gd name="csX3" fmla="*/ 6666833 w 6666833"/>
              <a:gd name="csY3" fmla="*/ 139233 h 835379"/>
              <a:gd name="csX4" fmla="*/ 6666833 w 6666833"/>
              <a:gd name="csY4" fmla="*/ 696146 h 835379"/>
              <a:gd name="csX5" fmla="*/ 6527600 w 6666833"/>
              <a:gd name="csY5" fmla="*/ 835379 h 835379"/>
              <a:gd name="csX6" fmla="*/ 139233 w 6666833"/>
              <a:gd name="csY6" fmla="*/ 835379 h 835379"/>
              <a:gd name="csX7" fmla="*/ 0 w 6666833"/>
              <a:gd name="csY7" fmla="*/ 696146 h 835379"/>
              <a:gd name="csX8" fmla="*/ 0 w 6666833"/>
              <a:gd name="csY8" fmla="*/ 139233 h 8353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835379">
                <a:moveTo>
                  <a:pt x="0" y="139233"/>
                </a:moveTo>
                <a:cubicBezTo>
                  <a:pt x="0" y="62337"/>
                  <a:pt x="62337" y="0"/>
                  <a:pt x="139233" y="0"/>
                </a:cubicBezTo>
                <a:lnTo>
                  <a:pt x="6527600" y="0"/>
                </a:lnTo>
                <a:cubicBezTo>
                  <a:pt x="6604496" y="0"/>
                  <a:pt x="6666833" y="62337"/>
                  <a:pt x="6666833" y="139233"/>
                </a:cubicBezTo>
                <a:lnTo>
                  <a:pt x="6666833" y="696146"/>
                </a:lnTo>
                <a:cubicBezTo>
                  <a:pt x="6666833" y="773042"/>
                  <a:pt x="6604496" y="835379"/>
                  <a:pt x="6527600" y="835379"/>
                </a:cubicBezTo>
                <a:lnTo>
                  <a:pt x="139233" y="835379"/>
                </a:lnTo>
                <a:cubicBezTo>
                  <a:pt x="62337" y="835379"/>
                  <a:pt x="0" y="773042"/>
                  <a:pt x="0" y="696146"/>
                </a:cubicBezTo>
                <a:lnTo>
                  <a:pt x="0" y="139233"/>
                </a:lnTo>
                <a:close/>
              </a:path>
            </a:pathLst>
          </a:custGeom>
        </p:spPr>
        <p:style>
          <a:lnRef idx="0">
            <a:schemeClr val="lt1">
              <a:hueOff val="0"/>
              <a:satOff val="0"/>
              <a:lumOff val="0"/>
              <a:alphaOff val="0"/>
            </a:schemeClr>
          </a:lnRef>
          <a:fillRef idx="3">
            <a:schemeClr val="accent5">
              <a:hueOff val="-7291290"/>
              <a:satOff val="-496"/>
              <a:lumOff val="1177"/>
              <a:alphaOff val="0"/>
            </a:schemeClr>
          </a:fillRef>
          <a:effectRef idx="2">
            <a:schemeClr val="accent5">
              <a:hueOff val="-7291290"/>
              <a:satOff val="-496"/>
              <a:lumOff val="1177"/>
              <a:alphaOff val="0"/>
            </a:schemeClr>
          </a:effectRef>
          <a:fontRef idx="minor">
            <a:schemeClr val="lt1"/>
          </a:fontRef>
        </p:style>
        <p:txBody>
          <a:bodyPr spcFirstLastPara="0" vert="horz" wrap="square" lIns="120790" tIns="120790" rIns="120790" bIns="120790" numCol="1" spcCol="1270" anchor="ctr" anchorCtr="0">
            <a:noAutofit/>
          </a:bodyPr>
          <a:lstStyle/>
          <a:p>
            <a:pPr marL="0" lvl="0" indent="0" algn="l" defTabSz="933450">
              <a:lnSpc>
                <a:spcPct val="90000"/>
              </a:lnSpc>
              <a:spcBef>
                <a:spcPct val="0"/>
              </a:spcBef>
              <a:spcAft>
                <a:spcPct val="35000"/>
              </a:spcAft>
              <a:buNone/>
            </a:pPr>
            <a:r>
              <a:rPr lang="es-MX" sz="2100" kern="1200" noProof="0" dirty="0">
                <a:latin typeface="Century Gothic" panose="020B0502020202020204" pitchFamily="34" charset="0"/>
              </a:rPr>
              <a:t>d. Han experimentado la Buena palabra de Dios</a:t>
            </a:r>
          </a:p>
        </p:txBody>
      </p:sp>
      <p:sp>
        <p:nvSpPr>
          <p:cNvPr id="10" name="Forma libre: forma 9">
            <a:extLst>
              <a:ext uri="{FF2B5EF4-FFF2-40B4-BE49-F238E27FC236}">
                <a16:creationId xmlns:a16="http://schemas.microsoft.com/office/drawing/2014/main" id="{EB410F2B-3D5D-EB74-F60F-9EF3A7B72CF0}"/>
              </a:ext>
            </a:extLst>
          </p:cNvPr>
          <p:cNvSpPr/>
          <p:nvPr/>
        </p:nvSpPr>
        <p:spPr>
          <a:xfrm>
            <a:off x="4619302" y="4781092"/>
            <a:ext cx="6666833" cy="627632"/>
          </a:xfrm>
          <a:custGeom>
            <a:avLst/>
            <a:gdLst>
              <a:gd name="csX0" fmla="*/ 0 w 6666833"/>
              <a:gd name="csY0" fmla="*/ 139233 h 835379"/>
              <a:gd name="csX1" fmla="*/ 139233 w 6666833"/>
              <a:gd name="csY1" fmla="*/ 0 h 835379"/>
              <a:gd name="csX2" fmla="*/ 6527600 w 6666833"/>
              <a:gd name="csY2" fmla="*/ 0 h 835379"/>
              <a:gd name="csX3" fmla="*/ 6666833 w 6666833"/>
              <a:gd name="csY3" fmla="*/ 139233 h 835379"/>
              <a:gd name="csX4" fmla="*/ 6666833 w 6666833"/>
              <a:gd name="csY4" fmla="*/ 696146 h 835379"/>
              <a:gd name="csX5" fmla="*/ 6527600 w 6666833"/>
              <a:gd name="csY5" fmla="*/ 835379 h 835379"/>
              <a:gd name="csX6" fmla="*/ 139233 w 6666833"/>
              <a:gd name="csY6" fmla="*/ 835379 h 835379"/>
              <a:gd name="csX7" fmla="*/ 0 w 6666833"/>
              <a:gd name="csY7" fmla="*/ 696146 h 835379"/>
              <a:gd name="csX8" fmla="*/ 0 w 6666833"/>
              <a:gd name="csY8" fmla="*/ 139233 h 8353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835379">
                <a:moveTo>
                  <a:pt x="0" y="139233"/>
                </a:moveTo>
                <a:cubicBezTo>
                  <a:pt x="0" y="62337"/>
                  <a:pt x="62337" y="0"/>
                  <a:pt x="139233" y="0"/>
                </a:cubicBezTo>
                <a:lnTo>
                  <a:pt x="6527600" y="0"/>
                </a:lnTo>
                <a:cubicBezTo>
                  <a:pt x="6604496" y="0"/>
                  <a:pt x="6666833" y="62337"/>
                  <a:pt x="6666833" y="139233"/>
                </a:cubicBezTo>
                <a:lnTo>
                  <a:pt x="6666833" y="696146"/>
                </a:lnTo>
                <a:cubicBezTo>
                  <a:pt x="6666833" y="773042"/>
                  <a:pt x="6604496" y="835379"/>
                  <a:pt x="6527600" y="835379"/>
                </a:cubicBezTo>
                <a:lnTo>
                  <a:pt x="139233" y="835379"/>
                </a:lnTo>
                <a:cubicBezTo>
                  <a:pt x="62337" y="835379"/>
                  <a:pt x="0" y="773042"/>
                  <a:pt x="0" y="696146"/>
                </a:cubicBezTo>
                <a:lnTo>
                  <a:pt x="0" y="139233"/>
                </a:lnTo>
                <a:close/>
              </a:path>
            </a:pathLst>
          </a:custGeom>
        </p:spPr>
        <p:style>
          <a:lnRef idx="0">
            <a:schemeClr val="lt1">
              <a:hueOff val="0"/>
              <a:satOff val="0"/>
              <a:lumOff val="0"/>
              <a:alphaOff val="0"/>
            </a:schemeClr>
          </a:lnRef>
          <a:fillRef idx="3">
            <a:schemeClr val="accent5">
              <a:hueOff val="-9721720"/>
              <a:satOff val="-661"/>
              <a:lumOff val="1569"/>
              <a:alphaOff val="0"/>
            </a:schemeClr>
          </a:fillRef>
          <a:effectRef idx="2">
            <a:schemeClr val="accent5">
              <a:hueOff val="-9721720"/>
              <a:satOff val="-661"/>
              <a:lumOff val="1569"/>
              <a:alphaOff val="0"/>
            </a:schemeClr>
          </a:effectRef>
          <a:fontRef idx="minor">
            <a:schemeClr val="lt1"/>
          </a:fontRef>
        </p:style>
        <p:txBody>
          <a:bodyPr spcFirstLastPara="0" vert="horz" wrap="square" lIns="120790" tIns="120790" rIns="120790" bIns="120790" numCol="1" spcCol="1270" anchor="ctr" anchorCtr="0">
            <a:noAutofit/>
          </a:bodyPr>
          <a:lstStyle/>
          <a:p>
            <a:pPr marL="0" lvl="0" indent="0" algn="l" defTabSz="933450">
              <a:lnSpc>
                <a:spcPct val="90000"/>
              </a:lnSpc>
              <a:spcBef>
                <a:spcPct val="0"/>
              </a:spcBef>
              <a:spcAft>
                <a:spcPct val="35000"/>
              </a:spcAft>
              <a:buNone/>
            </a:pPr>
            <a:r>
              <a:rPr lang="es-MX" sz="2100" kern="1200" noProof="0" dirty="0">
                <a:latin typeface="Century Gothic" panose="020B0502020202020204" pitchFamily="34" charset="0"/>
              </a:rPr>
              <a:t>e. Han experimentado </a:t>
            </a:r>
            <a:r>
              <a:rPr lang="es-MX" sz="2100" noProof="0" dirty="0">
                <a:latin typeface="Century Gothic" panose="020B0502020202020204" pitchFamily="34" charset="0"/>
              </a:rPr>
              <a:t>los poderes del siglo </a:t>
            </a:r>
            <a:r>
              <a:rPr lang="es-MX" sz="2100" kern="1200" noProof="0" dirty="0">
                <a:latin typeface="Century Gothic" panose="020B0502020202020204" pitchFamily="34" charset="0"/>
              </a:rPr>
              <a:t>venidero (salvos)</a:t>
            </a:r>
          </a:p>
        </p:txBody>
      </p:sp>
      <p:sp>
        <p:nvSpPr>
          <p:cNvPr id="11" name="Forma libre: forma 10">
            <a:extLst>
              <a:ext uri="{FF2B5EF4-FFF2-40B4-BE49-F238E27FC236}">
                <a16:creationId xmlns:a16="http://schemas.microsoft.com/office/drawing/2014/main" id="{CCBE9830-2032-53AA-559C-2F16BC2F3C68}"/>
              </a:ext>
            </a:extLst>
          </p:cNvPr>
          <p:cNvSpPr/>
          <p:nvPr/>
        </p:nvSpPr>
        <p:spPr>
          <a:xfrm>
            <a:off x="4619302" y="5459380"/>
            <a:ext cx="6666833" cy="835379"/>
          </a:xfrm>
          <a:custGeom>
            <a:avLst/>
            <a:gdLst>
              <a:gd name="csX0" fmla="*/ 0 w 6666833"/>
              <a:gd name="csY0" fmla="*/ 139233 h 835379"/>
              <a:gd name="csX1" fmla="*/ 139233 w 6666833"/>
              <a:gd name="csY1" fmla="*/ 0 h 835379"/>
              <a:gd name="csX2" fmla="*/ 6527600 w 6666833"/>
              <a:gd name="csY2" fmla="*/ 0 h 835379"/>
              <a:gd name="csX3" fmla="*/ 6666833 w 6666833"/>
              <a:gd name="csY3" fmla="*/ 139233 h 835379"/>
              <a:gd name="csX4" fmla="*/ 6666833 w 6666833"/>
              <a:gd name="csY4" fmla="*/ 696146 h 835379"/>
              <a:gd name="csX5" fmla="*/ 6527600 w 6666833"/>
              <a:gd name="csY5" fmla="*/ 835379 h 835379"/>
              <a:gd name="csX6" fmla="*/ 139233 w 6666833"/>
              <a:gd name="csY6" fmla="*/ 835379 h 835379"/>
              <a:gd name="csX7" fmla="*/ 0 w 6666833"/>
              <a:gd name="csY7" fmla="*/ 696146 h 835379"/>
              <a:gd name="csX8" fmla="*/ 0 w 6666833"/>
              <a:gd name="csY8" fmla="*/ 139233 h 8353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835379">
                <a:moveTo>
                  <a:pt x="0" y="139233"/>
                </a:moveTo>
                <a:cubicBezTo>
                  <a:pt x="0" y="62337"/>
                  <a:pt x="62337" y="0"/>
                  <a:pt x="139233" y="0"/>
                </a:cubicBezTo>
                <a:lnTo>
                  <a:pt x="6527600" y="0"/>
                </a:lnTo>
                <a:cubicBezTo>
                  <a:pt x="6604496" y="0"/>
                  <a:pt x="6666833" y="62337"/>
                  <a:pt x="6666833" y="139233"/>
                </a:cubicBezTo>
                <a:lnTo>
                  <a:pt x="6666833" y="696146"/>
                </a:lnTo>
                <a:cubicBezTo>
                  <a:pt x="6666833" y="773042"/>
                  <a:pt x="6604496" y="835379"/>
                  <a:pt x="6527600" y="835379"/>
                </a:cubicBezTo>
                <a:lnTo>
                  <a:pt x="139233" y="835379"/>
                </a:lnTo>
                <a:cubicBezTo>
                  <a:pt x="62337" y="835379"/>
                  <a:pt x="0" y="773042"/>
                  <a:pt x="0" y="696146"/>
                </a:cubicBezTo>
                <a:lnTo>
                  <a:pt x="0" y="139233"/>
                </a:lnTo>
                <a:close/>
              </a:path>
            </a:pathLst>
          </a:custGeom>
        </p:spPr>
        <p:style>
          <a:lnRef idx="0">
            <a:schemeClr val="lt1">
              <a:hueOff val="0"/>
              <a:satOff val="0"/>
              <a:lumOff val="0"/>
              <a:alphaOff val="0"/>
            </a:schemeClr>
          </a:lnRef>
          <a:fillRef idx="3">
            <a:schemeClr val="accent5">
              <a:hueOff val="-12152150"/>
              <a:satOff val="-826"/>
              <a:lumOff val="1961"/>
              <a:alphaOff val="0"/>
            </a:schemeClr>
          </a:fillRef>
          <a:effectRef idx="2">
            <a:schemeClr val="accent5">
              <a:hueOff val="-12152150"/>
              <a:satOff val="-826"/>
              <a:lumOff val="1961"/>
              <a:alphaOff val="0"/>
            </a:schemeClr>
          </a:effectRef>
          <a:fontRef idx="minor">
            <a:schemeClr val="lt1"/>
          </a:fontRef>
        </p:style>
        <p:txBody>
          <a:bodyPr spcFirstLastPara="0" vert="horz" wrap="square" lIns="120790" tIns="120790" rIns="120790" bIns="120790" numCol="1" spcCol="1270" anchor="ctr" anchorCtr="0">
            <a:noAutofit/>
          </a:bodyPr>
          <a:lstStyle/>
          <a:p>
            <a:pPr marL="0" lvl="0" indent="0" algn="l" defTabSz="933450">
              <a:lnSpc>
                <a:spcPct val="90000"/>
              </a:lnSpc>
              <a:spcBef>
                <a:spcPct val="0"/>
              </a:spcBef>
              <a:spcAft>
                <a:spcPct val="35000"/>
              </a:spcAft>
              <a:buNone/>
            </a:pPr>
            <a:r>
              <a:rPr lang="es-MX" sz="2100" kern="1200" noProof="0" dirty="0">
                <a:latin typeface="Century Gothic" panose="020B0502020202020204" pitchFamily="34" charset="0"/>
              </a:rPr>
              <a:t>¡Sí, puedes caer! Conclusión: Es mejor que avances hacia la madurez en Cristo.</a:t>
            </a:r>
          </a:p>
        </p:txBody>
      </p:sp>
    </p:spTree>
    <p:extLst>
      <p:ext uri="{BB962C8B-B14F-4D97-AF65-F5344CB8AC3E}">
        <p14:creationId xmlns:p14="http://schemas.microsoft.com/office/powerpoint/2010/main" val="15818031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Imagen 1">
            <a:extLst>
              <a:ext uri="{FF2B5EF4-FFF2-40B4-BE49-F238E27FC236}">
                <a16:creationId xmlns:a16="http://schemas.microsoft.com/office/drawing/2014/main" id="{2D23DD5A-BDC4-AEBE-0E18-2BE37F4A0EDC}"/>
              </a:ext>
            </a:extLst>
          </p:cNvPr>
          <p:cNvPicPr>
            <a:picLocks noChangeAspect="1"/>
          </p:cNvPicPr>
          <p:nvPr/>
        </p:nvPicPr>
        <p:blipFill>
          <a:blip r:embed="rId2"/>
          <a:srcRect b="15746"/>
          <a:stretch>
            <a:fillRect/>
          </a:stretch>
        </p:blipFill>
        <p:spPr>
          <a:xfrm>
            <a:off x="20" y="1282"/>
            <a:ext cx="12191980" cy="6856718"/>
          </a:xfrm>
          <a:prstGeom prst="rect">
            <a:avLst/>
          </a:prstGeom>
        </p:spPr>
      </p:pic>
      <p:sp>
        <p:nvSpPr>
          <p:cNvPr id="4" name="Rectangle 3">
            <a:extLst>
              <a:ext uri="{FF2B5EF4-FFF2-40B4-BE49-F238E27FC236}">
                <a16:creationId xmlns:a16="http://schemas.microsoft.com/office/drawing/2014/main" id="{EEA32ED8-E14E-9FAD-7E61-2B1D24B479FE}"/>
              </a:ext>
            </a:extLst>
          </p:cNvPr>
          <p:cNvSpPr txBox="1">
            <a:spLocks noChangeArrowheads="1"/>
          </p:cNvSpPr>
          <p:nvPr/>
        </p:nvSpPr>
        <p:spPr>
          <a:xfrm>
            <a:off x="838200" y="3665855"/>
            <a:ext cx="10515600" cy="28721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s-ES" sz="2400" dirty="0">
                <a:solidFill>
                  <a:schemeClr val="bg1"/>
                </a:solidFill>
                <a:latin typeface="Century Gothic" panose="020B0502020202020204" pitchFamily="34" charset="0"/>
              </a:rPr>
              <a:t>Es imposible… si recaen, </a:t>
            </a:r>
            <a:r>
              <a:rPr lang="es-MX" sz="2400" dirty="0">
                <a:solidFill>
                  <a:schemeClr val="bg1"/>
                </a:solidFill>
                <a:latin typeface="Century Gothic" panose="020B0502020202020204" pitchFamily="34" charset="0"/>
              </a:rPr>
              <a:t>que renueven su </a:t>
            </a:r>
            <a:r>
              <a:rPr lang="es-ES" sz="2400" dirty="0">
                <a:solidFill>
                  <a:schemeClr val="bg1"/>
                </a:solidFill>
                <a:latin typeface="Century Gothic" panose="020B0502020202020204" pitchFamily="34" charset="0"/>
              </a:rPr>
              <a:t>arrepentimiento</a:t>
            </a:r>
            <a:r>
              <a:rPr lang="en-US" sz="2400" dirty="0">
                <a:solidFill>
                  <a:schemeClr val="bg1"/>
                </a:solidFill>
                <a:latin typeface="Century Gothic" panose="020B0502020202020204" pitchFamily="34" charset="0"/>
              </a:rPr>
              <a:t>.</a:t>
            </a:r>
          </a:p>
          <a:p>
            <a:pPr>
              <a:defRPr/>
            </a:pPr>
            <a:endParaRPr lang="en-US" sz="2400" dirty="0">
              <a:solidFill>
                <a:schemeClr val="bg1"/>
              </a:solidFill>
              <a:latin typeface="Century Gothic" panose="020B0502020202020204" pitchFamily="34" charset="0"/>
            </a:endParaRPr>
          </a:p>
          <a:p>
            <a:pPr>
              <a:defRPr/>
            </a:pPr>
            <a:r>
              <a:rPr lang="es-ES" sz="2400" dirty="0">
                <a:solidFill>
                  <a:schemeClr val="bg1"/>
                </a:solidFill>
                <a:latin typeface="Century Gothic" panose="020B0502020202020204" pitchFamily="34" charset="0"/>
              </a:rPr>
              <a:t>Vuelven a crucificar al Hijo de Dios una vez más</a:t>
            </a:r>
            <a:r>
              <a:rPr lang="en-US" sz="2400" dirty="0">
                <a:solidFill>
                  <a:schemeClr val="bg1"/>
                </a:solidFill>
                <a:latin typeface="Century Gothic" panose="020B0502020202020204" pitchFamily="34" charset="0"/>
              </a:rPr>
              <a:t>.</a:t>
            </a:r>
          </a:p>
          <a:p>
            <a:pPr>
              <a:defRPr/>
            </a:pPr>
            <a:endParaRPr lang="en-US" sz="2400" dirty="0">
              <a:solidFill>
                <a:schemeClr val="bg1"/>
              </a:solidFill>
              <a:latin typeface="Century Gothic" panose="020B0502020202020204" pitchFamily="34" charset="0"/>
            </a:endParaRPr>
          </a:p>
          <a:p>
            <a:pPr>
              <a:defRPr/>
            </a:pPr>
            <a:r>
              <a:rPr lang="es-ES" sz="2400" dirty="0">
                <a:solidFill>
                  <a:schemeClr val="bg1"/>
                </a:solidFill>
                <a:latin typeface="Century Gothic" panose="020B0502020202020204" pitchFamily="34" charset="0"/>
              </a:rPr>
              <a:t>La tierra que produce espinos… acabará por ser quemada</a:t>
            </a:r>
            <a:r>
              <a:rPr lang="en-US" sz="2400" dirty="0">
                <a:solidFill>
                  <a:schemeClr val="bg1"/>
                </a:solidFill>
                <a:latin typeface="Century Gothic" panose="020B0502020202020204" pitchFamily="34" charset="0"/>
              </a:rPr>
              <a:t>.</a:t>
            </a:r>
          </a:p>
        </p:txBody>
      </p:sp>
      <p:grpSp>
        <p:nvGrpSpPr>
          <p:cNvPr id="5" name="Grupo 4">
            <a:extLst>
              <a:ext uri="{FF2B5EF4-FFF2-40B4-BE49-F238E27FC236}">
                <a16:creationId xmlns:a16="http://schemas.microsoft.com/office/drawing/2014/main" id="{6E49C611-792F-EC6A-CCAB-50F291F933F9}"/>
              </a:ext>
            </a:extLst>
          </p:cNvPr>
          <p:cNvGrpSpPr/>
          <p:nvPr/>
        </p:nvGrpSpPr>
        <p:grpSpPr>
          <a:xfrm>
            <a:off x="4647453" y="595499"/>
            <a:ext cx="2519999" cy="2520005"/>
            <a:chOff x="882599" y="1916765"/>
            <a:chExt cx="1156229" cy="1212404"/>
          </a:xfrm>
        </p:grpSpPr>
        <p:sp>
          <p:nvSpPr>
            <p:cNvPr id="6" name="Diagrama de flujo: conector 5">
              <a:extLst>
                <a:ext uri="{FF2B5EF4-FFF2-40B4-BE49-F238E27FC236}">
                  <a16:creationId xmlns:a16="http://schemas.microsoft.com/office/drawing/2014/main" id="{756E4331-D844-6525-7EB9-813B0B819222}"/>
                </a:ext>
              </a:extLst>
            </p:cNvPr>
            <p:cNvSpPr/>
            <p:nvPr/>
          </p:nvSpPr>
          <p:spPr>
            <a:xfrm>
              <a:off x="962834" y="1992687"/>
              <a:ext cx="1006070" cy="1054947"/>
            </a:xfrm>
            <a:prstGeom prst="flowChartConnector">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Hebreos</a:t>
              </a:r>
              <a:r>
                <a:rPr kumimoji="0" lang="es-ES" sz="3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 6:4-8</a:t>
              </a:r>
              <a:endParaRPr kumimoji="0" lang="es-MX" sz="40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8" name="Círculo: vacío 7">
              <a:extLst>
                <a:ext uri="{FF2B5EF4-FFF2-40B4-BE49-F238E27FC236}">
                  <a16:creationId xmlns:a16="http://schemas.microsoft.com/office/drawing/2014/main" id="{9F0E75C0-3E8F-941E-566D-3388CA099898}"/>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8344285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B5DD321-925B-C92F-77E5-CCAC8A1DBCE1}"/>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E26B2C97-66B3-400D-F37C-10F0FEAC14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Imagen 3">
            <a:extLst>
              <a:ext uri="{FF2B5EF4-FFF2-40B4-BE49-F238E27FC236}">
                <a16:creationId xmlns:a16="http://schemas.microsoft.com/office/drawing/2014/main" id="{1C9F1150-D0B3-A031-7E05-1F45E84C7760}"/>
              </a:ext>
            </a:extLst>
          </p:cNvPr>
          <p:cNvPicPr>
            <a:picLocks noChangeAspect="1"/>
          </p:cNvPicPr>
          <p:nvPr/>
        </p:nvPicPr>
        <p:blipFill>
          <a:blip r:embed="rId2"/>
          <a:srcRect b="15746"/>
          <a:stretch>
            <a:fillRect/>
          </a:stretch>
        </p:blipFill>
        <p:spPr>
          <a:xfrm>
            <a:off x="20" y="1282"/>
            <a:ext cx="12191980" cy="6856718"/>
          </a:xfrm>
          <a:prstGeom prst="rect">
            <a:avLst/>
          </a:prstGeom>
        </p:spPr>
      </p:pic>
      <p:grpSp>
        <p:nvGrpSpPr>
          <p:cNvPr id="5" name="Grupo 4">
            <a:extLst>
              <a:ext uri="{FF2B5EF4-FFF2-40B4-BE49-F238E27FC236}">
                <a16:creationId xmlns:a16="http://schemas.microsoft.com/office/drawing/2014/main" id="{86FC971C-6EAE-F538-BCD3-8498451EE80D}"/>
              </a:ext>
            </a:extLst>
          </p:cNvPr>
          <p:cNvGrpSpPr/>
          <p:nvPr/>
        </p:nvGrpSpPr>
        <p:grpSpPr>
          <a:xfrm>
            <a:off x="875283" y="3177024"/>
            <a:ext cx="2771999" cy="2772006"/>
            <a:chOff x="882599" y="1916765"/>
            <a:chExt cx="1156229" cy="1212404"/>
          </a:xfrm>
        </p:grpSpPr>
        <p:sp>
          <p:nvSpPr>
            <p:cNvPr id="6" name="Diagrama de flujo: conector 5">
              <a:extLst>
                <a:ext uri="{FF2B5EF4-FFF2-40B4-BE49-F238E27FC236}">
                  <a16:creationId xmlns:a16="http://schemas.microsoft.com/office/drawing/2014/main" id="{5E7F2F7B-0DA0-0F4B-462B-21C2094881ED}"/>
                </a:ext>
              </a:extLst>
            </p:cNvPr>
            <p:cNvSpPr/>
            <p:nvPr/>
          </p:nvSpPr>
          <p:spPr>
            <a:xfrm>
              <a:off x="962834" y="1992687"/>
              <a:ext cx="1006070" cy="1054947"/>
            </a:xfrm>
            <a:prstGeom prst="flowChartConnector">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Hebreos 10:26-31</a:t>
              </a:r>
              <a:endParaRPr kumimoji="0" lang="es-MX" sz="40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7" name="Círculo: vacío 6">
              <a:extLst>
                <a:ext uri="{FF2B5EF4-FFF2-40B4-BE49-F238E27FC236}">
                  <a16:creationId xmlns:a16="http://schemas.microsoft.com/office/drawing/2014/main" id="{35186A9D-D547-639A-F440-4A4246207565}"/>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2" name="Title 1">
            <a:extLst>
              <a:ext uri="{FF2B5EF4-FFF2-40B4-BE49-F238E27FC236}">
                <a16:creationId xmlns:a16="http://schemas.microsoft.com/office/drawing/2014/main" id="{AFDC73C6-93F7-FFF1-BFF5-49CCDD4084F8}"/>
              </a:ext>
            </a:extLst>
          </p:cNvPr>
          <p:cNvSpPr txBox="1">
            <a:spLocks/>
          </p:cNvSpPr>
          <p:nvPr/>
        </p:nvSpPr>
        <p:spPr>
          <a:xfrm>
            <a:off x="948691" y="1300858"/>
            <a:ext cx="2688780" cy="17093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4400" b="0" i="0" u="none" strike="noStrike" kern="1200" cap="none" spc="0" normalizeH="0" baseline="0" noProof="0" dirty="0">
                <a:ln>
                  <a:noFill/>
                </a:ln>
                <a:solidFill>
                  <a:prstClr val="white"/>
                </a:solidFill>
                <a:effectLst/>
                <a:uLnTx/>
                <a:uFillTx/>
                <a:latin typeface="Impact" panose="020B0806030902050204" pitchFamily="34" charset="0"/>
                <a:ea typeface="+mj-ea"/>
                <a:cs typeface="+mj-cs"/>
              </a:rPr>
              <a:t>Abandonar la Fe Hebreos</a:t>
            </a:r>
          </a:p>
        </p:txBody>
      </p:sp>
      <p:sp>
        <p:nvSpPr>
          <p:cNvPr id="3" name="Forma libre: forma 2">
            <a:extLst>
              <a:ext uri="{FF2B5EF4-FFF2-40B4-BE49-F238E27FC236}">
                <a16:creationId xmlns:a16="http://schemas.microsoft.com/office/drawing/2014/main" id="{A6A07F8D-FD47-576E-24D5-A7C0745B7A4D}"/>
              </a:ext>
            </a:extLst>
          </p:cNvPr>
          <p:cNvSpPr/>
          <p:nvPr/>
        </p:nvSpPr>
        <p:spPr>
          <a:xfrm>
            <a:off x="4619302" y="649612"/>
            <a:ext cx="6666833" cy="627633"/>
          </a:xfrm>
          <a:custGeom>
            <a:avLst/>
            <a:gdLst>
              <a:gd name="csX0" fmla="*/ 0 w 6666833"/>
              <a:gd name="csY0" fmla="*/ 139233 h 835379"/>
              <a:gd name="csX1" fmla="*/ 139233 w 6666833"/>
              <a:gd name="csY1" fmla="*/ 0 h 835379"/>
              <a:gd name="csX2" fmla="*/ 6527600 w 6666833"/>
              <a:gd name="csY2" fmla="*/ 0 h 835379"/>
              <a:gd name="csX3" fmla="*/ 6666833 w 6666833"/>
              <a:gd name="csY3" fmla="*/ 139233 h 835379"/>
              <a:gd name="csX4" fmla="*/ 6666833 w 6666833"/>
              <a:gd name="csY4" fmla="*/ 696146 h 835379"/>
              <a:gd name="csX5" fmla="*/ 6527600 w 6666833"/>
              <a:gd name="csY5" fmla="*/ 835379 h 835379"/>
              <a:gd name="csX6" fmla="*/ 139233 w 6666833"/>
              <a:gd name="csY6" fmla="*/ 835379 h 835379"/>
              <a:gd name="csX7" fmla="*/ 0 w 6666833"/>
              <a:gd name="csY7" fmla="*/ 696146 h 835379"/>
              <a:gd name="csX8" fmla="*/ 0 w 6666833"/>
              <a:gd name="csY8" fmla="*/ 139233 h 8353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835379">
                <a:moveTo>
                  <a:pt x="0" y="139233"/>
                </a:moveTo>
                <a:cubicBezTo>
                  <a:pt x="0" y="62337"/>
                  <a:pt x="62337" y="0"/>
                  <a:pt x="139233" y="0"/>
                </a:cubicBezTo>
                <a:lnTo>
                  <a:pt x="6527600" y="0"/>
                </a:lnTo>
                <a:cubicBezTo>
                  <a:pt x="6604496" y="0"/>
                  <a:pt x="6666833" y="62337"/>
                  <a:pt x="6666833" y="139233"/>
                </a:cubicBezTo>
                <a:lnTo>
                  <a:pt x="6666833" y="696146"/>
                </a:lnTo>
                <a:cubicBezTo>
                  <a:pt x="6666833" y="773042"/>
                  <a:pt x="6604496" y="835379"/>
                  <a:pt x="6527600" y="835379"/>
                </a:cubicBezTo>
                <a:lnTo>
                  <a:pt x="139233" y="835379"/>
                </a:lnTo>
                <a:cubicBezTo>
                  <a:pt x="62337" y="835379"/>
                  <a:pt x="0" y="773042"/>
                  <a:pt x="0" y="696146"/>
                </a:cubicBezTo>
                <a:lnTo>
                  <a:pt x="0" y="139233"/>
                </a:lnTo>
                <a:close/>
              </a:path>
            </a:pathLst>
          </a:custGeom>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120790" tIns="120790" rIns="120790" bIns="120790" numCol="1" spcCol="1270" anchor="ctr" anchorCtr="0">
            <a:noAutofit/>
          </a:bodyPr>
          <a:lstStyle/>
          <a:p>
            <a:pPr marL="0" lvl="0" indent="0" algn="l" defTabSz="933450">
              <a:lnSpc>
                <a:spcPct val="90000"/>
              </a:lnSpc>
              <a:spcBef>
                <a:spcPct val="0"/>
              </a:spcBef>
              <a:spcAft>
                <a:spcPct val="35000"/>
              </a:spcAft>
              <a:buNone/>
            </a:pPr>
            <a:r>
              <a:rPr lang="es-ES" sz="2100" kern="1200" noProof="0" dirty="0">
                <a:latin typeface="Century Gothic" panose="020B0502020202020204" pitchFamily="34" charset="0"/>
              </a:rPr>
              <a:t>Vuelven a crucificar al Hijo de Dios una vez más.</a:t>
            </a:r>
          </a:p>
        </p:txBody>
      </p:sp>
      <p:sp>
        <p:nvSpPr>
          <p:cNvPr id="8" name="Forma libre: forma 7">
            <a:extLst>
              <a:ext uri="{FF2B5EF4-FFF2-40B4-BE49-F238E27FC236}">
                <a16:creationId xmlns:a16="http://schemas.microsoft.com/office/drawing/2014/main" id="{13C1DB2F-1EB0-073B-F662-22CC21D72C3A}"/>
              </a:ext>
            </a:extLst>
          </p:cNvPr>
          <p:cNvSpPr/>
          <p:nvPr/>
        </p:nvSpPr>
        <p:spPr>
          <a:xfrm>
            <a:off x="4619302" y="1403685"/>
            <a:ext cx="6666833" cy="627632"/>
          </a:xfrm>
          <a:custGeom>
            <a:avLst/>
            <a:gdLst>
              <a:gd name="csX0" fmla="*/ 0 w 6666833"/>
              <a:gd name="csY0" fmla="*/ 139233 h 835379"/>
              <a:gd name="csX1" fmla="*/ 139233 w 6666833"/>
              <a:gd name="csY1" fmla="*/ 0 h 835379"/>
              <a:gd name="csX2" fmla="*/ 6527600 w 6666833"/>
              <a:gd name="csY2" fmla="*/ 0 h 835379"/>
              <a:gd name="csX3" fmla="*/ 6666833 w 6666833"/>
              <a:gd name="csY3" fmla="*/ 139233 h 835379"/>
              <a:gd name="csX4" fmla="*/ 6666833 w 6666833"/>
              <a:gd name="csY4" fmla="*/ 696146 h 835379"/>
              <a:gd name="csX5" fmla="*/ 6527600 w 6666833"/>
              <a:gd name="csY5" fmla="*/ 835379 h 835379"/>
              <a:gd name="csX6" fmla="*/ 139233 w 6666833"/>
              <a:gd name="csY6" fmla="*/ 835379 h 835379"/>
              <a:gd name="csX7" fmla="*/ 0 w 6666833"/>
              <a:gd name="csY7" fmla="*/ 696146 h 835379"/>
              <a:gd name="csX8" fmla="*/ 0 w 6666833"/>
              <a:gd name="csY8" fmla="*/ 139233 h 8353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835379">
                <a:moveTo>
                  <a:pt x="0" y="139233"/>
                </a:moveTo>
                <a:cubicBezTo>
                  <a:pt x="0" y="62337"/>
                  <a:pt x="62337" y="0"/>
                  <a:pt x="139233" y="0"/>
                </a:cubicBezTo>
                <a:lnTo>
                  <a:pt x="6527600" y="0"/>
                </a:lnTo>
                <a:cubicBezTo>
                  <a:pt x="6604496" y="0"/>
                  <a:pt x="6666833" y="62337"/>
                  <a:pt x="6666833" y="139233"/>
                </a:cubicBezTo>
                <a:lnTo>
                  <a:pt x="6666833" y="696146"/>
                </a:lnTo>
                <a:cubicBezTo>
                  <a:pt x="6666833" y="773042"/>
                  <a:pt x="6604496" y="835379"/>
                  <a:pt x="6527600" y="835379"/>
                </a:cubicBezTo>
                <a:lnTo>
                  <a:pt x="139233" y="835379"/>
                </a:lnTo>
                <a:cubicBezTo>
                  <a:pt x="62337" y="835379"/>
                  <a:pt x="0" y="773042"/>
                  <a:pt x="0" y="696146"/>
                </a:cubicBezTo>
                <a:lnTo>
                  <a:pt x="0" y="139233"/>
                </a:lnTo>
                <a:close/>
              </a:path>
            </a:pathLst>
          </a:custGeom>
        </p:spPr>
        <p:style>
          <a:lnRef idx="0">
            <a:schemeClr val="lt1">
              <a:hueOff val="0"/>
              <a:satOff val="0"/>
              <a:lumOff val="0"/>
              <a:alphaOff val="0"/>
            </a:schemeClr>
          </a:lnRef>
          <a:fillRef idx="3">
            <a:schemeClr val="accent5">
              <a:hueOff val="-2430430"/>
              <a:satOff val="-165"/>
              <a:lumOff val="392"/>
              <a:alphaOff val="0"/>
            </a:schemeClr>
          </a:fillRef>
          <a:effectRef idx="2">
            <a:schemeClr val="accent5">
              <a:hueOff val="-2430430"/>
              <a:satOff val="-165"/>
              <a:lumOff val="392"/>
              <a:alphaOff val="0"/>
            </a:schemeClr>
          </a:effectRef>
          <a:fontRef idx="minor">
            <a:schemeClr val="lt1"/>
          </a:fontRef>
        </p:style>
        <p:txBody>
          <a:bodyPr spcFirstLastPara="0" vert="horz" wrap="square" lIns="120790" tIns="120790" rIns="120790" bIns="120790" numCol="1" spcCol="1270" anchor="ctr" anchorCtr="0">
            <a:noAutofit/>
          </a:bodyPr>
          <a:lstStyle/>
          <a:p>
            <a:pPr marL="0" lvl="0" indent="0" algn="l" defTabSz="933450">
              <a:lnSpc>
                <a:spcPct val="90000"/>
              </a:lnSpc>
              <a:spcBef>
                <a:spcPct val="0"/>
              </a:spcBef>
              <a:spcAft>
                <a:spcPct val="35000"/>
              </a:spcAft>
              <a:buNone/>
            </a:pPr>
            <a:r>
              <a:rPr lang="es-ES" sz="2100" kern="1200" noProof="0" dirty="0">
                <a:latin typeface="Century Gothic" panose="020B0502020202020204" pitchFamily="34" charset="0"/>
              </a:rPr>
              <a:t>Sometiendo a Jesús a la desgracia pública.</a:t>
            </a:r>
          </a:p>
        </p:txBody>
      </p:sp>
      <p:sp>
        <p:nvSpPr>
          <p:cNvPr id="11" name="Forma libre: forma 10">
            <a:extLst>
              <a:ext uri="{FF2B5EF4-FFF2-40B4-BE49-F238E27FC236}">
                <a16:creationId xmlns:a16="http://schemas.microsoft.com/office/drawing/2014/main" id="{B24FA1B7-3F0F-9EBB-BBED-BA62560659E8}"/>
              </a:ext>
            </a:extLst>
          </p:cNvPr>
          <p:cNvSpPr/>
          <p:nvPr/>
        </p:nvSpPr>
        <p:spPr>
          <a:xfrm>
            <a:off x="4619302" y="2157757"/>
            <a:ext cx="6666833" cy="570575"/>
          </a:xfrm>
          <a:custGeom>
            <a:avLst/>
            <a:gdLst>
              <a:gd name="csX0" fmla="*/ 0 w 6666833"/>
              <a:gd name="csY0" fmla="*/ 139233 h 835379"/>
              <a:gd name="csX1" fmla="*/ 139233 w 6666833"/>
              <a:gd name="csY1" fmla="*/ 0 h 835379"/>
              <a:gd name="csX2" fmla="*/ 6527600 w 6666833"/>
              <a:gd name="csY2" fmla="*/ 0 h 835379"/>
              <a:gd name="csX3" fmla="*/ 6666833 w 6666833"/>
              <a:gd name="csY3" fmla="*/ 139233 h 835379"/>
              <a:gd name="csX4" fmla="*/ 6666833 w 6666833"/>
              <a:gd name="csY4" fmla="*/ 696146 h 835379"/>
              <a:gd name="csX5" fmla="*/ 6527600 w 6666833"/>
              <a:gd name="csY5" fmla="*/ 835379 h 835379"/>
              <a:gd name="csX6" fmla="*/ 139233 w 6666833"/>
              <a:gd name="csY6" fmla="*/ 835379 h 835379"/>
              <a:gd name="csX7" fmla="*/ 0 w 6666833"/>
              <a:gd name="csY7" fmla="*/ 696146 h 835379"/>
              <a:gd name="csX8" fmla="*/ 0 w 6666833"/>
              <a:gd name="csY8" fmla="*/ 139233 h 8353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835379">
                <a:moveTo>
                  <a:pt x="0" y="139233"/>
                </a:moveTo>
                <a:cubicBezTo>
                  <a:pt x="0" y="62337"/>
                  <a:pt x="62337" y="0"/>
                  <a:pt x="139233" y="0"/>
                </a:cubicBezTo>
                <a:lnTo>
                  <a:pt x="6527600" y="0"/>
                </a:lnTo>
                <a:cubicBezTo>
                  <a:pt x="6604496" y="0"/>
                  <a:pt x="6666833" y="62337"/>
                  <a:pt x="6666833" y="139233"/>
                </a:cubicBezTo>
                <a:lnTo>
                  <a:pt x="6666833" y="696146"/>
                </a:lnTo>
                <a:cubicBezTo>
                  <a:pt x="6666833" y="773042"/>
                  <a:pt x="6604496" y="835379"/>
                  <a:pt x="6527600" y="835379"/>
                </a:cubicBezTo>
                <a:lnTo>
                  <a:pt x="139233" y="835379"/>
                </a:lnTo>
                <a:cubicBezTo>
                  <a:pt x="62337" y="835379"/>
                  <a:pt x="0" y="773042"/>
                  <a:pt x="0" y="696146"/>
                </a:cubicBezTo>
                <a:lnTo>
                  <a:pt x="0" y="139233"/>
                </a:lnTo>
                <a:close/>
              </a:path>
            </a:pathLst>
          </a:custGeom>
        </p:spPr>
        <p:style>
          <a:lnRef idx="0">
            <a:schemeClr val="lt1">
              <a:hueOff val="0"/>
              <a:satOff val="0"/>
              <a:lumOff val="0"/>
              <a:alphaOff val="0"/>
            </a:schemeClr>
          </a:lnRef>
          <a:fillRef idx="3">
            <a:schemeClr val="accent5">
              <a:hueOff val="-4860860"/>
              <a:satOff val="-330"/>
              <a:lumOff val="784"/>
              <a:alphaOff val="0"/>
            </a:schemeClr>
          </a:fillRef>
          <a:effectRef idx="2">
            <a:schemeClr val="accent5">
              <a:hueOff val="-4860860"/>
              <a:satOff val="-330"/>
              <a:lumOff val="784"/>
              <a:alphaOff val="0"/>
            </a:schemeClr>
          </a:effectRef>
          <a:fontRef idx="minor">
            <a:schemeClr val="lt1"/>
          </a:fontRef>
        </p:style>
        <p:txBody>
          <a:bodyPr spcFirstLastPara="0" vert="horz" wrap="square" lIns="120790" tIns="120790" rIns="120790" bIns="120790" numCol="1" spcCol="1270" anchor="ctr" anchorCtr="0">
            <a:noAutofit/>
          </a:bodyPr>
          <a:lstStyle/>
          <a:p>
            <a:pPr marL="0" lvl="0" indent="0" algn="l" defTabSz="933450">
              <a:lnSpc>
                <a:spcPct val="90000"/>
              </a:lnSpc>
              <a:spcBef>
                <a:spcPct val="0"/>
              </a:spcBef>
              <a:spcAft>
                <a:spcPct val="35000"/>
              </a:spcAft>
              <a:buNone/>
            </a:pPr>
            <a:r>
              <a:rPr lang="es-ES" sz="2100" kern="1200" noProof="0" dirty="0">
                <a:latin typeface="Century Gothic" panose="020B0502020202020204" pitchFamily="34" charset="0"/>
              </a:rPr>
              <a:t>Pisoteando al Hijo de Dios. (Heb 10:29)</a:t>
            </a:r>
          </a:p>
        </p:txBody>
      </p:sp>
      <p:sp>
        <p:nvSpPr>
          <p:cNvPr id="12" name="Forma libre: forma 11">
            <a:extLst>
              <a:ext uri="{FF2B5EF4-FFF2-40B4-BE49-F238E27FC236}">
                <a16:creationId xmlns:a16="http://schemas.microsoft.com/office/drawing/2014/main" id="{D15F9624-9DBD-1B54-E2D3-474D6AFDB3DE}"/>
              </a:ext>
            </a:extLst>
          </p:cNvPr>
          <p:cNvSpPr/>
          <p:nvPr/>
        </p:nvSpPr>
        <p:spPr>
          <a:xfrm>
            <a:off x="4619302" y="2854772"/>
            <a:ext cx="6666833" cy="570575"/>
          </a:xfrm>
          <a:custGeom>
            <a:avLst/>
            <a:gdLst>
              <a:gd name="csX0" fmla="*/ 0 w 6666833"/>
              <a:gd name="csY0" fmla="*/ 139233 h 835379"/>
              <a:gd name="csX1" fmla="*/ 139233 w 6666833"/>
              <a:gd name="csY1" fmla="*/ 0 h 835379"/>
              <a:gd name="csX2" fmla="*/ 6527600 w 6666833"/>
              <a:gd name="csY2" fmla="*/ 0 h 835379"/>
              <a:gd name="csX3" fmla="*/ 6666833 w 6666833"/>
              <a:gd name="csY3" fmla="*/ 139233 h 835379"/>
              <a:gd name="csX4" fmla="*/ 6666833 w 6666833"/>
              <a:gd name="csY4" fmla="*/ 696146 h 835379"/>
              <a:gd name="csX5" fmla="*/ 6527600 w 6666833"/>
              <a:gd name="csY5" fmla="*/ 835379 h 835379"/>
              <a:gd name="csX6" fmla="*/ 139233 w 6666833"/>
              <a:gd name="csY6" fmla="*/ 835379 h 835379"/>
              <a:gd name="csX7" fmla="*/ 0 w 6666833"/>
              <a:gd name="csY7" fmla="*/ 696146 h 835379"/>
              <a:gd name="csX8" fmla="*/ 0 w 6666833"/>
              <a:gd name="csY8" fmla="*/ 139233 h 8353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835379">
                <a:moveTo>
                  <a:pt x="0" y="139233"/>
                </a:moveTo>
                <a:cubicBezTo>
                  <a:pt x="0" y="62337"/>
                  <a:pt x="62337" y="0"/>
                  <a:pt x="139233" y="0"/>
                </a:cubicBezTo>
                <a:lnTo>
                  <a:pt x="6527600" y="0"/>
                </a:lnTo>
                <a:cubicBezTo>
                  <a:pt x="6604496" y="0"/>
                  <a:pt x="6666833" y="62337"/>
                  <a:pt x="6666833" y="139233"/>
                </a:cubicBezTo>
                <a:lnTo>
                  <a:pt x="6666833" y="696146"/>
                </a:lnTo>
                <a:cubicBezTo>
                  <a:pt x="6666833" y="773042"/>
                  <a:pt x="6604496" y="835379"/>
                  <a:pt x="6527600" y="835379"/>
                </a:cubicBezTo>
                <a:lnTo>
                  <a:pt x="139233" y="835379"/>
                </a:lnTo>
                <a:cubicBezTo>
                  <a:pt x="62337" y="835379"/>
                  <a:pt x="0" y="773042"/>
                  <a:pt x="0" y="696146"/>
                </a:cubicBezTo>
                <a:lnTo>
                  <a:pt x="0" y="139233"/>
                </a:lnTo>
                <a:close/>
              </a:path>
            </a:pathLst>
          </a:custGeom>
        </p:spPr>
        <p:style>
          <a:lnRef idx="0">
            <a:schemeClr val="lt1">
              <a:hueOff val="0"/>
              <a:satOff val="0"/>
              <a:lumOff val="0"/>
              <a:alphaOff val="0"/>
            </a:schemeClr>
          </a:lnRef>
          <a:fillRef idx="3">
            <a:schemeClr val="accent5">
              <a:hueOff val="-7291290"/>
              <a:satOff val="-496"/>
              <a:lumOff val="1177"/>
              <a:alphaOff val="0"/>
            </a:schemeClr>
          </a:fillRef>
          <a:effectRef idx="2">
            <a:schemeClr val="accent5">
              <a:hueOff val="-7291290"/>
              <a:satOff val="-496"/>
              <a:lumOff val="1177"/>
              <a:alphaOff val="0"/>
            </a:schemeClr>
          </a:effectRef>
          <a:fontRef idx="minor">
            <a:schemeClr val="lt1"/>
          </a:fontRef>
        </p:style>
        <p:txBody>
          <a:bodyPr spcFirstLastPara="0" vert="horz" wrap="square" lIns="120790" tIns="120790" rIns="120790" bIns="120790" numCol="1" spcCol="1270" anchor="ctr" anchorCtr="0">
            <a:noAutofit/>
          </a:bodyPr>
          <a:lstStyle/>
          <a:p>
            <a:pPr marL="0" lvl="0" indent="0" algn="l" defTabSz="933450">
              <a:lnSpc>
                <a:spcPct val="90000"/>
              </a:lnSpc>
              <a:spcBef>
                <a:spcPct val="0"/>
              </a:spcBef>
              <a:spcAft>
                <a:spcPct val="35000"/>
              </a:spcAft>
              <a:buNone/>
            </a:pPr>
            <a:r>
              <a:rPr lang="es-MX" sz="2100" kern="1200" noProof="0" dirty="0">
                <a:latin typeface="Century Gothic" panose="020B0502020202020204" pitchFamily="34" charset="0"/>
              </a:rPr>
              <a:t>Insultado al Espíritu Santo (Heb 10:29)</a:t>
            </a:r>
          </a:p>
        </p:txBody>
      </p:sp>
      <p:sp>
        <p:nvSpPr>
          <p:cNvPr id="13" name="Forma libre: forma 12">
            <a:extLst>
              <a:ext uri="{FF2B5EF4-FFF2-40B4-BE49-F238E27FC236}">
                <a16:creationId xmlns:a16="http://schemas.microsoft.com/office/drawing/2014/main" id="{B8514FC8-27C5-EFA1-4CC9-6A737BC8A314}"/>
              </a:ext>
            </a:extLst>
          </p:cNvPr>
          <p:cNvSpPr/>
          <p:nvPr/>
        </p:nvSpPr>
        <p:spPr>
          <a:xfrm>
            <a:off x="4619302" y="3551787"/>
            <a:ext cx="6666833" cy="570575"/>
          </a:xfrm>
          <a:custGeom>
            <a:avLst/>
            <a:gdLst>
              <a:gd name="csX0" fmla="*/ 0 w 6666833"/>
              <a:gd name="csY0" fmla="*/ 139233 h 835379"/>
              <a:gd name="csX1" fmla="*/ 139233 w 6666833"/>
              <a:gd name="csY1" fmla="*/ 0 h 835379"/>
              <a:gd name="csX2" fmla="*/ 6527600 w 6666833"/>
              <a:gd name="csY2" fmla="*/ 0 h 835379"/>
              <a:gd name="csX3" fmla="*/ 6666833 w 6666833"/>
              <a:gd name="csY3" fmla="*/ 139233 h 835379"/>
              <a:gd name="csX4" fmla="*/ 6666833 w 6666833"/>
              <a:gd name="csY4" fmla="*/ 696146 h 835379"/>
              <a:gd name="csX5" fmla="*/ 6527600 w 6666833"/>
              <a:gd name="csY5" fmla="*/ 835379 h 835379"/>
              <a:gd name="csX6" fmla="*/ 139233 w 6666833"/>
              <a:gd name="csY6" fmla="*/ 835379 h 835379"/>
              <a:gd name="csX7" fmla="*/ 0 w 6666833"/>
              <a:gd name="csY7" fmla="*/ 696146 h 835379"/>
              <a:gd name="csX8" fmla="*/ 0 w 6666833"/>
              <a:gd name="csY8" fmla="*/ 139233 h 8353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835379">
                <a:moveTo>
                  <a:pt x="0" y="139233"/>
                </a:moveTo>
                <a:cubicBezTo>
                  <a:pt x="0" y="62337"/>
                  <a:pt x="62337" y="0"/>
                  <a:pt x="139233" y="0"/>
                </a:cubicBezTo>
                <a:lnTo>
                  <a:pt x="6527600" y="0"/>
                </a:lnTo>
                <a:cubicBezTo>
                  <a:pt x="6604496" y="0"/>
                  <a:pt x="6666833" y="62337"/>
                  <a:pt x="6666833" y="139233"/>
                </a:cubicBezTo>
                <a:lnTo>
                  <a:pt x="6666833" y="696146"/>
                </a:lnTo>
                <a:cubicBezTo>
                  <a:pt x="6666833" y="773042"/>
                  <a:pt x="6604496" y="835379"/>
                  <a:pt x="6527600" y="835379"/>
                </a:cubicBezTo>
                <a:lnTo>
                  <a:pt x="139233" y="835379"/>
                </a:lnTo>
                <a:cubicBezTo>
                  <a:pt x="62337" y="835379"/>
                  <a:pt x="0" y="773042"/>
                  <a:pt x="0" y="696146"/>
                </a:cubicBezTo>
                <a:lnTo>
                  <a:pt x="0" y="139233"/>
                </a:lnTo>
                <a:close/>
              </a:path>
            </a:pathLst>
          </a:custGeom>
        </p:spPr>
        <p:style>
          <a:lnRef idx="0">
            <a:schemeClr val="lt1">
              <a:hueOff val="0"/>
              <a:satOff val="0"/>
              <a:lumOff val="0"/>
              <a:alphaOff val="0"/>
            </a:schemeClr>
          </a:lnRef>
          <a:fillRef idx="3">
            <a:schemeClr val="accent5">
              <a:hueOff val="-9721720"/>
              <a:satOff val="-661"/>
              <a:lumOff val="1569"/>
              <a:alphaOff val="0"/>
            </a:schemeClr>
          </a:fillRef>
          <a:effectRef idx="2">
            <a:schemeClr val="accent5">
              <a:hueOff val="-9721720"/>
              <a:satOff val="-661"/>
              <a:lumOff val="1569"/>
              <a:alphaOff val="0"/>
            </a:schemeClr>
          </a:effectRef>
          <a:fontRef idx="minor">
            <a:schemeClr val="lt1"/>
          </a:fontRef>
        </p:style>
        <p:txBody>
          <a:bodyPr spcFirstLastPara="0" vert="horz" wrap="square" lIns="120790" tIns="120790" rIns="120790" bIns="120790" numCol="1" spcCol="1270" anchor="ctr" anchorCtr="0">
            <a:noAutofit/>
          </a:bodyPr>
          <a:lstStyle/>
          <a:p>
            <a:pPr marL="0" lvl="0" indent="0" algn="l" defTabSz="933450">
              <a:lnSpc>
                <a:spcPct val="90000"/>
              </a:lnSpc>
              <a:spcBef>
                <a:spcPct val="0"/>
              </a:spcBef>
              <a:spcAft>
                <a:spcPct val="35000"/>
              </a:spcAft>
              <a:buNone/>
            </a:pPr>
            <a:r>
              <a:rPr lang="es-ES" sz="2000" kern="1200" noProof="0" dirty="0">
                <a:latin typeface="Century Gothic" panose="020B0502020202020204" pitchFamily="34" charset="0"/>
              </a:rPr>
              <a:t>Blasfemó (habló contra) el Espíritu Santo (Mt 12:32)</a:t>
            </a:r>
          </a:p>
        </p:txBody>
      </p:sp>
      <p:sp>
        <p:nvSpPr>
          <p:cNvPr id="14" name="Forma libre: forma 13">
            <a:extLst>
              <a:ext uri="{FF2B5EF4-FFF2-40B4-BE49-F238E27FC236}">
                <a16:creationId xmlns:a16="http://schemas.microsoft.com/office/drawing/2014/main" id="{088CEA13-E66E-A9CB-3212-430CB4EDC96D}"/>
              </a:ext>
            </a:extLst>
          </p:cNvPr>
          <p:cNvSpPr/>
          <p:nvPr/>
        </p:nvSpPr>
        <p:spPr>
          <a:xfrm>
            <a:off x="4619302" y="4248803"/>
            <a:ext cx="6666833" cy="627632"/>
          </a:xfrm>
          <a:custGeom>
            <a:avLst/>
            <a:gdLst>
              <a:gd name="csX0" fmla="*/ 0 w 6666833"/>
              <a:gd name="csY0" fmla="*/ 139233 h 835379"/>
              <a:gd name="csX1" fmla="*/ 139233 w 6666833"/>
              <a:gd name="csY1" fmla="*/ 0 h 835379"/>
              <a:gd name="csX2" fmla="*/ 6527600 w 6666833"/>
              <a:gd name="csY2" fmla="*/ 0 h 835379"/>
              <a:gd name="csX3" fmla="*/ 6666833 w 6666833"/>
              <a:gd name="csY3" fmla="*/ 139233 h 835379"/>
              <a:gd name="csX4" fmla="*/ 6666833 w 6666833"/>
              <a:gd name="csY4" fmla="*/ 696146 h 835379"/>
              <a:gd name="csX5" fmla="*/ 6527600 w 6666833"/>
              <a:gd name="csY5" fmla="*/ 835379 h 835379"/>
              <a:gd name="csX6" fmla="*/ 139233 w 6666833"/>
              <a:gd name="csY6" fmla="*/ 835379 h 835379"/>
              <a:gd name="csX7" fmla="*/ 0 w 6666833"/>
              <a:gd name="csY7" fmla="*/ 696146 h 835379"/>
              <a:gd name="csX8" fmla="*/ 0 w 6666833"/>
              <a:gd name="csY8" fmla="*/ 139233 h 8353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835379">
                <a:moveTo>
                  <a:pt x="0" y="139233"/>
                </a:moveTo>
                <a:cubicBezTo>
                  <a:pt x="0" y="62337"/>
                  <a:pt x="62337" y="0"/>
                  <a:pt x="139233" y="0"/>
                </a:cubicBezTo>
                <a:lnTo>
                  <a:pt x="6527600" y="0"/>
                </a:lnTo>
                <a:cubicBezTo>
                  <a:pt x="6604496" y="0"/>
                  <a:pt x="6666833" y="62337"/>
                  <a:pt x="6666833" y="139233"/>
                </a:cubicBezTo>
                <a:lnTo>
                  <a:pt x="6666833" y="696146"/>
                </a:lnTo>
                <a:cubicBezTo>
                  <a:pt x="6666833" y="773042"/>
                  <a:pt x="6604496" y="835379"/>
                  <a:pt x="6527600" y="835379"/>
                </a:cubicBezTo>
                <a:lnTo>
                  <a:pt x="139233" y="835379"/>
                </a:lnTo>
                <a:cubicBezTo>
                  <a:pt x="62337" y="835379"/>
                  <a:pt x="0" y="773042"/>
                  <a:pt x="0" y="696146"/>
                </a:cubicBezTo>
                <a:lnTo>
                  <a:pt x="0" y="139233"/>
                </a:lnTo>
                <a:close/>
              </a:path>
            </a:pathLst>
          </a:custGeom>
        </p:spPr>
        <p:style>
          <a:lnRef idx="0">
            <a:schemeClr val="lt1">
              <a:hueOff val="0"/>
              <a:satOff val="0"/>
              <a:lumOff val="0"/>
              <a:alphaOff val="0"/>
            </a:schemeClr>
          </a:lnRef>
          <a:fillRef idx="3">
            <a:schemeClr val="accent5">
              <a:hueOff val="-12152150"/>
              <a:satOff val="-826"/>
              <a:lumOff val="1961"/>
              <a:alphaOff val="0"/>
            </a:schemeClr>
          </a:fillRef>
          <a:effectRef idx="2">
            <a:schemeClr val="accent5">
              <a:hueOff val="-12152150"/>
              <a:satOff val="-826"/>
              <a:lumOff val="1961"/>
              <a:alphaOff val="0"/>
            </a:schemeClr>
          </a:effectRef>
          <a:fontRef idx="minor">
            <a:schemeClr val="lt1"/>
          </a:fontRef>
        </p:style>
        <p:txBody>
          <a:bodyPr spcFirstLastPara="0" vert="horz" wrap="square" lIns="120790" tIns="120790" rIns="120790" bIns="120790" numCol="1" spcCol="1270" anchor="ctr" anchorCtr="0">
            <a:noAutofit/>
          </a:bodyPr>
          <a:lstStyle/>
          <a:p>
            <a:pPr marL="0" lvl="0" indent="0" algn="l" defTabSz="933450">
              <a:lnSpc>
                <a:spcPct val="90000"/>
              </a:lnSpc>
              <a:spcBef>
                <a:spcPct val="0"/>
              </a:spcBef>
              <a:spcAft>
                <a:spcPct val="35000"/>
              </a:spcAft>
              <a:buNone/>
            </a:pPr>
            <a:r>
              <a:rPr lang="es-ES" sz="2100" kern="1200" noProof="0" dirty="0">
                <a:latin typeface="Century Gothic" panose="020B0502020202020204" pitchFamily="34" charset="0"/>
              </a:rPr>
              <a:t>Cometió el pecado imperdonable (1 Juan 5:16 )</a:t>
            </a:r>
          </a:p>
        </p:txBody>
      </p:sp>
      <p:sp>
        <p:nvSpPr>
          <p:cNvPr id="15" name="Forma libre: forma 14">
            <a:extLst>
              <a:ext uri="{FF2B5EF4-FFF2-40B4-BE49-F238E27FC236}">
                <a16:creationId xmlns:a16="http://schemas.microsoft.com/office/drawing/2014/main" id="{99719639-E332-39AF-D88D-114905100C49}"/>
              </a:ext>
            </a:extLst>
          </p:cNvPr>
          <p:cNvSpPr/>
          <p:nvPr/>
        </p:nvSpPr>
        <p:spPr>
          <a:xfrm>
            <a:off x="4649884" y="5146446"/>
            <a:ext cx="6666833" cy="1010809"/>
          </a:xfrm>
          <a:custGeom>
            <a:avLst/>
            <a:gdLst>
              <a:gd name="csX0" fmla="*/ 0 w 6666833"/>
              <a:gd name="csY0" fmla="*/ 139233 h 835379"/>
              <a:gd name="csX1" fmla="*/ 139233 w 6666833"/>
              <a:gd name="csY1" fmla="*/ 0 h 835379"/>
              <a:gd name="csX2" fmla="*/ 6527600 w 6666833"/>
              <a:gd name="csY2" fmla="*/ 0 h 835379"/>
              <a:gd name="csX3" fmla="*/ 6666833 w 6666833"/>
              <a:gd name="csY3" fmla="*/ 139233 h 835379"/>
              <a:gd name="csX4" fmla="*/ 6666833 w 6666833"/>
              <a:gd name="csY4" fmla="*/ 696146 h 835379"/>
              <a:gd name="csX5" fmla="*/ 6527600 w 6666833"/>
              <a:gd name="csY5" fmla="*/ 835379 h 835379"/>
              <a:gd name="csX6" fmla="*/ 139233 w 6666833"/>
              <a:gd name="csY6" fmla="*/ 835379 h 835379"/>
              <a:gd name="csX7" fmla="*/ 0 w 6666833"/>
              <a:gd name="csY7" fmla="*/ 696146 h 835379"/>
              <a:gd name="csX8" fmla="*/ 0 w 6666833"/>
              <a:gd name="csY8" fmla="*/ 139233 h 8353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835379">
                <a:moveTo>
                  <a:pt x="0" y="139233"/>
                </a:moveTo>
                <a:cubicBezTo>
                  <a:pt x="0" y="62337"/>
                  <a:pt x="62337" y="0"/>
                  <a:pt x="139233" y="0"/>
                </a:cubicBezTo>
                <a:lnTo>
                  <a:pt x="6527600" y="0"/>
                </a:lnTo>
                <a:cubicBezTo>
                  <a:pt x="6604496" y="0"/>
                  <a:pt x="6666833" y="62337"/>
                  <a:pt x="6666833" y="139233"/>
                </a:cubicBezTo>
                <a:lnTo>
                  <a:pt x="6666833" y="696146"/>
                </a:lnTo>
                <a:cubicBezTo>
                  <a:pt x="6666833" y="773042"/>
                  <a:pt x="6604496" y="835379"/>
                  <a:pt x="6527600" y="835379"/>
                </a:cubicBezTo>
                <a:lnTo>
                  <a:pt x="139233" y="835379"/>
                </a:lnTo>
                <a:cubicBezTo>
                  <a:pt x="62337" y="835379"/>
                  <a:pt x="0" y="773042"/>
                  <a:pt x="0" y="696146"/>
                </a:cubicBezTo>
                <a:lnTo>
                  <a:pt x="0" y="139233"/>
                </a:lnTo>
                <a:close/>
              </a:path>
            </a:pathLst>
          </a:custGeom>
          <a:solidFill>
            <a:srgbClr val="C00000"/>
          </a:solidFill>
        </p:spPr>
        <p:style>
          <a:lnRef idx="0">
            <a:schemeClr val="lt1">
              <a:hueOff val="0"/>
              <a:satOff val="0"/>
              <a:lumOff val="0"/>
              <a:alphaOff val="0"/>
            </a:schemeClr>
          </a:lnRef>
          <a:fillRef idx="3">
            <a:schemeClr val="accent5">
              <a:hueOff val="-12152150"/>
              <a:satOff val="-826"/>
              <a:lumOff val="1961"/>
              <a:alphaOff val="0"/>
            </a:schemeClr>
          </a:fillRef>
          <a:effectRef idx="2">
            <a:schemeClr val="accent5">
              <a:hueOff val="-12152150"/>
              <a:satOff val="-826"/>
              <a:lumOff val="1961"/>
              <a:alphaOff val="0"/>
            </a:schemeClr>
          </a:effectRef>
          <a:fontRef idx="minor">
            <a:schemeClr val="lt1"/>
          </a:fontRef>
        </p:style>
        <p:txBody>
          <a:bodyPr spcFirstLastPara="0" vert="horz" wrap="square" lIns="120790" tIns="120790" rIns="120790" bIns="120790" numCol="1" spcCol="1270" anchor="ctr" anchorCtr="0">
            <a:noAutofit/>
          </a:bodyPr>
          <a:lstStyle/>
          <a:p>
            <a:pPr marL="0" lvl="0" indent="0" algn="l" defTabSz="933450">
              <a:lnSpc>
                <a:spcPct val="90000"/>
              </a:lnSpc>
              <a:spcBef>
                <a:spcPct val="0"/>
              </a:spcBef>
              <a:spcAft>
                <a:spcPct val="35000"/>
              </a:spcAft>
              <a:buNone/>
            </a:pPr>
            <a:r>
              <a:rPr lang="es-ES" sz="2100" kern="1200" noProof="0" dirty="0">
                <a:latin typeface="Century Gothic" panose="020B0502020202020204" pitchFamily="34" charset="0"/>
              </a:rPr>
              <a:t>¿Qué es el “pecado imperdonable”? Persistir en el pecado voluntaria y obstinadamente. (Hebreos 10:26)</a:t>
            </a:r>
          </a:p>
        </p:txBody>
      </p:sp>
    </p:spTree>
    <p:extLst>
      <p:ext uri="{BB962C8B-B14F-4D97-AF65-F5344CB8AC3E}">
        <p14:creationId xmlns:p14="http://schemas.microsoft.com/office/powerpoint/2010/main" val="3782627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magen 3">
            <a:extLst>
              <a:ext uri="{FF2B5EF4-FFF2-40B4-BE49-F238E27FC236}">
                <a16:creationId xmlns:a16="http://schemas.microsoft.com/office/drawing/2014/main" id="{09D5E3B2-211C-9276-74E8-A6615B40F514}"/>
              </a:ext>
            </a:extLst>
          </p:cNvPr>
          <p:cNvPicPr>
            <a:picLocks noChangeAspect="1"/>
          </p:cNvPicPr>
          <p:nvPr/>
        </p:nvPicPr>
        <p:blipFill>
          <a:blip r:embed="rId2"/>
          <a:srcRect l="58" r="6592"/>
          <a:stretch>
            <a:fillRect/>
          </a:stretch>
        </p:blipFill>
        <p:spPr>
          <a:xfrm>
            <a:off x="20" y="1282"/>
            <a:ext cx="12191980" cy="6856718"/>
          </a:xfrm>
          <a:prstGeom prst="rect">
            <a:avLst/>
          </a:prstGeom>
        </p:spPr>
      </p:pic>
      <p:sp>
        <p:nvSpPr>
          <p:cNvPr id="7" name="Forma libre: forma 6">
            <a:extLst>
              <a:ext uri="{FF2B5EF4-FFF2-40B4-BE49-F238E27FC236}">
                <a16:creationId xmlns:a16="http://schemas.microsoft.com/office/drawing/2014/main" id="{4D703AF9-DCB8-8343-9AB6-F5A6D83BD252}"/>
              </a:ext>
            </a:extLst>
          </p:cNvPr>
          <p:cNvSpPr/>
          <p:nvPr/>
        </p:nvSpPr>
        <p:spPr>
          <a:xfrm>
            <a:off x="5780759" y="1943232"/>
            <a:ext cx="5509779" cy="632036"/>
          </a:xfrm>
          <a:custGeom>
            <a:avLst/>
            <a:gdLst>
              <a:gd name="csX0" fmla="*/ 0 w 6666833"/>
              <a:gd name="csY0" fmla="*/ 186619 h 1119690"/>
              <a:gd name="csX1" fmla="*/ 186619 w 6666833"/>
              <a:gd name="csY1" fmla="*/ 0 h 1119690"/>
              <a:gd name="csX2" fmla="*/ 6480214 w 6666833"/>
              <a:gd name="csY2" fmla="*/ 0 h 1119690"/>
              <a:gd name="csX3" fmla="*/ 6666833 w 6666833"/>
              <a:gd name="csY3" fmla="*/ 186619 h 1119690"/>
              <a:gd name="csX4" fmla="*/ 6666833 w 6666833"/>
              <a:gd name="csY4" fmla="*/ 933071 h 1119690"/>
              <a:gd name="csX5" fmla="*/ 6480214 w 6666833"/>
              <a:gd name="csY5" fmla="*/ 1119690 h 1119690"/>
              <a:gd name="csX6" fmla="*/ 186619 w 6666833"/>
              <a:gd name="csY6" fmla="*/ 1119690 h 1119690"/>
              <a:gd name="csX7" fmla="*/ 0 w 6666833"/>
              <a:gd name="csY7" fmla="*/ 933071 h 1119690"/>
              <a:gd name="csX8" fmla="*/ 0 w 6666833"/>
              <a:gd name="csY8" fmla="*/ 186619 h 11196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1119690">
                <a:moveTo>
                  <a:pt x="0" y="186619"/>
                </a:moveTo>
                <a:cubicBezTo>
                  <a:pt x="0" y="83552"/>
                  <a:pt x="83552" y="0"/>
                  <a:pt x="186619" y="0"/>
                </a:cubicBezTo>
                <a:lnTo>
                  <a:pt x="6480214" y="0"/>
                </a:lnTo>
                <a:cubicBezTo>
                  <a:pt x="6583281" y="0"/>
                  <a:pt x="6666833" y="83552"/>
                  <a:pt x="6666833" y="186619"/>
                </a:cubicBezTo>
                <a:lnTo>
                  <a:pt x="6666833" y="933071"/>
                </a:lnTo>
                <a:cubicBezTo>
                  <a:pt x="6666833" y="1036138"/>
                  <a:pt x="6583281" y="1119690"/>
                  <a:pt x="6480214" y="1119690"/>
                </a:cubicBezTo>
                <a:lnTo>
                  <a:pt x="186619" y="1119690"/>
                </a:lnTo>
                <a:cubicBezTo>
                  <a:pt x="83552" y="1119690"/>
                  <a:pt x="0" y="1036138"/>
                  <a:pt x="0" y="933071"/>
                </a:cubicBezTo>
                <a:lnTo>
                  <a:pt x="0" y="186619"/>
                </a:lnTo>
                <a:close/>
              </a:path>
            </a:pathLst>
          </a:custGeom>
          <a:solidFill>
            <a:srgbClr val="C00000"/>
          </a:solidFill>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161339" tIns="161339" rIns="161339" bIns="161339" numCol="1" spcCol="1270" anchor="ctr" anchorCtr="0">
            <a:noAutofit/>
          </a:bodyPr>
          <a:lstStyle/>
          <a:p>
            <a:pPr marL="0" lvl="0" indent="0" algn="l" defTabSz="1244600">
              <a:lnSpc>
                <a:spcPct val="90000"/>
              </a:lnSpc>
              <a:spcBef>
                <a:spcPct val="0"/>
              </a:spcBef>
              <a:spcAft>
                <a:spcPct val="35000"/>
              </a:spcAft>
              <a:buNone/>
            </a:pPr>
            <a:r>
              <a:rPr lang="en-US" sz="2400" b="0" kern="1200" dirty="0">
                <a:latin typeface="Century Gothic" panose="020B0502020202020204" pitchFamily="34" charset="0"/>
              </a:rPr>
              <a:t>a. </a:t>
            </a:r>
            <a:r>
              <a:rPr lang="es-ES" sz="2400" b="0" kern="1200" dirty="0">
                <a:latin typeface="Century Gothic" panose="020B0502020202020204" pitchFamily="34" charset="0"/>
              </a:rPr>
              <a:t>El pecado entró en el mundo</a:t>
            </a:r>
            <a:r>
              <a:rPr lang="en-US" sz="2400" b="0" kern="1200" dirty="0">
                <a:latin typeface="Century Gothic" panose="020B0502020202020204" pitchFamily="34" charset="0"/>
              </a:rPr>
              <a:t>.</a:t>
            </a:r>
          </a:p>
        </p:txBody>
      </p:sp>
      <p:sp>
        <p:nvSpPr>
          <p:cNvPr id="8" name="Forma libre: forma 7">
            <a:extLst>
              <a:ext uri="{FF2B5EF4-FFF2-40B4-BE49-F238E27FC236}">
                <a16:creationId xmlns:a16="http://schemas.microsoft.com/office/drawing/2014/main" id="{1BF6BCA9-B155-0E38-EE3B-55C48D0C5C39}"/>
              </a:ext>
            </a:extLst>
          </p:cNvPr>
          <p:cNvSpPr/>
          <p:nvPr/>
        </p:nvSpPr>
        <p:spPr>
          <a:xfrm>
            <a:off x="5780759" y="2771030"/>
            <a:ext cx="5509779" cy="841240"/>
          </a:xfrm>
          <a:custGeom>
            <a:avLst/>
            <a:gdLst>
              <a:gd name="csX0" fmla="*/ 0 w 6666833"/>
              <a:gd name="csY0" fmla="*/ 186619 h 1119690"/>
              <a:gd name="csX1" fmla="*/ 186619 w 6666833"/>
              <a:gd name="csY1" fmla="*/ 0 h 1119690"/>
              <a:gd name="csX2" fmla="*/ 6480214 w 6666833"/>
              <a:gd name="csY2" fmla="*/ 0 h 1119690"/>
              <a:gd name="csX3" fmla="*/ 6666833 w 6666833"/>
              <a:gd name="csY3" fmla="*/ 186619 h 1119690"/>
              <a:gd name="csX4" fmla="*/ 6666833 w 6666833"/>
              <a:gd name="csY4" fmla="*/ 933071 h 1119690"/>
              <a:gd name="csX5" fmla="*/ 6480214 w 6666833"/>
              <a:gd name="csY5" fmla="*/ 1119690 h 1119690"/>
              <a:gd name="csX6" fmla="*/ 186619 w 6666833"/>
              <a:gd name="csY6" fmla="*/ 1119690 h 1119690"/>
              <a:gd name="csX7" fmla="*/ 0 w 6666833"/>
              <a:gd name="csY7" fmla="*/ 933071 h 1119690"/>
              <a:gd name="csX8" fmla="*/ 0 w 6666833"/>
              <a:gd name="csY8" fmla="*/ 186619 h 11196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1119690">
                <a:moveTo>
                  <a:pt x="0" y="186619"/>
                </a:moveTo>
                <a:cubicBezTo>
                  <a:pt x="0" y="83552"/>
                  <a:pt x="83552" y="0"/>
                  <a:pt x="186619" y="0"/>
                </a:cubicBezTo>
                <a:lnTo>
                  <a:pt x="6480214" y="0"/>
                </a:lnTo>
                <a:cubicBezTo>
                  <a:pt x="6583281" y="0"/>
                  <a:pt x="6666833" y="83552"/>
                  <a:pt x="6666833" y="186619"/>
                </a:cubicBezTo>
                <a:lnTo>
                  <a:pt x="6666833" y="933071"/>
                </a:lnTo>
                <a:cubicBezTo>
                  <a:pt x="6666833" y="1036138"/>
                  <a:pt x="6583281" y="1119690"/>
                  <a:pt x="6480214" y="1119690"/>
                </a:cubicBezTo>
                <a:lnTo>
                  <a:pt x="186619" y="1119690"/>
                </a:lnTo>
                <a:cubicBezTo>
                  <a:pt x="83552" y="1119690"/>
                  <a:pt x="0" y="1036138"/>
                  <a:pt x="0" y="933071"/>
                </a:cubicBezTo>
                <a:lnTo>
                  <a:pt x="0" y="186619"/>
                </a:lnTo>
                <a:close/>
              </a:path>
            </a:pathLst>
          </a:custGeom>
          <a:solidFill>
            <a:srgbClr val="C00000"/>
          </a:solidFill>
        </p:spPr>
        <p:style>
          <a:lnRef idx="0">
            <a:schemeClr val="lt1">
              <a:hueOff val="0"/>
              <a:satOff val="0"/>
              <a:lumOff val="0"/>
              <a:alphaOff val="0"/>
            </a:schemeClr>
          </a:lnRef>
          <a:fillRef idx="3">
            <a:schemeClr val="accent2">
              <a:hueOff val="3221807"/>
              <a:satOff val="-9246"/>
              <a:lumOff val="-14805"/>
              <a:alphaOff val="0"/>
            </a:schemeClr>
          </a:fillRef>
          <a:effectRef idx="2">
            <a:schemeClr val="accent2">
              <a:hueOff val="3221807"/>
              <a:satOff val="-9246"/>
              <a:lumOff val="-14805"/>
              <a:alphaOff val="0"/>
            </a:schemeClr>
          </a:effectRef>
          <a:fontRef idx="minor">
            <a:schemeClr val="lt1"/>
          </a:fontRef>
        </p:style>
        <p:txBody>
          <a:bodyPr spcFirstLastPara="0" vert="horz" wrap="square" lIns="161339" tIns="161339" rIns="161339" bIns="161339" numCol="1" spcCol="1270" anchor="ctr" anchorCtr="0">
            <a:noAutofit/>
          </a:bodyPr>
          <a:lstStyle/>
          <a:p>
            <a:pPr marL="0" lvl="0" indent="0" algn="l" defTabSz="1244600">
              <a:lnSpc>
                <a:spcPct val="90000"/>
              </a:lnSpc>
              <a:spcBef>
                <a:spcPct val="0"/>
              </a:spcBef>
              <a:spcAft>
                <a:spcPct val="35000"/>
              </a:spcAft>
              <a:buNone/>
            </a:pPr>
            <a:r>
              <a:rPr lang="en-US" sz="2400" b="0" kern="1200">
                <a:latin typeface="Century Gothic" panose="020B0502020202020204" pitchFamily="34" charset="0"/>
              </a:rPr>
              <a:t>b. </a:t>
            </a:r>
            <a:r>
              <a:rPr lang="es-ES" sz="2400" b="0" kern="1200">
                <a:latin typeface="Century Gothic" panose="020B0502020202020204" pitchFamily="34" charset="0"/>
              </a:rPr>
              <a:t>La muerte llegó a todos (¿física o espiritual o ambas?)</a:t>
            </a:r>
            <a:endParaRPr lang="en-US" sz="2400" b="0" kern="1200">
              <a:latin typeface="Century Gothic" panose="020B0502020202020204" pitchFamily="34" charset="0"/>
            </a:endParaRPr>
          </a:p>
        </p:txBody>
      </p:sp>
      <p:sp>
        <p:nvSpPr>
          <p:cNvPr id="10" name="Forma libre: forma 9">
            <a:extLst>
              <a:ext uri="{FF2B5EF4-FFF2-40B4-BE49-F238E27FC236}">
                <a16:creationId xmlns:a16="http://schemas.microsoft.com/office/drawing/2014/main" id="{3E12DDC1-3086-6AC0-7B32-E1ABDDDA8F72}"/>
              </a:ext>
            </a:extLst>
          </p:cNvPr>
          <p:cNvSpPr/>
          <p:nvPr/>
        </p:nvSpPr>
        <p:spPr>
          <a:xfrm>
            <a:off x="5780759" y="3808032"/>
            <a:ext cx="5509779" cy="632036"/>
          </a:xfrm>
          <a:custGeom>
            <a:avLst/>
            <a:gdLst>
              <a:gd name="csX0" fmla="*/ 0 w 6666833"/>
              <a:gd name="csY0" fmla="*/ 186619 h 1119690"/>
              <a:gd name="csX1" fmla="*/ 186619 w 6666833"/>
              <a:gd name="csY1" fmla="*/ 0 h 1119690"/>
              <a:gd name="csX2" fmla="*/ 6480214 w 6666833"/>
              <a:gd name="csY2" fmla="*/ 0 h 1119690"/>
              <a:gd name="csX3" fmla="*/ 6666833 w 6666833"/>
              <a:gd name="csY3" fmla="*/ 186619 h 1119690"/>
              <a:gd name="csX4" fmla="*/ 6666833 w 6666833"/>
              <a:gd name="csY4" fmla="*/ 933071 h 1119690"/>
              <a:gd name="csX5" fmla="*/ 6480214 w 6666833"/>
              <a:gd name="csY5" fmla="*/ 1119690 h 1119690"/>
              <a:gd name="csX6" fmla="*/ 186619 w 6666833"/>
              <a:gd name="csY6" fmla="*/ 1119690 h 1119690"/>
              <a:gd name="csX7" fmla="*/ 0 w 6666833"/>
              <a:gd name="csY7" fmla="*/ 933071 h 1119690"/>
              <a:gd name="csX8" fmla="*/ 0 w 6666833"/>
              <a:gd name="csY8" fmla="*/ 186619 h 11196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1119690">
                <a:moveTo>
                  <a:pt x="0" y="186619"/>
                </a:moveTo>
                <a:cubicBezTo>
                  <a:pt x="0" y="83552"/>
                  <a:pt x="83552" y="0"/>
                  <a:pt x="186619" y="0"/>
                </a:cubicBezTo>
                <a:lnTo>
                  <a:pt x="6480214" y="0"/>
                </a:lnTo>
                <a:cubicBezTo>
                  <a:pt x="6583281" y="0"/>
                  <a:pt x="6666833" y="83552"/>
                  <a:pt x="6666833" y="186619"/>
                </a:cubicBezTo>
                <a:lnTo>
                  <a:pt x="6666833" y="933071"/>
                </a:lnTo>
                <a:cubicBezTo>
                  <a:pt x="6666833" y="1036138"/>
                  <a:pt x="6583281" y="1119690"/>
                  <a:pt x="6480214" y="1119690"/>
                </a:cubicBezTo>
                <a:lnTo>
                  <a:pt x="186619" y="1119690"/>
                </a:lnTo>
                <a:cubicBezTo>
                  <a:pt x="83552" y="1119690"/>
                  <a:pt x="0" y="1036138"/>
                  <a:pt x="0" y="933071"/>
                </a:cubicBezTo>
                <a:lnTo>
                  <a:pt x="0" y="186619"/>
                </a:lnTo>
                <a:close/>
              </a:path>
            </a:pathLst>
          </a:custGeom>
          <a:solidFill>
            <a:srgbClr val="C00000"/>
          </a:solidFill>
        </p:spPr>
        <p:style>
          <a:lnRef idx="0">
            <a:schemeClr val="lt1">
              <a:hueOff val="0"/>
              <a:satOff val="0"/>
              <a:lumOff val="0"/>
              <a:alphaOff val="0"/>
            </a:schemeClr>
          </a:lnRef>
          <a:fillRef idx="3">
            <a:schemeClr val="accent2">
              <a:hueOff val="6443614"/>
              <a:satOff val="-18493"/>
              <a:lumOff val="-29609"/>
              <a:alphaOff val="0"/>
            </a:schemeClr>
          </a:fillRef>
          <a:effectRef idx="2">
            <a:schemeClr val="accent2">
              <a:hueOff val="6443614"/>
              <a:satOff val="-18493"/>
              <a:lumOff val="-29609"/>
              <a:alphaOff val="0"/>
            </a:schemeClr>
          </a:effectRef>
          <a:fontRef idx="minor">
            <a:schemeClr val="lt1"/>
          </a:fontRef>
        </p:style>
        <p:txBody>
          <a:bodyPr spcFirstLastPara="0" vert="horz" wrap="square" lIns="161339" tIns="161339" rIns="161339" bIns="161339" numCol="1" spcCol="1270" anchor="ctr" anchorCtr="0">
            <a:noAutofit/>
          </a:bodyPr>
          <a:lstStyle/>
          <a:p>
            <a:pPr marL="0" lvl="0" indent="0" algn="l" defTabSz="1244600">
              <a:lnSpc>
                <a:spcPct val="90000"/>
              </a:lnSpc>
              <a:spcBef>
                <a:spcPct val="0"/>
              </a:spcBef>
              <a:spcAft>
                <a:spcPct val="35000"/>
              </a:spcAft>
              <a:buNone/>
            </a:pPr>
            <a:r>
              <a:rPr lang="en-US" sz="2400" b="0" kern="1200">
                <a:latin typeface="Century Gothic" panose="020B0502020202020204" pitchFamily="34" charset="0"/>
              </a:rPr>
              <a:t>c. Todos pecaron</a:t>
            </a:r>
          </a:p>
        </p:txBody>
      </p:sp>
      <p:sp>
        <p:nvSpPr>
          <p:cNvPr id="11" name="Title 1">
            <a:extLst>
              <a:ext uri="{FF2B5EF4-FFF2-40B4-BE49-F238E27FC236}">
                <a16:creationId xmlns:a16="http://schemas.microsoft.com/office/drawing/2014/main" id="{0D836F15-7819-4376-583F-E721CC2B4E3F}"/>
              </a:ext>
            </a:extLst>
          </p:cNvPr>
          <p:cNvSpPr>
            <a:spLocks noGrp="1"/>
          </p:cNvSpPr>
          <p:nvPr>
            <p:ph type="title"/>
          </p:nvPr>
        </p:nvSpPr>
        <p:spPr>
          <a:xfrm>
            <a:off x="1070610" y="556418"/>
            <a:ext cx="10515600" cy="1325563"/>
          </a:xfrm>
        </p:spPr>
        <p:txBody>
          <a:bodyPr>
            <a:normAutofit/>
          </a:bodyPr>
          <a:lstStyle/>
          <a:p>
            <a:pPr algn="ctr">
              <a:defRPr/>
            </a:pPr>
            <a:r>
              <a:rPr lang="es-ES" sz="5400" dirty="0">
                <a:solidFill>
                  <a:schemeClr val="bg1"/>
                </a:solidFill>
                <a:latin typeface="Impact" panose="020B0806030902050204" pitchFamily="34" charset="0"/>
              </a:rPr>
              <a:t>El efecto del pecado de Adán</a:t>
            </a:r>
            <a:endParaRPr lang="en-US" sz="5400" dirty="0">
              <a:solidFill>
                <a:schemeClr val="bg1"/>
              </a:solidFill>
              <a:latin typeface="Impact" panose="020B0806030902050204" pitchFamily="34" charset="0"/>
            </a:endParaRPr>
          </a:p>
        </p:txBody>
      </p:sp>
      <p:sp>
        <p:nvSpPr>
          <p:cNvPr id="12" name="Forma libre: forma 11">
            <a:extLst>
              <a:ext uri="{FF2B5EF4-FFF2-40B4-BE49-F238E27FC236}">
                <a16:creationId xmlns:a16="http://schemas.microsoft.com/office/drawing/2014/main" id="{DB6BA5E8-7E8E-6A1B-9596-53C393B303B2}"/>
              </a:ext>
            </a:extLst>
          </p:cNvPr>
          <p:cNvSpPr/>
          <p:nvPr/>
        </p:nvSpPr>
        <p:spPr>
          <a:xfrm>
            <a:off x="883401" y="4902654"/>
            <a:ext cx="4648719" cy="1273198"/>
          </a:xfrm>
          <a:custGeom>
            <a:avLst/>
            <a:gdLst>
              <a:gd name="csX0" fmla="*/ 0 w 6666833"/>
              <a:gd name="csY0" fmla="*/ 186619 h 1119690"/>
              <a:gd name="csX1" fmla="*/ 186619 w 6666833"/>
              <a:gd name="csY1" fmla="*/ 0 h 1119690"/>
              <a:gd name="csX2" fmla="*/ 6480214 w 6666833"/>
              <a:gd name="csY2" fmla="*/ 0 h 1119690"/>
              <a:gd name="csX3" fmla="*/ 6666833 w 6666833"/>
              <a:gd name="csY3" fmla="*/ 186619 h 1119690"/>
              <a:gd name="csX4" fmla="*/ 6666833 w 6666833"/>
              <a:gd name="csY4" fmla="*/ 933071 h 1119690"/>
              <a:gd name="csX5" fmla="*/ 6480214 w 6666833"/>
              <a:gd name="csY5" fmla="*/ 1119690 h 1119690"/>
              <a:gd name="csX6" fmla="*/ 186619 w 6666833"/>
              <a:gd name="csY6" fmla="*/ 1119690 h 1119690"/>
              <a:gd name="csX7" fmla="*/ 0 w 6666833"/>
              <a:gd name="csY7" fmla="*/ 933071 h 1119690"/>
              <a:gd name="csX8" fmla="*/ 0 w 6666833"/>
              <a:gd name="csY8" fmla="*/ 186619 h 11196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1119690">
                <a:moveTo>
                  <a:pt x="0" y="186619"/>
                </a:moveTo>
                <a:cubicBezTo>
                  <a:pt x="0" y="83552"/>
                  <a:pt x="83552" y="0"/>
                  <a:pt x="186619" y="0"/>
                </a:cubicBezTo>
                <a:lnTo>
                  <a:pt x="6480214" y="0"/>
                </a:lnTo>
                <a:cubicBezTo>
                  <a:pt x="6583281" y="0"/>
                  <a:pt x="6666833" y="83552"/>
                  <a:pt x="6666833" y="186619"/>
                </a:cubicBezTo>
                <a:lnTo>
                  <a:pt x="6666833" y="933071"/>
                </a:lnTo>
                <a:cubicBezTo>
                  <a:pt x="6666833" y="1036138"/>
                  <a:pt x="6583281" y="1119690"/>
                  <a:pt x="6480214" y="1119690"/>
                </a:cubicBezTo>
                <a:lnTo>
                  <a:pt x="186619" y="1119690"/>
                </a:lnTo>
                <a:cubicBezTo>
                  <a:pt x="83552" y="1119690"/>
                  <a:pt x="0" y="1036138"/>
                  <a:pt x="0" y="933071"/>
                </a:cubicBezTo>
                <a:lnTo>
                  <a:pt x="0" y="186619"/>
                </a:lnTo>
                <a:close/>
              </a:path>
            </a:pathLst>
          </a:custGeom>
          <a:solidFill>
            <a:srgbClr val="FDA907"/>
          </a:solidFill>
        </p:spPr>
        <p:style>
          <a:lnRef idx="0">
            <a:schemeClr val="lt1">
              <a:hueOff val="0"/>
              <a:satOff val="0"/>
              <a:lumOff val="0"/>
              <a:alphaOff val="0"/>
            </a:schemeClr>
          </a:lnRef>
          <a:fillRef idx="3">
            <a:schemeClr val="accent2">
              <a:hueOff val="3221807"/>
              <a:satOff val="-9246"/>
              <a:lumOff val="-14805"/>
              <a:alphaOff val="0"/>
            </a:schemeClr>
          </a:fillRef>
          <a:effectRef idx="2">
            <a:schemeClr val="accent2">
              <a:hueOff val="3221807"/>
              <a:satOff val="-9246"/>
              <a:lumOff val="-14805"/>
              <a:alphaOff val="0"/>
            </a:schemeClr>
          </a:effectRef>
          <a:fontRef idx="minor">
            <a:schemeClr val="lt1"/>
          </a:fontRef>
        </p:style>
        <p:txBody>
          <a:bodyPr spcFirstLastPara="0" vert="horz" wrap="square" lIns="161339" tIns="161339" rIns="161339" bIns="161339" numCol="1" spcCol="1270" anchor="ctr" anchorCtr="0">
            <a:noAutofit/>
          </a:bodyPr>
          <a:lstStyle/>
          <a:p>
            <a:pPr marL="0" lvl="0" indent="0" algn="l" defTabSz="1244600">
              <a:lnSpc>
                <a:spcPct val="90000"/>
              </a:lnSpc>
              <a:spcBef>
                <a:spcPct val="0"/>
              </a:spcBef>
              <a:spcAft>
                <a:spcPct val="35000"/>
              </a:spcAft>
              <a:buNone/>
            </a:pPr>
            <a:r>
              <a:rPr lang="es-ES" sz="2000" b="0" kern="1200" dirty="0">
                <a:latin typeface="Century Gothic" panose="020B0502020202020204" pitchFamily="34" charset="0"/>
              </a:rPr>
              <a:t>No somos culpables del pecado de Adán, pero por lo que él hizo, todos pecaremos. Hemos “caído”.</a:t>
            </a:r>
          </a:p>
        </p:txBody>
      </p:sp>
      <p:sp>
        <p:nvSpPr>
          <p:cNvPr id="13" name="Forma libre: forma 12">
            <a:extLst>
              <a:ext uri="{FF2B5EF4-FFF2-40B4-BE49-F238E27FC236}">
                <a16:creationId xmlns:a16="http://schemas.microsoft.com/office/drawing/2014/main" id="{0B60599D-B9B9-A77A-CB4E-2243B7A01681}"/>
              </a:ext>
            </a:extLst>
          </p:cNvPr>
          <p:cNvSpPr/>
          <p:nvPr/>
        </p:nvSpPr>
        <p:spPr>
          <a:xfrm>
            <a:off x="5798820" y="4628146"/>
            <a:ext cx="5509779" cy="1694627"/>
          </a:xfrm>
          <a:custGeom>
            <a:avLst/>
            <a:gdLst>
              <a:gd name="csX0" fmla="*/ 0 w 6666833"/>
              <a:gd name="csY0" fmla="*/ 186619 h 1119690"/>
              <a:gd name="csX1" fmla="*/ 186619 w 6666833"/>
              <a:gd name="csY1" fmla="*/ 0 h 1119690"/>
              <a:gd name="csX2" fmla="*/ 6480214 w 6666833"/>
              <a:gd name="csY2" fmla="*/ 0 h 1119690"/>
              <a:gd name="csX3" fmla="*/ 6666833 w 6666833"/>
              <a:gd name="csY3" fmla="*/ 186619 h 1119690"/>
              <a:gd name="csX4" fmla="*/ 6666833 w 6666833"/>
              <a:gd name="csY4" fmla="*/ 933071 h 1119690"/>
              <a:gd name="csX5" fmla="*/ 6480214 w 6666833"/>
              <a:gd name="csY5" fmla="*/ 1119690 h 1119690"/>
              <a:gd name="csX6" fmla="*/ 186619 w 6666833"/>
              <a:gd name="csY6" fmla="*/ 1119690 h 1119690"/>
              <a:gd name="csX7" fmla="*/ 0 w 6666833"/>
              <a:gd name="csY7" fmla="*/ 933071 h 1119690"/>
              <a:gd name="csX8" fmla="*/ 0 w 6666833"/>
              <a:gd name="csY8" fmla="*/ 186619 h 11196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1119690">
                <a:moveTo>
                  <a:pt x="0" y="186619"/>
                </a:moveTo>
                <a:cubicBezTo>
                  <a:pt x="0" y="83552"/>
                  <a:pt x="83552" y="0"/>
                  <a:pt x="186619" y="0"/>
                </a:cubicBezTo>
                <a:lnTo>
                  <a:pt x="6480214" y="0"/>
                </a:lnTo>
                <a:cubicBezTo>
                  <a:pt x="6583281" y="0"/>
                  <a:pt x="6666833" y="83552"/>
                  <a:pt x="6666833" y="186619"/>
                </a:cubicBezTo>
                <a:lnTo>
                  <a:pt x="6666833" y="933071"/>
                </a:lnTo>
                <a:cubicBezTo>
                  <a:pt x="6666833" y="1036138"/>
                  <a:pt x="6583281" y="1119690"/>
                  <a:pt x="6480214" y="1119690"/>
                </a:cubicBezTo>
                <a:lnTo>
                  <a:pt x="186619" y="1119690"/>
                </a:lnTo>
                <a:cubicBezTo>
                  <a:pt x="83552" y="1119690"/>
                  <a:pt x="0" y="1036138"/>
                  <a:pt x="0" y="933071"/>
                </a:cubicBezTo>
                <a:lnTo>
                  <a:pt x="0" y="186619"/>
                </a:lnTo>
                <a:close/>
              </a:path>
            </a:pathLst>
          </a:custGeom>
          <a:solidFill>
            <a:srgbClr val="FDA907"/>
          </a:solidFill>
        </p:spPr>
        <p:style>
          <a:lnRef idx="0">
            <a:schemeClr val="lt1">
              <a:hueOff val="0"/>
              <a:satOff val="0"/>
              <a:lumOff val="0"/>
              <a:alphaOff val="0"/>
            </a:schemeClr>
          </a:lnRef>
          <a:fillRef idx="3">
            <a:schemeClr val="accent2">
              <a:hueOff val="3221807"/>
              <a:satOff val="-9246"/>
              <a:lumOff val="-14805"/>
              <a:alphaOff val="0"/>
            </a:schemeClr>
          </a:fillRef>
          <a:effectRef idx="2">
            <a:schemeClr val="accent2">
              <a:hueOff val="3221807"/>
              <a:satOff val="-9246"/>
              <a:lumOff val="-14805"/>
              <a:alphaOff val="0"/>
            </a:schemeClr>
          </a:effectRef>
          <a:fontRef idx="minor">
            <a:schemeClr val="lt1"/>
          </a:fontRef>
        </p:style>
        <p:txBody>
          <a:bodyPr spcFirstLastPara="0" vert="horz" wrap="square" lIns="161339" tIns="161339" rIns="161339" bIns="161339" numCol="1" spcCol="1270" anchor="ctr" anchorCtr="0">
            <a:noAutofit/>
          </a:bodyPr>
          <a:lstStyle/>
          <a:p>
            <a:pPr marL="0" lvl="0" indent="0" algn="l" defTabSz="1244600">
              <a:lnSpc>
                <a:spcPct val="90000"/>
              </a:lnSpc>
              <a:spcBef>
                <a:spcPct val="0"/>
              </a:spcBef>
              <a:spcAft>
                <a:spcPct val="35000"/>
              </a:spcAft>
              <a:buNone/>
            </a:pPr>
            <a:r>
              <a:rPr lang="es-ES" sz="2000" b="0" kern="1200" dirty="0">
                <a:latin typeface="Century Gothic" panose="020B0502020202020204" pitchFamily="34" charset="0"/>
              </a:rPr>
              <a:t>Romanos 5:13 El pecado no se toma en cuenta cuando no hay ley… Romanos 5:20, Romanos 7:13</a:t>
            </a:r>
          </a:p>
          <a:p>
            <a:pPr marL="0" lvl="0" indent="0" algn="l" defTabSz="1244600">
              <a:lnSpc>
                <a:spcPct val="90000"/>
              </a:lnSpc>
              <a:spcBef>
                <a:spcPct val="0"/>
              </a:spcBef>
              <a:spcAft>
                <a:spcPct val="35000"/>
              </a:spcAft>
              <a:buNone/>
            </a:pPr>
            <a:r>
              <a:rPr lang="es-ES" sz="2000" b="0" kern="1200" dirty="0">
                <a:latin typeface="Century Gothic" panose="020B0502020202020204" pitchFamily="34" charset="0"/>
              </a:rPr>
              <a:t>P: ¿Consideras que el pecado es algo absolutamente pecaminoso?</a:t>
            </a:r>
          </a:p>
        </p:txBody>
      </p:sp>
    </p:spTree>
    <p:extLst>
      <p:ext uri="{BB962C8B-B14F-4D97-AF65-F5344CB8AC3E}">
        <p14:creationId xmlns:p14="http://schemas.microsoft.com/office/powerpoint/2010/main" val="26256360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Imagen 4">
            <a:extLst>
              <a:ext uri="{FF2B5EF4-FFF2-40B4-BE49-F238E27FC236}">
                <a16:creationId xmlns:a16="http://schemas.microsoft.com/office/drawing/2014/main" id="{D2663FCF-45AA-EDBD-F362-0D58EE619BE1}"/>
              </a:ext>
            </a:extLst>
          </p:cNvPr>
          <p:cNvPicPr>
            <a:picLocks noChangeAspect="1"/>
          </p:cNvPicPr>
          <p:nvPr/>
        </p:nvPicPr>
        <p:blipFill>
          <a:blip r:embed="rId2">
            <a:alphaModFix amt="50000"/>
          </a:blip>
          <a:srcRect t="15746"/>
          <a:stretch>
            <a:fillRect/>
          </a:stretch>
        </p:blipFill>
        <p:spPr>
          <a:xfrm>
            <a:off x="20" y="1282"/>
            <a:ext cx="12191980" cy="6856718"/>
          </a:xfrm>
          <a:prstGeom prst="rect">
            <a:avLst/>
          </a:prstGeom>
          <a:solidFill>
            <a:schemeClr val="tx1"/>
          </a:solidFill>
        </p:spPr>
      </p:pic>
      <p:grpSp>
        <p:nvGrpSpPr>
          <p:cNvPr id="6" name="Grupo 5">
            <a:extLst>
              <a:ext uri="{FF2B5EF4-FFF2-40B4-BE49-F238E27FC236}">
                <a16:creationId xmlns:a16="http://schemas.microsoft.com/office/drawing/2014/main" id="{8E944811-1451-7F81-5B65-0F4A9B04385D}"/>
              </a:ext>
            </a:extLst>
          </p:cNvPr>
          <p:cNvGrpSpPr/>
          <p:nvPr/>
        </p:nvGrpSpPr>
        <p:grpSpPr>
          <a:xfrm>
            <a:off x="7692229" y="3197697"/>
            <a:ext cx="2519999" cy="2520005"/>
            <a:chOff x="882599" y="1916765"/>
            <a:chExt cx="1156229" cy="1212404"/>
          </a:xfrm>
        </p:grpSpPr>
        <p:sp>
          <p:nvSpPr>
            <p:cNvPr id="7" name="Diagrama de flujo: conector 6">
              <a:extLst>
                <a:ext uri="{FF2B5EF4-FFF2-40B4-BE49-F238E27FC236}">
                  <a16:creationId xmlns:a16="http://schemas.microsoft.com/office/drawing/2014/main" id="{46F54DE9-A4BC-FC22-EF89-7DACE09E1537}"/>
                </a:ext>
              </a:extLst>
            </p:cNvPr>
            <p:cNvSpPr/>
            <p:nvPr/>
          </p:nvSpPr>
          <p:spPr>
            <a:xfrm>
              <a:off x="962834" y="1992687"/>
              <a:ext cx="1006070" cy="1054947"/>
            </a:xfrm>
            <a:prstGeom prst="flowChartConnector">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Hebreos</a:t>
              </a:r>
              <a:r>
                <a:rPr kumimoji="0" lang="es-ES" sz="3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 6:9-20</a:t>
              </a:r>
              <a:endParaRPr kumimoji="0" lang="es-MX" sz="40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8" name="Círculo: vacío 7">
              <a:extLst>
                <a:ext uri="{FF2B5EF4-FFF2-40B4-BE49-F238E27FC236}">
                  <a16:creationId xmlns:a16="http://schemas.microsoft.com/office/drawing/2014/main" id="{0A9EFC64-2C1B-E6CA-6BA3-B9B89076ECB4}"/>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9" name="Title 1">
            <a:extLst>
              <a:ext uri="{FF2B5EF4-FFF2-40B4-BE49-F238E27FC236}">
                <a16:creationId xmlns:a16="http://schemas.microsoft.com/office/drawing/2014/main" id="{1613D158-ED1D-A0B0-AAAD-4CA8DD075ECD}"/>
              </a:ext>
            </a:extLst>
          </p:cNvPr>
          <p:cNvSpPr txBox="1">
            <a:spLocks/>
          </p:cNvSpPr>
          <p:nvPr/>
        </p:nvSpPr>
        <p:spPr>
          <a:xfrm>
            <a:off x="7692229" y="1250715"/>
            <a:ext cx="2688780" cy="17093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MX" sz="4400" b="0" i="0" u="none" strike="noStrike" kern="1200" cap="none" spc="0" normalizeH="0" baseline="0" noProof="0" dirty="0">
                <a:ln>
                  <a:noFill/>
                </a:ln>
                <a:solidFill>
                  <a:prstClr val="white"/>
                </a:solidFill>
                <a:effectLst/>
                <a:uLnTx/>
                <a:uFillTx/>
                <a:latin typeface="Impact" panose="020B0806030902050204" pitchFamily="34" charset="0"/>
                <a:ea typeface="+mj-ea"/>
                <a:cs typeface="+mj-cs"/>
              </a:rPr>
              <a:t>La seguridadde Dios</a:t>
            </a:r>
          </a:p>
        </p:txBody>
      </p:sp>
      <p:sp>
        <p:nvSpPr>
          <p:cNvPr id="11" name="Text Box 5">
            <a:extLst>
              <a:ext uri="{FF2B5EF4-FFF2-40B4-BE49-F238E27FC236}">
                <a16:creationId xmlns:a16="http://schemas.microsoft.com/office/drawing/2014/main" id="{E66FD690-1A99-C2F9-6AAA-50AAF596D7E9}"/>
              </a:ext>
            </a:extLst>
          </p:cNvPr>
          <p:cNvSpPr txBox="1">
            <a:spLocks noChangeArrowheads="1"/>
          </p:cNvSpPr>
          <p:nvPr/>
        </p:nvSpPr>
        <p:spPr bwMode="auto">
          <a:xfrm>
            <a:off x="819700" y="1931378"/>
            <a:ext cx="7010400" cy="289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50000"/>
              </a:spcBef>
              <a:buClrTx/>
              <a:buFontTx/>
              <a:buNone/>
            </a:pPr>
            <a:r>
              <a:rPr lang="es-MX" sz="2800" noProof="0" dirty="0">
                <a:solidFill>
                  <a:schemeClr val="bg1"/>
                </a:solidFill>
                <a:latin typeface="Century Gothic" panose="020B0502020202020204" pitchFamily="34" charset="0"/>
              </a:rPr>
              <a:t>Dos cosas inmutables:</a:t>
            </a:r>
          </a:p>
          <a:p>
            <a:pPr>
              <a:spcBef>
                <a:spcPct val="50000"/>
              </a:spcBef>
              <a:buClrTx/>
              <a:buFontTx/>
              <a:buNone/>
            </a:pPr>
            <a:r>
              <a:rPr lang="es-MX" sz="2800" noProof="0" dirty="0">
                <a:solidFill>
                  <a:schemeClr val="bg1"/>
                </a:solidFill>
                <a:latin typeface="Century Gothic" panose="020B0502020202020204" pitchFamily="34" charset="0"/>
              </a:rPr>
              <a:t>La promesa de Dios</a:t>
            </a:r>
          </a:p>
          <a:p>
            <a:pPr>
              <a:spcBef>
                <a:spcPct val="50000"/>
              </a:spcBef>
              <a:buClrTx/>
              <a:buFontTx/>
              <a:buNone/>
            </a:pPr>
            <a:r>
              <a:rPr lang="es-MX" sz="2800" noProof="0" dirty="0">
                <a:solidFill>
                  <a:schemeClr val="bg1"/>
                </a:solidFill>
                <a:latin typeface="Century Gothic" panose="020B0502020202020204" pitchFamily="34" charset="0"/>
              </a:rPr>
              <a:t>La promesa de Dios (Génesis 22:16-18)</a:t>
            </a:r>
          </a:p>
          <a:p>
            <a:pPr>
              <a:spcBef>
                <a:spcPct val="50000"/>
              </a:spcBef>
              <a:buClrTx/>
              <a:buFontTx/>
              <a:buNone/>
            </a:pPr>
            <a:r>
              <a:rPr lang="es-MX" sz="2800" noProof="0" dirty="0">
                <a:solidFill>
                  <a:schemeClr val="bg1"/>
                </a:solidFill>
                <a:latin typeface="Century Gothic" panose="020B0502020202020204" pitchFamily="34" charset="0"/>
              </a:rPr>
              <a:t>Jesús, tu </a:t>
            </a:r>
            <a:r>
              <a:rPr lang="es-MX" sz="2800" noProof="0" dirty="0">
                <a:solidFill>
                  <a:srgbClr val="FFFF00"/>
                </a:solidFill>
                <a:latin typeface="Century Gothic" panose="020B0502020202020204" pitchFamily="34" charset="0"/>
              </a:rPr>
              <a:t>ancla</a:t>
            </a:r>
            <a:r>
              <a:rPr lang="es-MX" sz="2800" noProof="0" dirty="0">
                <a:solidFill>
                  <a:schemeClr val="bg1"/>
                </a:solidFill>
                <a:latin typeface="Century Gothic" panose="020B0502020202020204" pitchFamily="34" charset="0"/>
              </a:rPr>
              <a:t>, está detrás del velo con el Padre</a:t>
            </a:r>
          </a:p>
        </p:txBody>
      </p:sp>
    </p:spTree>
    <p:extLst>
      <p:ext uri="{BB962C8B-B14F-4D97-AF65-F5344CB8AC3E}">
        <p14:creationId xmlns:p14="http://schemas.microsoft.com/office/powerpoint/2010/main" val="24945249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magen 3">
            <a:extLst>
              <a:ext uri="{FF2B5EF4-FFF2-40B4-BE49-F238E27FC236}">
                <a16:creationId xmlns:a16="http://schemas.microsoft.com/office/drawing/2014/main" id="{EA6C48AF-68EE-E131-7EDB-082AC2563DD8}"/>
              </a:ext>
            </a:extLst>
          </p:cNvPr>
          <p:cNvPicPr>
            <a:picLocks noChangeAspect="1"/>
          </p:cNvPicPr>
          <p:nvPr/>
        </p:nvPicPr>
        <p:blipFill>
          <a:blip r:embed="rId2">
            <a:alphaModFix amt="50000"/>
          </a:blip>
          <a:srcRect l="1846" r="3026" b="1"/>
          <a:stretch>
            <a:fillRect/>
          </a:stretch>
        </p:blipFill>
        <p:spPr>
          <a:xfrm>
            <a:off x="20" y="1282"/>
            <a:ext cx="12191980" cy="6856718"/>
          </a:xfrm>
          <a:prstGeom prst="rect">
            <a:avLst/>
          </a:prstGeom>
          <a:solidFill>
            <a:schemeClr val="tx1"/>
          </a:solidFill>
        </p:spPr>
      </p:pic>
      <p:grpSp>
        <p:nvGrpSpPr>
          <p:cNvPr id="5" name="Grupo 4">
            <a:extLst>
              <a:ext uri="{FF2B5EF4-FFF2-40B4-BE49-F238E27FC236}">
                <a16:creationId xmlns:a16="http://schemas.microsoft.com/office/drawing/2014/main" id="{A3AE1870-41D8-76CC-309D-133F3DE2CD0A}"/>
              </a:ext>
            </a:extLst>
          </p:cNvPr>
          <p:cNvGrpSpPr/>
          <p:nvPr/>
        </p:nvGrpSpPr>
        <p:grpSpPr>
          <a:xfrm>
            <a:off x="708499" y="3256632"/>
            <a:ext cx="2519999" cy="2520005"/>
            <a:chOff x="882599" y="1916765"/>
            <a:chExt cx="1156229" cy="1212404"/>
          </a:xfrm>
        </p:grpSpPr>
        <p:sp>
          <p:nvSpPr>
            <p:cNvPr id="6" name="Diagrama de flujo: conector 5">
              <a:extLst>
                <a:ext uri="{FF2B5EF4-FFF2-40B4-BE49-F238E27FC236}">
                  <a16:creationId xmlns:a16="http://schemas.microsoft.com/office/drawing/2014/main" id="{AA120796-945D-AE66-74C9-71C349FFA374}"/>
                </a:ext>
              </a:extLst>
            </p:cNvPr>
            <p:cNvSpPr/>
            <p:nvPr/>
          </p:nvSpPr>
          <p:spPr>
            <a:xfrm>
              <a:off x="962834" y="1992687"/>
              <a:ext cx="1006070" cy="1054947"/>
            </a:xfrm>
            <a:prstGeom prst="flowChartConnector">
              <a:avLst/>
            </a:prstGeom>
            <a:solidFill>
              <a:schemeClr val="accent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Hebreos</a:t>
              </a:r>
              <a:r>
                <a:rPr kumimoji="0" lang="es-ES" sz="3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 10:19-23</a:t>
              </a:r>
              <a:endParaRPr kumimoji="0" lang="es-MX" sz="40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7" name="Círculo: vacío 6">
              <a:extLst>
                <a:ext uri="{FF2B5EF4-FFF2-40B4-BE49-F238E27FC236}">
                  <a16:creationId xmlns:a16="http://schemas.microsoft.com/office/drawing/2014/main" id="{63DA3010-FB4A-DA45-B3F4-97BE969E71A3}"/>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8" name="Title 1">
            <a:extLst>
              <a:ext uri="{FF2B5EF4-FFF2-40B4-BE49-F238E27FC236}">
                <a16:creationId xmlns:a16="http://schemas.microsoft.com/office/drawing/2014/main" id="{DBDE3F29-E3F1-97E1-F677-4C7C62CCBF7F}"/>
              </a:ext>
            </a:extLst>
          </p:cNvPr>
          <p:cNvSpPr txBox="1">
            <a:spLocks/>
          </p:cNvSpPr>
          <p:nvPr/>
        </p:nvSpPr>
        <p:spPr>
          <a:xfrm>
            <a:off x="708499" y="1309650"/>
            <a:ext cx="2688780" cy="17093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MX" sz="4400" b="0" i="0" u="none" strike="noStrike" kern="1200" cap="none" spc="0" normalizeH="0" baseline="0" noProof="0" dirty="0">
                <a:ln>
                  <a:noFill/>
                </a:ln>
                <a:solidFill>
                  <a:prstClr val="white"/>
                </a:solidFill>
                <a:effectLst/>
                <a:uLnTx/>
                <a:uFillTx/>
                <a:latin typeface="Impact" panose="020B0806030902050204" pitchFamily="34" charset="0"/>
                <a:ea typeface="+mj-ea"/>
                <a:cs typeface="+mj-cs"/>
              </a:rPr>
              <a:t>La seguridadde Dios</a:t>
            </a:r>
          </a:p>
        </p:txBody>
      </p:sp>
      <p:sp>
        <p:nvSpPr>
          <p:cNvPr id="10" name="Text Box 3">
            <a:extLst>
              <a:ext uri="{FF2B5EF4-FFF2-40B4-BE49-F238E27FC236}">
                <a16:creationId xmlns:a16="http://schemas.microsoft.com/office/drawing/2014/main" id="{45EB6345-43E2-D7EF-A269-3EE865949057}"/>
              </a:ext>
            </a:extLst>
          </p:cNvPr>
          <p:cNvSpPr txBox="1">
            <a:spLocks noChangeArrowheads="1"/>
          </p:cNvSpPr>
          <p:nvPr/>
        </p:nvSpPr>
        <p:spPr bwMode="auto">
          <a:xfrm>
            <a:off x="4013787" y="675225"/>
            <a:ext cx="7391400" cy="5478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spcBef>
                <a:spcPct val="50000"/>
              </a:spcBef>
              <a:buClrTx/>
              <a:buFontTx/>
              <a:buNone/>
            </a:pPr>
            <a:r>
              <a:rPr lang="es-ES" altLang="en-US" sz="2800" dirty="0">
                <a:solidFill>
                  <a:schemeClr val="bg1"/>
                </a:solidFill>
                <a:latin typeface="Century Gothic" panose="020B0502020202020204" pitchFamily="34" charset="0"/>
              </a:rPr>
              <a:t>Tenemos </a:t>
            </a:r>
            <a:r>
              <a:rPr lang="es-ES" altLang="en-US" sz="2800" i="1" dirty="0">
                <a:solidFill>
                  <a:srgbClr val="FFC000"/>
                </a:solidFill>
                <a:latin typeface="Century Gothic" panose="020B0502020202020204" pitchFamily="34" charset="0"/>
              </a:rPr>
              <a:t>confianza</a:t>
            </a:r>
            <a:r>
              <a:rPr lang="es-ES" altLang="en-US" sz="2800" dirty="0">
                <a:solidFill>
                  <a:schemeClr val="bg1"/>
                </a:solidFill>
                <a:latin typeface="Century Gothic" panose="020B0502020202020204" pitchFamily="34" charset="0"/>
              </a:rPr>
              <a:t> para entrar al Lugar Santísimo</a:t>
            </a:r>
            <a:endParaRPr lang="en-US" altLang="en-US" sz="2800" dirty="0">
              <a:solidFill>
                <a:schemeClr val="bg1"/>
              </a:solidFill>
              <a:latin typeface="Century Gothic" panose="020B0502020202020204" pitchFamily="34" charset="0"/>
            </a:endParaRPr>
          </a:p>
          <a:p>
            <a:pPr>
              <a:spcBef>
                <a:spcPct val="50000"/>
              </a:spcBef>
              <a:buClrTx/>
              <a:buFontTx/>
              <a:buNone/>
            </a:pPr>
            <a:r>
              <a:rPr lang="es-ES" altLang="en-US" sz="2800" dirty="0">
                <a:solidFill>
                  <a:schemeClr val="bg1"/>
                </a:solidFill>
                <a:latin typeface="Century Gothic" panose="020B0502020202020204" pitchFamily="34" charset="0"/>
              </a:rPr>
              <a:t>Acerquémonos a Dios… en </a:t>
            </a:r>
            <a:r>
              <a:rPr lang="es-ES" altLang="en-US" sz="2800" i="1" dirty="0">
                <a:solidFill>
                  <a:srgbClr val="FFC000"/>
                </a:solidFill>
                <a:latin typeface="Century Gothic" panose="020B0502020202020204" pitchFamily="34" charset="0"/>
              </a:rPr>
              <a:t>plena certidumbre</a:t>
            </a:r>
            <a:r>
              <a:rPr lang="es-ES" altLang="en-US" sz="2800" dirty="0">
                <a:solidFill>
                  <a:schemeClr val="bg1"/>
                </a:solidFill>
                <a:latin typeface="Century Gothic" panose="020B0502020202020204" pitchFamily="34" charset="0"/>
              </a:rPr>
              <a:t> de fe</a:t>
            </a:r>
            <a:r>
              <a:rPr lang="en-US" altLang="en-US" sz="2800" dirty="0">
                <a:solidFill>
                  <a:schemeClr val="bg1"/>
                </a:solidFill>
                <a:latin typeface="Century Gothic" panose="020B0502020202020204" pitchFamily="34" charset="0"/>
              </a:rPr>
              <a:t>.</a:t>
            </a:r>
          </a:p>
          <a:p>
            <a:pPr>
              <a:spcBef>
                <a:spcPct val="50000"/>
              </a:spcBef>
              <a:buClrTx/>
              <a:buFontTx/>
              <a:buNone/>
            </a:pPr>
            <a:r>
              <a:rPr lang="es-ES" altLang="en-US" sz="2800" dirty="0">
                <a:solidFill>
                  <a:schemeClr val="bg1"/>
                </a:solidFill>
                <a:latin typeface="Century Gothic" panose="020B0502020202020204" pitchFamily="34" charset="0"/>
              </a:rPr>
              <a:t>Porque fiel es el que prometió</a:t>
            </a:r>
            <a:r>
              <a:rPr lang="en-US" altLang="en-US" sz="2800" dirty="0">
                <a:solidFill>
                  <a:schemeClr val="bg1"/>
                </a:solidFill>
                <a:latin typeface="Century Gothic" panose="020B0502020202020204" pitchFamily="34" charset="0"/>
              </a:rPr>
              <a:t>.</a:t>
            </a:r>
          </a:p>
          <a:p>
            <a:pPr>
              <a:spcBef>
                <a:spcPct val="50000"/>
              </a:spcBef>
              <a:buClrTx/>
              <a:buFontTx/>
              <a:buNone/>
            </a:pPr>
            <a:r>
              <a:rPr lang="es-ES" altLang="en-US" sz="2800" dirty="0">
                <a:solidFill>
                  <a:schemeClr val="bg1"/>
                </a:solidFill>
                <a:latin typeface="Century Gothic" panose="020B0502020202020204" pitchFamily="34" charset="0"/>
              </a:rPr>
              <a:t>Hebreos 10:35-36 No desperdicien su confianza; </a:t>
            </a:r>
          </a:p>
          <a:p>
            <a:pPr>
              <a:spcBef>
                <a:spcPct val="50000"/>
              </a:spcBef>
              <a:buClrTx/>
              <a:buFontTx/>
              <a:buNone/>
            </a:pPr>
            <a:r>
              <a:rPr lang="es-ES" altLang="en-US" sz="2800" dirty="0">
                <a:solidFill>
                  <a:schemeClr val="bg1"/>
                </a:solidFill>
                <a:latin typeface="Century Gothic" panose="020B0502020202020204" pitchFamily="34" charset="0"/>
              </a:rPr>
              <a:t>ésta les será generosamente recompensada… </a:t>
            </a:r>
          </a:p>
          <a:p>
            <a:pPr>
              <a:spcBef>
                <a:spcPct val="50000"/>
              </a:spcBef>
              <a:buClrTx/>
              <a:buFontTx/>
              <a:buNone/>
            </a:pPr>
            <a:r>
              <a:rPr lang="es-ES" altLang="en-US" sz="2800" dirty="0">
                <a:solidFill>
                  <a:schemeClr val="bg1"/>
                </a:solidFill>
                <a:latin typeface="Century Gothic" panose="020B0502020202020204" pitchFamily="34" charset="0"/>
              </a:rPr>
              <a:t>Recibirán lo que él ha prometido</a:t>
            </a:r>
            <a:r>
              <a:rPr lang="en-US" altLang="en-US" sz="2800" dirty="0">
                <a:solidFill>
                  <a:schemeClr val="bg1"/>
                </a:solidFill>
                <a:latin typeface="Century Gothic" panose="020B0502020202020204" pitchFamily="34" charset="0"/>
              </a:rPr>
              <a:t>.</a:t>
            </a:r>
          </a:p>
        </p:txBody>
      </p:sp>
    </p:spTree>
    <p:extLst>
      <p:ext uri="{BB962C8B-B14F-4D97-AF65-F5344CB8AC3E}">
        <p14:creationId xmlns:p14="http://schemas.microsoft.com/office/powerpoint/2010/main" val="33170736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magen 3">
            <a:extLst>
              <a:ext uri="{FF2B5EF4-FFF2-40B4-BE49-F238E27FC236}">
                <a16:creationId xmlns:a16="http://schemas.microsoft.com/office/drawing/2014/main" id="{4698AC9D-D08C-F82C-EBA0-C86F829C032D}"/>
              </a:ext>
            </a:extLst>
          </p:cNvPr>
          <p:cNvPicPr>
            <a:picLocks noChangeAspect="1"/>
          </p:cNvPicPr>
          <p:nvPr/>
        </p:nvPicPr>
        <p:blipFill>
          <a:blip r:embed="rId2">
            <a:alphaModFix amt="50000"/>
          </a:blip>
          <a:srcRect t="10068" b="5678"/>
          <a:stretch>
            <a:fillRect/>
          </a:stretch>
        </p:blipFill>
        <p:spPr>
          <a:xfrm>
            <a:off x="20" y="1282"/>
            <a:ext cx="12191980" cy="6856718"/>
          </a:xfrm>
          <a:prstGeom prst="rect">
            <a:avLst/>
          </a:prstGeom>
          <a:solidFill>
            <a:schemeClr val="tx1"/>
          </a:solidFill>
        </p:spPr>
      </p:pic>
      <p:sp>
        <p:nvSpPr>
          <p:cNvPr id="5" name="Rectangle 2">
            <a:extLst>
              <a:ext uri="{FF2B5EF4-FFF2-40B4-BE49-F238E27FC236}">
                <a16:creationId xmlns:a16="http://schemas.microsoft.com/office/drawing/2014/main" id="{F8F2B7C4-F850-0709-3F30-D0FF30FEBF43}"/>
              </a:ext>
            </a:extLst>
          </p:cNvPr>
          <p:cNvSpPr>
            <a:spLocks noChangeArrowheads="1"/>
          </p:cNvSpPr>
          <p:nvPr/>
        </p:nvSpPr>
        <p:spPr bwMode="auto">
          <a:xfrm>
            <a:off x="-210185" y="751841"/>
            <a:ext cx="997140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Char char="•"/>
              <a:tabLst>
                <a:tab pos="-571500" algn="l"/>
              </a:tabLst>
              <a:defRPr sz="3200">
                <a:solidFill>
                  <a:schemeClr val="tx1"/>
                </a:solidFill>
                <a:latin typeface="Garamond" panose="02020404030301010803" pitchFamily="18" charset="0"/>
              </a:defRPr>
            </a:lvl1pPr>
            <a:lvl2pPr marL="742950" indent="-285750">
              <a:spcBef>
                <a:spcPct val="20000"/>
              </a:spcBef>
              <a:buChar char="–"/>
              <a:tabLst>
                <a:tab pos="-571500" algn="l"/>
              </a:tabLst>
              <a:defRPr sz="2800">
                <a:solidFill>
                  <a:schemeClr val="tx1"/>
                </a:solidFill>
                <a:latin typeface="Garamond" panose="02020404030301010803" pitchFamily="18" charset="0"/>
              </a:defRPr>
            </a:lvl2pPr>
            <a:lvl3pPr marL="1143000" indent="-228600">
              <a:spcBef>
                <a:spcPct val="20000"/>
              </a:spcBef>
              <a:buClr>
                <a:schemeClr val="tx2"/>
              </a:buClr>
              <a:buChar char="•"/>
              <a:tabLst>
                <a:tab pos="-571500" algn="l"/>
              </a:tabLst>
              <a:defRPr sz="2400">
                <a:solidFill>
                  <a:schemeClr val="tx1"/>
                </a:solidFill>
                <a:latin typeface="Garamond" panose="02020404030301010803" pitchFamily="18" charset="0"/>
              </a:defRPr>
            </a:lvl3pPr>
            <a:lvl4pPr marL="1600200" indent="-228600">
              <a:spcBef>
                <a:spcPct val="20000"/>
              </a:spcBef>
              <a:buChar char="–"/>
              <a:tabLst>
                <a:tab pos="-571500" algn="l"/>
              </a:tabLst>
              <a:defRPr sz="2000">
                <a:solidFill>
                  <a:schemeClr val="tx1"/>
                </a:solidFill>
                <a:latin typeface="Garamond" panose="02020404030301010803" pitchFamily="18" charset="0"/>
              </a:defRPr>
            </a:lvl4pPr>
            <a:lvl5pPr marL="2057400" indent="-228600">
              <a:spcBef>
                <a:spcPct val="20000"/>
              </a:spcBef>
              <a:buClr>
                <a:schemeClr val="folHlink"/>
              </a:buClr>
              <a:buChar char="•"/>
              <a:tabLst>
                <a:tab pos="-571500" algn="l"/>
              </a:tabLst>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tabLst>
                <a:tab pos="-571500" algn="l"/>
              </a:tabLst>
              <a:defRPr sz="2000">
                <a:solidFill>
                  <a:schemeClr val="tx1"/>
                </a:solidFill>
                <a:latin typeface="Garamond" panose="02020404030301010803" pitchFamily="18" charset="0"/>
              </a:defRPr>
            </a:lvl9pPr>
          </a:lstStyle>
          <a:p>
            <a:pPr algn="ctr" eaLnBrk="1" hangingPunct="1">
              <a:spcBef>
                <a:spcPct val="0"/>
              </a:spcBef>
              <a:buClrTx/>
              <a:buFontTx/>
              <a:buNone/>
            </a:pPr>
            <a:r>
              <a:rPr lang="es-ES" altLang="en-US" sz="4400" b="1" dirty="0">
                <a:solidFill>
                  <a:schemeClr val="bg1"/>
                </a:solidFill>
                <a:latin typeface="Impact" panose="020B0806030902050204" pitchFamily="34" charset="0"/>
                <a:cs typeface="Times New Roman" panose="02020603050405020304" pitchFamily="18" charset="0"/>
              </a:rPr>
              <a:t>Más pasajes sobre la perseverancia</a:t>
            </a:r>
            <a:endParaRPr lang="es-MX" altLang="en-US" sz="8000" dirty="0">
              <a:solidFill>
                <a:schemeClr val="bg1"/>
              </a:solidFill>
              <a:latin typeface="Impact" panose="020B0806030902050204" pitchFamily="34" charset="0"/>
            </a:endParaRPr>
          </a:p>
        </p:txBody>
      </p:sp>
      <p:grpSp>
        <p:nvGrpSpPr>
          <p:cNvPr id="6" name="Grupo 5">
            <a:extLst>
              <a:ext uri="{FF2B5EF4-FFF2-40B4-BE49-F238E27FC236}">
                <a16:creationId xmlns:a16="http://schemas.microsoft.com/office/drawing/2014/main" id="{5C5054AE-A2D9-5FA1-0247-73E871A030DF}"/>
              </a:ext>
            </a:extLst>
          </p:cNvPr>
          <p:cNvGrpSpPr/>
          <p:nvPr/>
        </p:nvGrpSpPr>
        <p:grpSpPr>
          <a:xfrm>
            <a:off x="969126" y="2067131"/>
            <a:ext cx="1564722" cy="1564725"/>
            <a:chOff x="882599" y="1916765"/>
            <a:chExt cx="1156229" cy="1212404"/>
          </a:xfrm>
        </p:grpSpPr>
        <p:sp>
          <p:nvSpPr>
            <p:cNvPr id="7" name="Diagrama de flujo: conector 6">
              <a:extLst>
                <a:ext uri="{FF2B5EF4-FFF2-40B4-BE49-F238E27FC236}">
                  <a16:creationId xmlns:a16="http://schemas.microsoft.com/office/drawing/2014/main" id="{E0FE0311-782B-7A6B-431B-C3CA23C6E528}"/>
                </a:ext>
              </a:extLst>
            </p:cNvPr>
            <p:cNvSpPr/>
            <p:nvPr/>
          </p:nvSpPr>
          <p:spPr>
            <a:xfrm>
              <a:off x="962834" y="1992687"/>
              <a:ext cx="1006070" cy="1054947"/>
            </a:xfrm>
            <a:prstGeom prst="flowChartConnector">
              <a:avLst/>
            </a:prstGeom>
            <a:solidFill>
              <a:srgbClr val="C00000"/>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Santiago 5:19-20</a:t>
              </a:r>
              <a:endParaRPr kumimoji="0" lang="es-MX" sz="2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8" name="Círculo: vacío 7">
              <a:extLst>
                <a:ext uri="{FF2B5EF4-FFF2-40B4-BE49-F238E27FC236}">
                  <a16:creationId xmlns:a16="http://schemas.microsoft.com/office/drawing/2014/main" id="{AA17F880-51F4-7713-6967-66C333648385}"/>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5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grpSp>
        <p:nvGrpSpPr>
          <p:cNvPr id="10" name="Grupo 9">
            <a:extLst>
              <a:ext uri="{FF2B5EF4-FFF2-40B4-BE49-F238E27FC236}">
                <a16:creationId xmlns:a16="http://schemas.microsoft.com/office/drawing/2014/main" id="{99266BB6-8A46-83E4-8873-A423F317CF39}"/>
              </a:ext>
            </a:extLst>
          </p:cNvPr>
          <p:cNvGrpSpPr/>
          <p:nvPr/>
        </p:nvGrpSpPr>
        <p:grpSpPr>
          <a:xfrm>
            <a:off x="3045657" y="2067131"/>
            <a:ext cx="1564722" cy="1564725"/>
            <a:chOff x="882599" y="1916765"/>
            <a:chExt cx="1156229" cy="1212404"/>
          </a:xfrm>
        </p:grpSpPr>
        <p:sp>
          <p:nvSpPr>
            <p:cNvPr id="11" name="Diagrama de flujo: conector 10">
              <a:extLst>
                <a:ext uri="{FF2B5EF4-FFF2-40B4-BE49-F238E27FC236}">
                  <a16:creationId xmlns:a16="http://schemas.microsoft.com/office/drawing/2014/main" id="{AEC5697D-8E93-A2E5-E68F-A0FF3F59FCA9}"/>
                </a:ext>
              </a:extLst>
            </p:cNvPr>
            <p:cNvSpPr/>
            <p:nvPr/>
          </p:nvSpPr>
          <p:spPr>
            <a:xfrm>
              <a:off x="962834" y="1992687"/>
              <a:ext cx="1006070" cy="1054947"/>
            </a:xfrm>
            <a:prstGeom prst="flowChartConnector">
              <a:avLst/>
            </a:prstGeom>
            <a:solidFill>
              <a:srgbClr val="C00000"/>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Filipenses</a:t>
              </a:r>
              <a:r>
                <a:rPr kumimoji="0" lang="es-ES" sz="16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 2:12</a:t>
              </a:r>
              <a:endParaRPr kumimoji="0" lang="es-MX" sz="2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12" name="Círculo: vacío 11">
              <a:extLst>
                <a:ext uri="{FF2B5EF4-FFF2-40B4-BE49-F238E27FC236}">
                  <a16:creationId xmlns:a16="http://schemas.microsoft.com/office/drawing/2014/main" id="{BCF9710C-3727-48DD-713A-ABA11ABC9A2E}"/>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5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grpSp>
        <p:nvGrpSpPr>
          <p:cNvPr id="13" name="Grupo 12">
            <a:extLst>
              <a:ext uri="{FF2B5EF4-FFF2-40B4-BE49-F238E27FC236}">
                <a16:creationId xmlns:a16="http://schemas.microsoft.com/office/drawing/2014/main" id="{3048D7A9-EC3D-C973-FC4F-F509353CCCA9}"/>
              </a:ext>
            </a:extLst>
          </p:cNvPr>
          <p:cNvGrpSpPr/>
          <p:nvPr/>
        </p:nvGrpSpPr>
        <p:grpSpPr>
          <a:xfrm>
            <a:off x="5122188" y="2067131"/>
            <a:ext cx="1564722" cy="1564725"/>
            <a:chOff x="882599" y="1916765"/>
            <a:chExt cx="1156229" cy="1212404"/>
          </a:xfrm>
        </p:grpSpPr>
        <p:sp>
          <p:nvSpPr>
            <p:cNvPr id="14" name="Diagrama de flujo: conector 13">
              <a:extLst>
                <a:ext uri="{FF2B5EF4-FFF2-40B4-BE49-F238E27FC236}">
                  <a16:creationId xmlns:a16="http://schemas.microsoft.com/office/drawing/2014/main" id="{DB982ED2-6F96-4839-641C-98B852DFA510}"/>
                </a:ext>
              </a:extLst>
            </p:cNvPr>
            <p:cNvSpPr/>
            <p:nvPr/>
          </p:nvSpPr>
          <p:spPr>
            <a:xfrm>
              <a:off x="962834" y="1992687"/>
              <a:ext cx="1006070" cy="1054947"/>
            </a:xfrm>
            <a:prstGeom prst="flowChartConnector">
              <a:avLst/>
            </a:prstGeom>
            <a:solidFill>
              <a:srgbClr val="C00000"/>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Romanos 11:19-22</a:t>
              </a:r>
              <a:endParaRPr kumimoji="0" lang="es-MX" sz="2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15" name="Círculo: vacío 14">
              <a:extLst>
                <a:ext uri="{FF2B5EF4-FFF2-40B4-BE49-F238E27FC236}">
                  <a16:creationId xmlns:a16="http://schemas.microsoft.com/office/drawing/2014/main" id="{9BCC381D-E1D9-DB73-69F8-31338BCAFD30}"/>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5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grpSp>
        <p:nvGrpSpPr>
          <p:cNvPr id="16" name="Grupo 15">
            <a:extLst>
              <a:ext uri="{FF2B5EF4-FFF2-40B4-BE49-F238E27FC236}">
                <a16:creationId xmlns:a16="http://schemas.microsoft.com/office/drawing/2014/main" id="{27F6AD65-C5FE-FC68-BD4E-4A9E8A700327}"/>
              </a:ext>
            </a:extLst>
          </p:cNvPr>
          <p:cNvGrpSpPr/>
          <p:nvPr/>
        </p:nvGrpSpPr>
        <p:grpSpPr>
          <a:xfrm>
            <a:off x="7198719" y="2067131"/>
            <a:ext cx="1564722" cy="1564725"/>
            <a:chOff x="882599" y="1916765"/>
            <a:chExt cx="1156229" cy="1212404"/>
          </a:xfrm>
        </p:grpSpPr>
        <p:sp>
          <p:nvSpPr>
            <p:cNvPr id="17" name="Diagrama de flujo: conector 16">
              <a:extLst>
                <a:ext uri="{FF2B5EF4-FFF2-40B4-BE49-F238E27FC236}">
                  <a16:creationId xmlns:a16="http://schemas.microsoft.com/office/drawing/2014/main" id="{78FF8916-430D-4CC0-3D57-3D180203B60A}"/>
                </a:ext>
              </a:extLst>
            </p:cNvPr>
            <p:cNvSpPr/>
            <p:nvPr/>
          </p:nvSpPr>
          <p:spPr>
            <a:xfrm>
              <a:off x="962834" y="1992687"/>
              <a:ext cx="1006070" cy="1054947"/>
            </a:xfrm>
            <a:prstGeom prst="flowChartConnector">
              <a:avLst/>
            </a:prstGeom>
            <a:solidFill>
              <a:srgbClr val="C00000"/>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Mateo 25:1-13</a:t>
              </a:r>
              <a:endParaRPr kumimoji="0" lang="es-MX" sz="2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18" name="Círculo: vacío 17">
              <a:extLst>
                <a:ext uri="{FF2B5EF4-FFF2-40B4-BE49-F238E27FC236}">
                  <a16:creationId xmlns:a16="http://schemas.microsoft.com/office/drawing/2014/main" id="{1AA3ECBE-F793-ECD7-2FAB-832891E1D45A}"/>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5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grpSp>
        <p:nvGrpSpPr>
          <p:cNvPr id="19" name="Grupo 18">
            <a:extLst>
              <a:ext uri="{FF2B5EF4-FFF2-40B4-BE49-F238E27FC236}">
                <a16:creationId xmlns:a16="http://schemas.microsoft.com/office/drawing/2014/main" id="{9F120C11-84DE-FCB1-F749-0B9C473978F7}"/>
              </a:ext>
            </a:extLst>
          </p:cNvPr>
          <p:cNvGrpSpPr/>
          <p:nvPr/>
        </p:nvGrpSpPr>
        <p:grpSpPr>
          <a:xfrm>
            <a:off x="9275250" y="2067131"/>
            <a:ext cx="1564722" cy="1564725"/>
            <a:chOff x="882599" y="1916765"/>
            <a:chExt cx="1156229" cy="1212404"/>
          </a:xfrm>
        </p:grpSpPr>
        <p:sp>
          <p:nvSpPr>
            <p:cNvPr id="20" name="Diagrama de flujo: conector 19">
              <a:extLst>
                <a:ext uri="{FF2B5EF4-FFF2-40B4-BE49-F238E27FC236}">
                  <a16:creationId xmlns:a16="http://schemas.microsoft.com/office/drawing/2014/main" id="{CD23672F-B97C-0F72-E8FE-EA07D8831F4E}"/>
                </a:ext>
              </a:extLst>
            </p:cNvPr>
            <p:cNvSpPr/>
            <p:nvPr/>
          </p:nvSpPr>
          <p:spPr>
            <a:xfrm>
              <a:off x="962834" y="1992687"/>
              <a:ext cx="1006070" cy="1054947"/>
            </a:xfrm>
            <a:prstGeom prst="flowChartConnector">
              <a:avLst/>
            </a:prstGeom>
            <a:solidFill>
              <a:srgbClr val="C00000"/>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Mateo 24:13</a:t>
              </a:r>
              <a:endParaRPr kumimoji="0" lang="es-MX" sz="2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21" name="Círculo: vacío 20">
              <a:extLst>
                <a:ext uri="{FF2B5EF4-FFF2-40B4-BE49-F238E27FC236}">
                  <a16:creationId xmlns:a16="http://schemas.microsoft.com/office/drawing/2014/main" id="{431BDC43-3293-999A-D3B9-3BBB22AD09B1}"/>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5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22" name="Content Placeholder 2">
            <a:extLst>
              <a:ext uri="{FF2B5EF4-FFF2-40B4-BE49-F238E27FC236}">
                <a16:creationId xmlns:a16="http://schemas.microsoft.com/office/drawing/2014/main" id="{4231656B-D93D-D58E-1B83-BD35CDB5FA17}"/>
              </a:ext>
            </a:extLst>
          </p:cNvPr>
          <p:cNvSpPr txBox="1">
            <a:spLocks/>
          </p:cNvSpPr>
          <p:nvPr/>
        </p:nvSpPr>
        <p:spPr>
          <a:xfrm>
            <a:off x="643298" y="4032524"/>
            <a:ext cx="2187923" cy="162831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El que haga volver a un pecador… lo salvará de muerte y cubrirá multitud de pecados.</a:t>
            </a:r>
            <a:endParaRPr kumimoji="0" lang="es-MX"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23" name="Content Placeholder 2">
            <a:extLst>
              <a:ext uri="{FF2B5EF4-FFF2-40B4-BE49-F238E27FC236}">
                <a16:creationId xmlns:a16="http://schemas.microsoft.com/office/drawing/2014/main" id="{348DD605-07FA-1C74-A6CC-96F739934AD0}"/>
              </a:ext>
            </a:extLst>
          </p:cNvPr>
          <p:cNvSpPr txBox="1">
            <a:spLocks/>
          </p:cNvSpPr>
          <p:nvPr/>
        </p:nvSpPr>
        <p:spPr>
          <a:xfrm>
            <a:off x="2715989" y="4032524"/>
            <a:ext cx="2187923" cy="16283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ocúpense en su salvación con temor y temblor.</a:t>
            </a:r>
            <a:endParaRPr kumimoji="0" lang="es-MX"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24" name="Content Placeholder 2">
            <a:extLst>
              <a:ext uri="{FF2B5EF4-FFF2-40B4-BE49-F238E27FC236}">
                <a16:creationId xmlns:a16="http://schemas.microsoft.com/office/drawing/2014/main" id="{F9A1303D-36B1-FDA8-2E69-EA3FBFF0C389}"/>
              </a:ext>
            </a:extLst>
          </p:cNvPr>
          <p:cNvSpPr txBox="1">
            <a:spLocks/>
          </p:cNvSpPr>
          <p:nvPr/>
        </p:nvSpPr>
        <p:spPr>
          <a:xfrm>
            <a:off x="4788680" y="4032524"/>
            <a:ext cx="2187923" cy="16283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(a los cristianos gentiles) Pero si no te mantienes en su bondad. </a:t>
            </a:r>
          </a:p>
        </p:txBody>
      </p:sp>
      <p:sp>
        <p:nvSpPr>
          <p:cNvPr id="25" name="Content Placeholder 2">
            <a:extLst>
              <a:ext uri="{FF2B5EF4-FFF2-40B4-BE49-F238E27FC236}">
                <a16:creationId xmlns:a16="http://schemas.microsoft.com/office/drawing/2014/main" id="{A3AF8F22-0CFA-7F83-BC60-D30443D5278C}"/>
              </a:ext>
            </a:extLst>
          </p:cNvPr>
          <p:cNvSpPr txBox="1">
            <a:spLocks/>
          </p:cNvSpPr>
          <p:nvPr/>
        </p:nvSpPr>
        <p:spPr>
          <a:xfrm>
            <a:off x="6861371" y="4032524"/>
            <a:ext cx="2187923" cy="16283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Parábola de las vírgenes</a:t>
            </a:r>
            <a:endParaRPr kumimoji="0" lang="es-MX"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27" name="Content Placeholder 2">
            <a:extLst>
              <a:ext uri="{FF2B5EF4-FFF2-40B4-BE49-F238E27FC236}">
                <a16:creationId xmlns:a16="http://schemas.microsoft.com/office/drawing/2014/main" id="{FBA5A11F-095E-88E1-C268-01B3978EF61C}"/>
              </a:ext>
            </a:extLst>
          </p:cNvPr>
          <p:cNvSpPr txBox="1">
            <a:spLocks/>
          </p:cNvSpPr>
          <p:nvPr/>
        </p:nvSpPr>
        <p:spPr>
          <a:xfrm>
            <a:off x="8934061" y="4032524"/>
            <a:ext cx="2187923" cy="16283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…pero el que se mantenga firme hasta el fin será salvo.</a:t>
            </a:r>
          </a:p>
        </p:txBody>
      </p:sp>
      <p:sp>
        <p:nvSpPr>
          <p:cNvPr id="28" name="TextBox 3">
            <a:extLst>
              <a:ext uri="{FF2B5EF4-FFF2-40B4-BE49-F238E27FC236}">
                <a16:creationId xmlns:a16="http://schemas.microsoft.com/office/drawing/2014/main" id="{9583FE22-B47D-839D-43A7-A4A185B52972}"/>
              </a:ext>
            </a:extLst>
          </p:cNvPr>
          <p:cNvSpPr txBox="1">
            <a:spLocks noChangeArrowheads="1"/>
          </p:cNvSpPr>
          <p:nvPr/>
        </p:nvSpPr>
        <p:spPr bwMode="auto">
          <a:xfrm>
            <a:off x="3239610" y="5312101"/>
            <a:ext cx="7543555" cy="830997"/>
          </a:xfrm>
          <a:prstGeom prst="rect">
            <a:avLst/>
          </a:prstGeom>
          <a:solidFill>
            <a:srgbClr val="C00000"/>
          </a:solidFill>
          <a:ln>
            <a:noFill/>
          </a:ln>
        </p:spPr>
        <p:txBody>
          <a:bodyPr wrap="square">
            <a:sp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algn="ctr">
              <a:spcBef>
                <a:spcPct val="0"/>
              </a:spcBef>
              <a:buClrTx/>
              <a:buFontTx/>
              <a:buNone/>
            </a:pPr>
            <a:r>
              <a:rPr lang="es-ES" altLang="en-US" sz="2400" dirty="0">
                <a:solidFill>
                  <a:schemeClr val="bg1"/>
                </a:solidFill>
                <a:latin typeface="Century Gothic" panose="020B0502020202020204" pitchFamily="34" charset="0"/>
              </a:rPr>
              <a:t>También: 1 Pedro 4:17-18 2 Corintios 5:10  Romanos 2:5-6 Juan 15:6  2 Timoteo 2:10-11</a:t>
            </a:r>
          </a:p>
        </p:txBody>
      </p:sp>
    </p:spTree>
    <p:extLst>
      <p:ext uri="{BB962C8B-B14F-4D97-AF65-F5344CB8AC3E}">
        <p14:creationId xmlns:p14="http://schemas.microsoft.com/office/powerpoint/2010/main" val="1456917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B9452C34-F367-D341-3CC9-B5F7DA8B503F}"/>
              </a:ext>
            </a:extLst>
          </p:cNvPr>
          <p:cNvPicPr>
            <a:picLocks noChangeAspect="1"/>
          </p:cNvPicPr>
          <p:nvPr/>
        </p:nvPicPr>
        <p:blipFill>
          <a:blip r:embed="rId2">
            <a:alphaModFix amt="50000"/>
          </a:blip>
          <a:srcRect t="17857" b="5613"/>
          <a:stretch>
            <a:fillRect/>
          </a:stretch>
        </p:blipFill>
        <p:spPr>
          <a:xfrm>
            <a:off x="20" y="1"/>
            <a:ext cx="12191980" cy="6857999"/>
          </a:xfrm>
          <a:prstGeom prst="rect">
            <a:avLst/>
          </a:prstGeom>
        </p:spPr>
      </p:pic>
      <p:sp>
        <p:nvSpPr>
          <p:cNvPr id="2" name="Title 1">
            <a:extLst>
              <a:ext uri="{FF2B5EF4-FFF2-40B4-BE49-F238E27FC236}">
                <a16:creationId xmlns:a16="http://schemas.microsoft.com/office/drawing/2014/main" id="{C0E7BD7C-D94E-6B48-F5A2-3924AB003FDB}"/>
              </a:ext>
            </a:extLst>
          </p:cNvPr>
          <p:cNvSpPr>
            <a:spLocks noGrp="1"/>
          </p:cNvSpPr>
          <p:nvPr>
            <p:ph type="ctrTitle" sz="quarter"/>
          </p:nvPr>
        </p:nvSpPr>
        <p:spPr>
          <a:xfrm>
            <a:off x="1524000" y="1122362"/>
            <a:ext cx="9144000" cy="2900518"/>
          </a:xfrm>
        </p:spPr>
        <p:txBody>
          <a:bodyPr>
            <a:normAutofit/>
          </a:bodyPr>
          <a:lstStyle/>
          <a:p>
            <a:pPr>
              <a:defRPr/>
            </a:pPr>
            <a:r>
              <a:rPr lang="en-US" dirty="0">
                <a:solidFill>
                  <a:srgbClr val="FFFFFF"/>
                </a:solidFill>
                <a:latin typeface="Impact" panose="020B0806030902050204" pitchFamily="34" charset="0"/>
              </a:rPr>
              <a:t>IV. </a:t>
            </a:r>
            <a:r>
              <a:rPr lang="es-ES" dirty="0">
                <a:solidFill>
                  <a:srgbClr val="FFFFFF"/>
                </a:solidFill>
                <a:latin typeface="Impact" panose="020B0806030902050204" pitchFamily="34" charset="0"/>
              </a:rPr>
              <a:t>Preguntas para los calvinistas y textos  </a:t>
            </a:r>
            <a:r>
              <a:rPr lang="es-MX" dirty="0">
                <a:solidFill>
                  <a:srgbClr val="FFFFFF"/>
                </a:solidFill>
                <a:latin typeface="Impact" panose="020B0806030902050204" pitchFamily="34" charset="0"/>
              </a:rPr>
              <a:t>«</a:t>
            </a:r>
            <a:r>
              <a:rPr lang="es-ES" dirty="0">
                <a:solidFill>
                  <a:srgbClr val="FFFFFF"/>
                </a:solidFill>
                <a:latin typeface="Impact" panose="020B0806030902050204" pitchFamily="34" charset="0"/>
              </a:rPr>
              <a:t>prueba</a:t>
            </a:r>
            <a:r>
              <a:rPr lang="es-MX" dirty="0">
                <a:solidFill>
                  <a:srgbClr val="FFFFFF"/>
                </a:solidFill>
                <a:latin typeface="Impact" panose="020B0806030902050204" pitchFamily="34" charset="0"/>
              </a:rPr>
              <a:t>»</a:t>
            </a:r>
            <a:r>
              <a:rPr lang="es-ES" dirty="0">
                <a:solidFill>
                  <a:srgbClr val="FFFFFF"/>
                </a:solidFill>
                <a:latin typeface="Impact" panose="020B0806030902050204" pitchFamily="34" charset="0"/>
              </a:rPr>
              <a:t> calvinistas</a:t>
            </a:r>
            <a:r>
              <a:rPr lang="en-US" dirty="0">
                <a:solidFill>
                  <a:srgbClr val="FFFFFF"/>
                </a:solidFill>
                <a:latin typeface="Impact" panose="020B0806030902050204" pitchFamily="34" charset="0"/>
              </a:rPr>
              <a:t>.</a:t>
            </a:r>
          </a:p>
        </p:txBody>
      </p:sp>
    </p:spTree>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5DE2113B-5A79-F621-92FF-B5111588145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0967885F-764B-5024-3D04-C60E9F07C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Imagen 2">
            <a:extLst>
              <a:ext uri="{FF2B5EF4-FFF2-40B4-BE49-F238E27FC236}">
                <a16:creationId xmlns:a16="http://schemas.microsoft.com/office/drawing/2014/main" id="{17B972FB-113C-7732-4525-8D27BA4E0DFC}"/>
              </a:ext>
            </a:extLst>
          </p:cNvPr>
          <p:cNvPicPr>
            <a:picLocks noChangeAspect="1"/>
          </p:cNvPicPr>
          <p:nvPr/>
        </p:nvPicPr>
        <p:blipFill>
          <a:blip r:embed="rId2">
            <a:alphaModFix amt="35000"/>
          </a:blip>
          <a:srcRect t="17857" b="5613"/>
          <a:stretch>
            <a:fillRect/>
          </a:stretch>
        </p:blipFill>
        <p:spPr>
          <a:xfrm>
            <a:off x="20" y="1"/>
            <a:ext cx="12191980" cy="6857999"/>
          </a:xfrm>
          <a:prstGeom prst="rect">
            <a:avLst/>
          </a:prstGeom>
        </p:spPr>
      </p:pic>
      <p:grpSp>
        <p:nvGrpSpPr>
          <p:cNvPr id="14" name="Grupo 13">
            <a:extLst>
              <a:ext uri="{FF2B5EF4-FFF2-40B4-BE49-F238E27FC236}">
                <a16:creationId xmlns:a16="http://schemas.microsoft.com/office/drawing/2014/main" id="{FC0FAC12-0F87-D473-4E4C-E187BEBA8B7A}"/>
              </a:ext>
            </a:extLst>
          </p:cNvPr>
          <p:cNvGrpSpPr/>
          <p:nvPr/>
        </p:nvGrpSpPr>
        <p:grpSpPr>
          <a:xfrm>
            <a:off x="580506" y="455501"/>
            <a:ext cx="1564722" cy="1564725"/>
            <a:chOff x="882599" y="1916765"/>
            <a:chExt cx="1156229" cy="1212404"/>
          </a:xfrm>
        </p:grpSpPr>
        <p:sp>
          <p:nvSpPr>
            <p:cNvPr id="15" name="Diagrama de flujo: conector 14">
              <a:extLst>
                <a:ext uri="{FF2B5EF4-FFF2-40B4-BE49-F238E27FC236}">
                  <a16:creationId xmlns:a16="http://schemas.microsoft.com/office/drawing/2014/main" id="{2D8D2F90-EAF8-DEE2-D5BC-529C85B659C3}"/>
                </a:ext>
              </a:extLst>
            </p:cNvPr>
            <p:cNvSpPr/>
            <p:nvPr/>
          </p:nvSpPr>
          <p:spPr>
            <a:xfrm>
              <a:off x="962834" y="1992687"/>
              <a:ext cx="1006070" cy="1054947"/>
            </a:xfrm>
            <a:prstGeom prst="flowChartConnector">
              <a:avLst/>
            </a:prstGeom>
            <a:solidFill>
              <a:srgbClr val="C00000"/>
            </a:solidFill>
            <a:ln w="381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ES" sz="4800" kern="0" dirty="0">
                  <a:solidFill>
                    <a:prstClr val="white"/>
                  </a:solidFill>
                  <a:latin typeface="Impact" panose="020B0806030902050204" pitchFamily="34" charset="0"/>
                </a:rPr>
                <a:t>1</a:t>
              </a:r>
              <a:endParaRPr kumimoji="0" lang="es-MX" sz="2400" b="0" i="0" u="none" strike="noStrike" kern="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16" name="Círculo: vacío 15">
              <a:extLst>
                <a:ext uri="{FF2B5EF4-FFF2-40B4-BE49-F238E27FC236}">
                  <a16:creationId xmlns:a16="http://schemas.microsoft.com/office/drawing/2014/main" id="{3FBFAA6C-7080-58D9-E97F-3B085C208156}"/>
                </a:ext>
              </a:extLst>
            </p:cNvPr>
            <p:cNvSpPr/>
            <p:nvPr/>
          </p:nvSpPr>
          <p:spPr>
            <a:xfrm>
              <a:off x="882599" y="1916765"/>
              <a:ext cx="1156229" cy="1212404"/>
            </a:xfrm>
            <a:prstGeom prst="donut">
              <a:avLst>
                <a:gd name="adj" fmla="val 4282"/>
              </a:avLst>
            </a:prstGeom>
            <a:solidFill>
              <a:sysClr val="window" lastClr="FFFFFF"/>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500" b="0" i="0" u="none" strike="noStrike" kern="0" cap="none" spc="0" normalizeH="0" baseline="0" noProof="0" dirty="0">
                <a:ln>
                  <a:noFill/>
                </a:ln>
                <a:solidFill>
                  <a:prstClr val="black"/>
                </a:solidFill>
                <a:effectLst/>
                <a:uLnTx/>
                <a:uFillTx/>
                <a:latin typeface="Aptos" panose="02110004020202020204"/>
                <a:ea typeface="+mn-ea"/>
                <a:cs typeface="+mn-cs"/>
              </a:endParaRPr>
            </a:p>
          </p:txBody>
        </p:sp>
      </p:grpSp>
      <p:sp>
        <p:nvSpPr>
          <p:cNvPr id="21" name="Rectangle 4">
            <a:extLst>
              <a:ext uri="{FF2B5EF4-FFF2-40B4-BE49-F238E27FC236}">
                <a16:creationId xmlns:a16="http://schemas.microsoft.com/office/drawing/2014/main" id="{488B5CAA-2383-7E29-0778-51D1441671AB}"/>
              </a:ext>
            </a:extLst>
          </p:cNvPr>
          <p:cNvSpPr/>
          <p:nvPr/>
        </p:nvSpPr>
        <p:spPr>
          <a:xfrm>
            <a:off x="2357940" y="1771650"/>
            <a:ext cx="4239889" cy="4309636"/>
          </a:xfrm>
          <a:prstGeom prst="rect">
            <a:avLst/>
          </a:prstGeom>
          <a:noFill/>
          <a:ln w="63500" cap="flat" cmpd="sng" algn="ctr">
            <a:solidFill>
              <a:schemeClr val="tx1"/>
            </a:solidFill>
            <a:prstDash val="solid"/>
            <a:miter lim="800000"/>
          </a:ln>
          <a:effectLst/>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eaLnBrk="1" fontAlgn="auto" latinLnBrk="1" hangingPunct="1">
              <a:lnSpc>
                <a:spcPct val="100000"/>
              </a:lnSpc>
              <a:spcBef>
                <a:spcPts val="0"/>
              </a:spcBef>
              <a:spcAft>
                <a:spcPts val="0"/>
              </a:spcAft>
              <a:buClrTx/>
              <a:buSzTx/>
              <a:buFontTx/>
              <a:buNone/>
              <a:tabLst/>
              <a:defRPr/>
            </a:pPr>
            <a:endParaRPr kumimoji="0" lang="ko-KR" altLang="en-US" sz="2400" b="0" i="0" u="none" strike="noStrike" kern="0" cap="none" spc="0" normalizeH="0" baseline="0" noProof="0" dirty="0">
              <a:ln>
                <a:noFill/>
              </a:ln>
              <a:solidFill>
                <a:prstClr val="white"/>
              </a:solidFill>
              <a:effectLst/>
              <a:uLnTx/>
              <a:uFillTx/>
              <a:latin typeface="Century Gothic" panose="020B0502020202020204" pitchFamily="34" charset="0"/>
              <a:ea typeface="맑은 고딕" panose="020B0503020000020004" pitchFamily="34" charset="-127"/>
              <a:cs typeface="+mn-cs"/>
            </a:endParaRPr>
          </a:p>
        </p:txBody>
      </p:sp>
      <p:sp>
        <p:nvSpPr>
          <p:cNvPr id="22" name="Rectangle 9">
            <a:extLst>
              <a:ext uri="{FF2B5EF4-FFF2-40B4-BE49-F238E27FC236}">
                <a16:creationId xmlns:a16="http://schemas.microsoft.com/office/drawing/2014/main" id="{C17EA05E-44F4-5B74-8714-3FBAEF9E597C}"/>
              </a:ext>
            </a:extLst>
          </p:cNvPr>
          <p:cNvSpPr/>
          <p:nvPr/>
        </p:nvSpPr>
        <p:spPr>
          <a:xfrm>
            <a:off x="6988703" y="651510"/>
            <a:ext cx="4239889" cy="5408977"/>
          </a:xfrm>
          <a:prstGeom prst="rect">
            <a:avLst/>
          </a:prstGeom>
          <a:noFill/>
          <a:ln w="63500" cap="flat" cmpd="sng" algn="ctr">
            <a:solidFill>
              <a:schemeClr val="tx1"/>
            </a:solidFill>
            <a:prstDash val="solid"/>
            <a:miter lim="800000"/>
          </a:ln>
          <a:effectLst/>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eaLnBrk="1" fontAlgn="auto" latinLnBrk="1" hangingPunct="1">
              <a:lnSpc>
                <a:spcPct val="100000"/>
              </a:lnSpc>
              <a:spcBef>
                <a:spcPts val="0"/>
              </a:spcBef>
              <a:spcAft>
                <a:spcPts val="0"/>
              </a:spcAft>
              <a:buClrTx/>
              <a:buSzTx/>
              <a:buFontTx/>
              <a:buNone/>
              <a:tabLst/>
              <a:defRPr/>
            </a:pPr>
            <a:endParaRPr kumimoji="0" lang="ko-KR" altLang="en-US" sz="2400" b="0" i="0" u="none" strike="noStrike" kern="0" cap="none" spc="0" normalizeH="0" baseline="0" noProof="0" dirty="0">
              <a:ln>
                <a:noFill/>
              </a:ln>
              <a:solidFill>
                <a:prstClr val="white"/>
              </a:solidFill>
              <a:effectLst/>
              <a:uLnTx/>
              <a:uFillTx/>
              <a:latin typeface="Century Gothic" panose="020B0502020202020204" pitchFamily="34" charset="0"/>
              <a:ea typeface="맑은 고딕" panose="020B0503020000020004" pitchFamily="34" charset="-127"/>
              <a:cs typeface="+mn-cs"/>
            </a:endParaRPr>
          </a:p>
        </p:txBody>
      </p:sp>
      <p:sp>
        <p:nvSpPr>
          <p:cNvPr id="23" name="TextBox 12">
            <a:extLst>
              <a:ext uri="{FF2B5EF4-FFF2-40B4-BE49-F238E27FC236}">
                <a16:creationId xmlns:a16="http://schemas.microsoft.com/office/drawing/2014/main" id="{F17289C9-914F-6D76-0261-52217251D97F}"/>
              </a:ext>
            </a:extLst>
          </p:cNvPr>
          <p:cNvSpPr txBox="1"/>
          <p:nvPr/>
        </p:nvSpPr>
        <p:spPr>
          <a:xfrm>
            <a:off x="2573628" y="2021589"/>
            <a:ext cx="3808977" cy="3970318"/>
          </a:xfrm>
          <a:prstGeom prst="rect">
            <a:avLst/>
          </a:prstGeom>
          <a:noFill/>
        </p:spPr>
        <p:txBody>
          <a:bodyPr wrap="square" rtlCol="0">
            <a:spAutoFit/>
          </a:bodyPr>
          <a:lstStyle/>
          <a:p>
            <a:pPr algn="just" defTabSz="1219170" latinLnBrk="1"/>
            <a:r>
              <a:rPr lang="es-ES" altLang="ko-KR" sz="2800" dirty="0">
                <a:solidFill>
                  <a:prstClr val="white"/>
                </a:solidFill>
                <a:latin typeface="Century Gothic" panose="020B0502020202020204" pitchFamily="34" charset="0"/>
                <a:cs typeface="Arial" pitchFamily="34" charset="0"/>
              </a:rPr>
              <a:t>¿Cuál es la diferencia entre la elección y la salvación en este caso? Si la elección no tiene nada que ver con nuestra fe, </a:t>
            </a:r>
            <a:r>
              <a:rPr lang="es-ES" altLang="ko-KR" sz="2800" dirty="0">
                <a:solidFill>
                  <a:srgbClr val="FFFF00"/>
                </a:solidFill>
                <a:latin typeface="Century Gothic" panose="020B0502020202020204" pitchFamily="34" charset="0"/>
                <a:cs typeface="Arial" pitchFamily="34" charset="0"/>
              </a:rPr>
              <a:t>¿cuál es el papel de la fe en la salvación?</a:t>
            </a:r>
          </a:p>
        </p:txBody>
      </p:sp>
      <p:sp>
        <p:nvSpPr>
          <p:cNvPr id="24" name="TextBox 15">
            <a:extLst>
              <a:ext uri="{FF2B5EF4-FFF2-40B4-BE49-F238E27FC236}">
                <a16:creationId xmlns:a16="http://schemas.microsoft.com/office/drawing/2014/main" id="{137BD8A9-1B84-AD6F-D7D5-6C8CE004A128}"/>
              </a:ext>
            </a:extLst>
          </p:cNvPr>
          <p:cNvSpPr txBox="1"/>
          <p:nvPr/>
        </p:nvSpPr>
        <p:spPr>
          <a:xfrm>
            <a:off x="7083331" y="751789"/>
            <a:ext cx="3989911" cy="5262979"/>
          </a:xfrm>
          <a:prstGeom prst="rect">
            <a:avLst/>
          </a:prstGeom>
          <a:noFill/>
          <a:ln>
            <a:noFill/>
          </a:ln>
        </p:spPr>
        <p:txBody>
          <a:bodyPr wrap="square" rtlCol="0">
            <a:spAutoFit/>
          </a:bodyPr>
          <a:lstStyle/>
          <a:p>
            <a:pPr algn="just" defTabSz="1219170" latinLnBrk="1"/>
            <a:r>
              <a:rPr lang="es-ES" altLang="ko-KR" sz="2400" dirty="0">
                <a:solidFill>
                  <a:prstClr val="white"/>
                </a:solidFill>
                <a:latin typeface="Century Gothic" panose="020B0502020202020204" pitchFamily="34" charset="0"/>
                <a:cs typeface="Arial" pitchFamily="34" charset="0"/>
              </a:rPr>
              <a:t>Artículo XIV de los cánones de </a:t>
            </a:r>
            <a:r>
              <a:rPr lang="es-ES" altLang="ko-KR" sz="2400" dirty="0" err="1">
                <a:solidFill>
                  <a:prstClr val="white"/>
                </a:solidFill>
                <a:latin typeface="Century Gothic" panose="020B0502020202020204" pitchFamily="34" charset="0"/>
                <a:cs typeface="Arial" pitchFamily="34" charset="0"/>
              </a:rPr>
              <a:t>Dort</a:t>
            </a:r>
            <a:r>
              <a:rPr lang="es-ES" altLang="ko-KR" sz="2400" dirty="0">
                <a:solidFill>
                  <a:prstClr val="white"/>
                </a:solidFill>
                <a:latin typeface="Century Gothic" panose="020B0502020202020204" pitchFamily="34" charset="0"/>
                <a:cs typeface="Arial" pitchFamily="34" charset="0"/>
              </a:rPr>
              <a:t> (1619)  “La fe debe ser considerada, pues, como don de Dios, no porque Dios la ofrece al hombre para que la acepte o la rechace a su gusto, sino porque en realidad le es conferida, insuflada e infundida; … el… produce tanto la voluntad de creer como el acto de creer también.</a:t>
            </a:r>
          </a:p>
        </p:txBody>
      </p:sp>
    </p:spTree>
    <p:extLst>
      <p:ext uri="{BB962C8B-B14F-4D97-AF65-F5344CB8AC3E}">
        <p14:creationId xmlns:p14="http://schemas.microsoft.com/office/powerpoint/2010/main" val="3864910575"/>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2FE84692-0369-85A2-B783-7D236655070B}"/>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E434D366-F2C1-29A3-D38C-FD26991D9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Imagen 2">
            <a:extLst>
              <a:ext uri="{FF2B5EF4-FFF2-40B4-BE49-F238E27FC236}">
                <a16:creationId xmlns:a16="http://schemas.microsoft.com/office/drawing/2014/main" id="{56C7AFC2-FBE7-4356-8429-DB74D5316893}"/>
              </a:ext>
            </a:extLst>
          </p:cNvPr>
          <p:cNvPicPr>
            <a:picLocks noChangeAspect="1"/>
          </p:cNvPicPr>
          <p:nvPr/>
        </p:nvPicPr>
        <p:blipFill>
          <a:blip r:embed="rId2">
            <a:alphaModFix amt="35000"/>
          </a:blip>
          <a:srcRect t="17857" b="5613"/>
          <a:stretch>
            <a:fillRect/>
          </a:stretch>
        </p:blipFill>
        <p:spPr>
          <a:xfrm>
            <a:off x="20" y="1"/>
            <a:ext cx="12191980" cy="6857999"/>
          </a:xfrm>
          <a:prstGeom prst="rect">
            <a:avLst/>
          </a:prstGeom>
        </p:spPr>
      </p:pic>
      <p:sp>
        <p:nvSpPr>
          <p:cNvPr id="4" name="Círculo: vacío 3">
            <a:extLst>
              <a:ext uri="{FF2B5EF4-FFF2-40B4-BE49-F238E27FC236}">
                <a16:creationId xmlns:a16="http://schemas.microsoft.com/office/drawing/2014/main" id="{54FEF338-C458-EC37-AB30-94CAD992E6A2}"/>
              </a:ext>
            </a:extLst>
          </p:cNvPr>
          <p:cNvSpPr/>
          <p:nvPr/>
        </p:nvSpPr>
        <p:spPr>
          <a:xfrm>
            <a:off x="1677691" y="2490994"/>
            <a:ext cx="1721194" cy="1721197"/>
          </a:xfrm>
          <a:prstGeom prst="donut">
            <a:avLst>
              <a:gd name="adj" fmla="val 4282"/>
            </a:avLst>
          </a:prstGeom>
          <a:solidFill>
            <a:schemeClr val="accent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itle 1">
            <a:extLst>
              <a:ext uri="{FF2B5EF4-FFF2-40B4-BE49-F238E27FC236}">
                <a16:creationId xmlns:a16="http://schemas.microsoft.com/office/drawing/2014/main" id="{681FD621-4D08-1812-2F78-63C673D5A4A4}"/>
              </a:ext>
            </a:extLst>
          </p:cNvPr>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es-MX" sz="5400">
                <a:latin typeface="Impact" panose="020B0806030902050204" pitchFamily="34" charset="0"/>
              </a:rPr>
              <a:t>¿Salvos por fe o por elección?</a:t>
            </a:r>
          </a:p>
        </p:txBody>
      </p:sp>
      <p:pic>
        <p:nvPicPr>
          <p:cNvPr id="6" name="Imagen 5">
            <a:extLst>
              <a:ext uri="{FF2B5EF4-FFF2-40B4-BE49-F238E27FC236}">
                <a16:creationId xmlns:a16="http://schemas.microsoft.com/office/drawing/2014/main" id="{D03792C1-E25F-2261-655F-1F98EA2E10DE}"/>
              </a:ext>
            </a:extLst>
          </p:cNvPr>
          <p:cNvPicPr>
            <a:picLocks noChangeAspect="1"/>
          </p:cNvPicPr>
          <p:nvPr/>
        </p:nvPicPr>
        <p:blipFill rotWithShape="1">
          <a:blip r:embed="rId3"/>
          <a:srcRect t="12174" b="12174"/>
          <a:stretch>
            <a:fillRect/>
          </a:stretch>
        </p:blipFill>
        <p:spPr>
          <a:xfrm>
            <a:off x="1766475" y="2579779"/>
            <a:ext cx="1543625" cy="1543625"/>
          </a:xfrm>
          <a:prstGeom prst="flowChartConnector">
            <a:avLst/>
          </a:prstGeom>
        </p:spPr>
      </p:pic>
      <p:sp>
        <p:nvSpPr>
          <p:cNvPr id="7" name="Content Placeholder 2">
            <a:extLst>
              <a:ext uri="{FF2B5EF4-FFF2-40B4-BE49-F238E27FC236}">
                <a16:creationId xmlns:a16="http://schemas.microsoft.com/office/drawing/2014/main" id="{0A89CA0C-3E9C-AE27-BD48-6293F24D7015}"/>
              </a:ext>
            </a:extLst>
          </p:cNvPr>
          <p:cNvSpPr txBox="1">
            <a:spLocks/>
          </p:cNvSpPr>
          <p:nvPr/>
        </p:nvSpPr>
        <p:spPr>
          <a:xfrm>
            <a:off x="1214593" y="2003327"/>
            <a:ext cx="2647387" cy="75962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400" b="0" i="0" u="none" strike="noStrike" kern="1200" cap="none" spc="0" normalizeH="0" baseline="0" noProof="0" dirty="0">
                <a:ln>
                  <a:noFill/>
                </a:ln>
                <a:solidFill>
                  <a:prstClr val="white"/>
                </a:solidFill>
                <a:effectLst/>
                <a:uLnTx/>
                <a:uFillTx/>
                <a:latin typeface="Impact" panose="020B0806030902050204" pitchFamily="34" charset="0"/>
              </a:rPr>
              <a:t>Loraine </a:t>
            </a:r>
            <a:r>
              <a:rPr kumimoji="0" lang="es-ES" sz="2400" b="0" i="0" u="none" strike="noStrike" kern="1200" cap="none" spc="0" normalizeH="0" baseline="0" noProof="0" dirty="0" err="1">
                <a:ln>
                  <a:noFill/>
                </a:ln>
                <a:solidFill>
                  <a:prstClr val="white"/>
                </a:solidFill>
                <a:effectLst/>
                <a:uLnTx/>
                <a:uFillTx/>
                <a:latin typeface="Impact" panose="020B0806030902050204" pitchFamily="34" charset="0"/>
              </a:rPr>
              <a:t>Boettner</a:t>
            </a:r>
            <a:endParaRPr kumimoji="0" lang="es-MX" sz="2400" b="0" i="0" u="none" strike="noStrike" kern="1200" cap="none" spc="0" normalizeH="0" baseline="0" noProof="0" dirty="0">
              <a:ln>
                <a:noFill/>
              </a:ln>
              <a:solidFill>
                <a:prstClr val="white"/>
              </a:solidFill>
              <a:effectLst/>
              <a:uLnTx/>
              <a:uFillTx/>
              <a:latin typeface="Impact" panose="020B0806030902050204" pitchFamily="34" charset="0"/>
            </a:endParaRPr>
          </a:p>
        </p:txBody>
      </p:sp>
      <p:sp>
        <p:nvSpPr>
          <p:cNvPr id="9" name="Forma libre: forma 8">
            <a:extLst>
              <a:ext uri="{FF2B5EF4-FFF2-40B4-BE49-F238E27FC236}">
                <a16:creationId xmlns:a16="http://schemas.microsoft.com/office/drawing/2014/main" id="{C9B2B6EE-B599-4CDE-10CA-DF78EA38881C}"/>
              </a:ext>
            </a:extLst>
          </p:cNvPr>
          <p:cNvSpPr/>
          <p:nvPr/>
        </p:nvSpPr>
        <p:spPr>
          <a:xfrm>
            <a:off x="4080842" y="2425132"/>
            <a:ext cx="6666833" cy="835379"/>
          </a:xfrm>
          <a:custGeom>
            <a:avLst/>
            <a:gdLst>
              <a:gd name="csX0" fmla="*/ 0 w 6666833"/>
              <a:gd name="csY0" fmla="*/ 139233 h 835379"/>
              <a:gd name="csX1" fmla="*/ 139233 w 6666833"/>
              <a:gd name="csY1" fmla="*/ 0 h 835379"/>
              <a:gd name="csX2" fmla="*/ 6527600 w 6666833"/>
              <a:gd name="csY2" fmla="*/ 0 h 835379"/>
              <a:gd name="csX3" fmla="*/ 6666833 w 6666833"/>
              <a:gd name="csY3" fmla="*/ 139233 h 835379"/>
              <a:gd name="csX4" fmla="*/ 6666833 w 6666833"/>
              <a:gd name="csY4" fmla="*/ 696146 h 835379"/>
              <a:gd name="csX5" fmla="*/ 6527600 w 6666833"/>
              <a:gd name="csY5" fmla="*/ 835379 h 835379"/>
              <a:gd name="csX6" fmla="*/ 139233 w 6666833"/>
              <a:gd name="csY6" fmla="*/ 835379 h 835379"/>
              <a:gd name="csX7" fmla="*/ 0 w 6666833"/>
              <a:gd name="csY7" fmla="*/ 696146 h 835379"/>
              <a:gd name="csX8" fmla="*/ 0 w 6666833"/>
              <a:gd name="csY8" fmla="*/ 139233 h 8353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835379">
                <a:moveTo>
                  <a:pt x="0" y="139233"/>
                </a:moveTo>
                <a:cubicBezTo>
                  <a:pt x="0" y="62337"/>
                  <a:pt x="62337" y="0"/>
                  <a:pt x="139233" y="0"/>
                </a:cubicBezTo>
                <a:lnTo>
                  <a:pt x="6527600" y="0"/>
                </a:lnTo>
                <a:cubicBezTo>
                  <a:pt x="6604496" y="0"/>
                  <a:pt x="6666833" y="62337"/>
                  <a:pt x="6666833" y="139233"/>
                </a:cubicBezTo>
                <a:lnTo>
                  <a:pt x="6666833" y="696146"/>
                </a:lnTo>
                <a:cubicBezTo>
                  <a:pt x="6666833" y="773042"/>
                  <a:pt x="6604496" y="835379"/>
                  <a:pt x="6527600" y="835379"/>
                </a:cubicBezTo>
                <a:lnTo>
                  <a:pt x="139233" y="835379"/>
                </a:lnTo>
                <a:cubicBezTo>
                  <a:pt x="62337" y="835379"/>
                  <a:pt x="0" y="773042"/>
                  <a:pt x="0" y="696146"/>
                </a:cubicBezTo>
                <a:lnTo>
                  <a:pt x="0" y="139233"/>
                </a:lnTo>
                <a:close/>
              </a:path>
            </a:pathLst>
          </a:custGeom>
          <a:solidFill>
            <a:schemeClr val="accent2"/>
          </a:solidFill>
        </p:spPr>
        <p:style>
          <a:lnRef idx="0">
            <a:schemeClr val="lt1">
              <a:hueOff val="0"/>
              <a:satOff val="0"/>
              <a:lumOff val="0"/>
              <a:alphaOff val="0"/>
            </a:schemeClr>
          </a:lnRef>
          <a:fillRef idx="3">
            <a:schemeClr val="accent5">
              <a:hueOff val="-12152150"/>
              <a:satOff val="-826"/>
              <a:lumOff val="1961"/>
              <a:alphaOff val="0"/>
            </a:schemeClr>
          </a:fillRef>
          <a:effectRef idx="2">
            <a:schemeClr val="accent5">
              <a:hueOff val="-12152150"/>
              <a:satOff val="-826"/>
              <a:lumOff val="1961"/>
              <a:alphaOff val="0"/>
            </a:schemeClr>
          </a:effectRef>
          <a:fontRef idx="minor">
            <a:schemeClr val="lt1"/>
          </a:fontRef>
        </p:style>
        <p:txBody>
          <a:bodyPr spcFirstLastPara="0" vert="horz" wrap="square" lIns="120790" tIns="120790" rIns="120790" bIns="120790" numCol="1" spcCol="1270" anchor="ctr" anchorCtr="0">
            <a:noAutofit/>
          </a:bodyPr>
          <a:lstStyle/>
          <a:p>
            <a:pPr marL="0" lvl="0" indent="0" algn="ctr" defTabSz="933450">
              <a:lnSpc>
                <a:spcPct val="90000"/>
              </a:lnSpc>
              <a:spcBef>
                <a:spcPct val="0"/>
              </a:spcBef>
              <a:spcAft>
                <a:spcPct val="35000"/>
              </a:spcAft>
              <a:buNone/>
            </a:pPr>
            <a:r>
              <a:rPr lang="es-ES" sz="2400" kern="1200" noProof="0" dirty="0">
                <a:latin typeface="Century Gothic" panose="020B0502020202020204" pitchFamily="34" charset="0"/>
              </a:rPr>
              <a:t>«Un hombre no es salvo porque cree en Cristo; creyó en Cristo porque es salvo».</a:t>
            </a:r>
          </a:p>
        </p:txBody>
      </p:sp>
      <p:sp>
        <p:nvSpPr>
          <p:cNvPr id="10" name="Forma libre: forma 9">
            <a:extLst>
              <a:ext uri="{FF2B5EF4-FFF2-40B4-BE49-F238E27FC236}">
                <a16:creationId xmlns:a16="http://schemas.microsoft.com/office/drawing/2014/main" id="{76C5E7D0-0287-F987-EA43-523D947AD0FB}"/>
              </a:ext>
            </a:extLst>
          </p:cNvPr>
          <p:cNvSpPr/>
          <p:nvPr/>
        </p:nvSpPr>
        <p:spPr>
          <a:xfrm>
            <a:off x="4080841" y="3376812"/>
            <a:ext cx="6666833" cy="835379"/>
          </a:xfrm>
          <a:custGeom>
            <a:avLst/>
            <a:gdLst>
              <a:gd name="csX0" fmla="*/ 0 w 6666833"/>
              <a:gd name="csY0" fmla="*/ 139233 h 835379"/>
              <a:gd name="csX1" fmla="*/ 139233 w 6666833"/>
              <a:gd name="csY1" fmla="*/ 0 h 835379"/>
              <a:gd name="csX2" fmla="*/ 6527600 w 6666833"/>
              <a:gd name="csY2" fmla="*/ 0 h 835379"/>
              <a:gd name="csX3" fmla="*/ 6666833 w 6666833"/>
              <a:gd name="csY3" fmla="*/ 139233 h 835379"/>
              <a:gd name="csX4" fmla="*/ 6666833 w 6666833"/>
              <a:gd name="csY4" fmla="*/ 696146 h 835379"/>
              <a:gd name="csX5" fmla="*/ 6527600 w 6666833"/>
              <a:gd name="csY5" fmla="*/ 835379 h 835379"/>
              <a:gd name="csX6" fmla="*/ 139233 w 6666833"/>
              <a:gd name="csY6" fmla="*/ 835379 h 835379"/>
              <a:gd name="csX7" fmla="*/ 0 w 6666833"/>
              <a:gd name="csY7" fmla="*/ 696146 h 835379"/>
              <a:gd name="csX8" fmla="*/ 0 w 6666833"/>
              <a:gd name="csY8" fmla="*/ 139233 h 8353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835379">
                <a:moveTo>
                  <a:pt x="0" y="139233"/>
                </a:moveTo>
                <a:cubicBezTo>
                  <a:pt x="0" y="62337"/>
                  <a:pt x="62337" y="0"/>
                  <a:pt x="139233" y="0"/>
                </a:cubicBezTo>
                <a:lnTo>
                  <a:pt x="6527600" y="0"/>
                </a:lnTo>
                <a:cubicBezTo>
                  <a:pt x="6604496" y="0"/>
                  <a:pt x="6666833" y="62337"/>
                  <a:pt x="6666833" y="139233"/>
                </a:cubicBezTo>
                <a:lnTo>
                  <a:pt x="6666833" y="696146"/>
                </a:lnTo>
                <a:cubicBezTo>
                  <a:pt x="6666833" y="773042"/>
                  <a:pt x="6604496" y="835379"/>
                  <a:pt x="6527600" y="835379"/>
                </a:cubicBezTo>
                <a:lnTo>
                  <a:pt x="139233" y="835379"/>
                </a:lnTo>
                <a:cubicBezTo>
                  <a:pt x="62337" y="835379"/>
                  <a:pt x="0" y="773042"/>
                  <a:pt x="0" y="696146"/>
                </a:cubicBezTo>
                <a:lnTo>
                  <a:pt x="0" y="139233"/>
                </a:lnTo>
                <a:close/>
              </a:path>
            </a:pathLst>
          </a:custGeom>
          <a:solidFill>
            <a:schemeClr val="accent2"/>
          </a:solidFill>
        </p:spPr>
        <p:style>
          <a:lnRef idx="0">
            <a:schemeClr val="lt1">
              <a:hueOff val="0"/>
              <a:satOff val="0"/>
              <a:lumOff val="0"/>
              <a:alphaOff val="0"/>
            </a:schemeClr>
          </a:lnRef>
          <a:fillRef idx="3">
            <a:schemeClr val="accent5">
              <a:hueOff val="-12152150"/>
              <a:satOff val="-826"/>
              <a:lumOff val="1961"/>
              <a:alphaOff val="0"/>
            </a:schemeClr>
          </a:fillRef>
          <a:effectRef idx="2">
            <a:schemeClr val="accent5">
              <a:hueOff val="-12152150"/>
              <a:satOff val="-826"/>
              <a:lumOff val="1961"/>
              <a:alphaOff val="0"/>
            </a:schemeClr>
          </a:effectRef>
          <a:fontRef idx="minor">
            <a:schemeClr val="lt1"/>
          </a:fontRef>
        </p:style>
        <p:txBody>
          <a:bodyPr spcFirstLastPara="0" vert="horz" wrap="square" lIns="120790" tIns="120790" rIns="120790" bIns="120790" numCol="1" spcCol="1270" anchor="ctr" anchorCtr="0">
            <a:noAutofit/>
          </a:bodyPr>
          <a:lstStyle/>
          <a:p>
            <a:pPr marL="0" lvl="0" indent="0" algn="ctr" defTabSz="933450">
              <a:lnSpc>
                <a:spcPct val="90000"/>
              </a:lnSpc>
              <a:spcBef>
                <a:spcPct val="0"/>
              </a:spcBef>
              <a:spcAft>
                <a:spcPct val="35000"/>
              </a:spcAft>
              <a:buNone/>
            </a:pPr>
            <a:r>
              <a:rPr lang="es-ES" sz="2400" kern="1200" noProof="0" dirty="0">
                <a:latin typeface="Century Gothic" panose="020B0502020202020204" pitchFamily="34" charset="0"/>
              </a:rPr>
              <a:t>¿Qué hay de Hechos 16:31, Juan 6:28-29, Romanos 10:9-10?</a:t>
            </a:r>
          </a:p>
        </p:txBody>
      </p:sp>
      <p:sp>
        <p:nvSpPr>
          <p:cNvPr id="11" name="Forma libre: forma 10">
            <a:extLst>
              <a:ext uri="{FF2B5EF4-FFF2-40B4-BE49-F238E27FC236}">
                <a16:creationId xmlns:a16="http://schemas.microsoft.com/office/drawing/2014/main" id="{B492E6E2-E438-A301-C163-1F764620F41C}"/>
              </a:ext>
            </a:extLst>
          </p:cNvPr>
          <p:cNvSpPr/>
          <p:nvPr/>
        </p:nvSpPr>
        <p:spPr>
          <a:xfrm>
            <a:off x="1766475" y="4507289"/>
            <a:ext cx="8981199" cy="1135898"/>
          </a:xfrm>
          <a:custGeom>
            <a:avLst/>
            <a:gdLst>
              <a:gd name="csX0" fmla="*/ 0 w 6666833"/>
              <a:gd name="csY0" fmla="*/ 139233 h 835379"/>
              <a:gd name="csX1" fmla="*/ 139233 w 6666833"/>
              <a:gd name="csY1" fmla="*/ 0 h 835379"/>
              <a:gd name="csX2" fmla="*/ 6527600 w 6666833"/>
              <a:gd name="csY2" fmla="*/ 0 h 835379"/>
              <a:gd name="csX3" fmla="*/ 6666833 w 6666833"/>
              <a:gd name="csY3" fmla="*/ 139233 h 835379"/>
              <a:gd name="csX4" fmla="*/ 6666833 w 6666833"/>
              <a:gd name="csY4" fmla="*/ 696146 h 835379"/>
              <a:gd name="csX5" fmla="*/ 6527600 w 6666833"/>
              <a:gd name="csY5" fmla="*/ 835379 h 835379"/>
              <a:gd name="csX6" fmla="*/ 139233 w 6666833"/>
              <a:gd name="csY6" fmla="*/ 835379 h 835379"/>
              <a:gd name="csX7" fmla="*/ 0 w 6666833"/>
              <a:gd name="csY7" fmla="*/ 696146 h 835379"/>
              <a:gd name="csX8" fmla="*/ 0 w 6666833"/>
              <a:gd name="csY8" fmla="*/ 139233 h 8353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835379">
                <a:moveTo>
                  <a:pt x="0" y="139233"/>
                </a:moveTo>
                <a:cubicBezTo>
                  <a:pt x="0" y="62337"/>
                  <a:pt x="62337" y="0"/>
                  <a:pt x="139233" y="0"/>
                </a:cubicBezTo>
                <a:lnTo>
                  <a:pt x="6527600" y="0"/>
                </a:lnTo>
                <a:cubicBezTo>
                  <a:pt x="6604496" y="0"/>
                  <a:pt x="6666833" y="62337"/>
                  <a:pt x="6666833" y="139233"/>
                </a:cubicBezTo>
                <a:lnTo>
                  <a:pt x="6666833" y="696146"/>
                </a:lnTo>
                <a:cubicBezTo>
                  <a:pt x="6666833" y="773042"/>
                  <a:pt x="6604496" y="835379"/>
                  <a:pt x="6527600" y="835379"/>
                </a:cubicBezTo>
                <a:lnTo>
                  <a:pt x="139233" y="835379"/>
                </a:lnTo>
                <a:cubicBezTo>
                  <a:pt x="62337" y="835379"/>
                  <a:pt x="0" y="773042"/>
                  <a:pt x="0" y="696146"/>
                </a:cubicBezTo>
                <a:lnTo>
                  <a:pt x="0" y="139233"/>
                </a:lnTo>
                <a:close/>
              </a:path>
            </a:pathLst>
          </a:custGeom>
          <a:solidFill>
            <a:srgbClr val="C00000"/>
          </a:solidFill>
        </p:spPr>
        <p:style>
          <a:lnRef idx="0">
            <a:schemeClr val="lt1">
              <a:hueOff val="0"/>
              <a:satOff val="0"/>
              <a:lumOff val="0"/>
              <a:alphaOff val="0"/>
            </a:schemeClr>
          </a:lnRef>
          <a:fillRef idx="3">
            <a:schemeClr val="accent5">
              <a:hueOff val="-12152150"/>
              <a:satOff val="-826"/>
              <a:lumOff val="1961"/>
              <a:alphaOff val="0"/>
            </a:schemeClr>
          </a:fillRef>
          <a:effectRef idx="2">
            <a:schemeClr val="accent5">
              <a:hueOff val="-12152150"/>
              <a:satOff val="-826"/>
              <a:lumOff val="1961"/>
              <a:alphaOff val="0"/>
            </a:schemeClr>
          </a:effectRef>
          <a:fontRef idx="minor">
            <a:schemeClr val="lt1"/>
          </a:fontRef>
        </p:style>
        <p:txBody>
          <a:bodyPr spcFirstLastPara="0" vert="horz" wrap="square" lIns="120790" tIns="120790" rIns="120790" bIns="120790" numCol="1" spcCol="1270" anchor="ctr" anchorCtr="0">
            <a:noAutofit/>
          </a:bodyPr>
          <a:lstStyle/>
          <a:p>
            <a:pPr marL="0" lvl="0" indent="0" algn="ctr" defTabSz="933450">
              <a:lnSpc>
                <a:spcPct val="90000"/>
              </a:lnSpc>
              <a:spcBef>
                <a:spcPct val="0"/>
              </a:spcBef>
              <a:spcAft>
                <a:spcPct val="35000"/>
              </a:spcAft>
              <a:buNone/>
            </a:pPr>
            <a:r>
              <a:rPr lang="es-ES" sz="2400" kern="1200" noProof="0" dirty="0">
                <a:latin typeface="Century Gothic" panose="020B0502020202020204" pitchFamily="34" charset="0"/>
              </a:rPr>
              <a:t>Calvinistas: ¡Si somos salvos por creer, entonces nos estamos salvando a nosotros mismos y la gracia no tiene sentido!</a:t>
            </a:r>
          </a:p>
        </p:txBody>
      </p:sp>
      <p:sp>
        <p:nvSpPr>
          <p:cNvPr id="12" name="Forma libre: forma 11">
            <a:extLst>
              <a:ext uri="{FF2B5EF4-FFF2-40B4-BE49-F238E27FC236}">
                <a16:creationId xmlns:a16="http://schemas.microsoft.com/office/drawing/2014/main" id="{DD8BD24C-72F7-0A30-89F3-D3DA2230500A}"/>
              </a:ext>
            </a:extLst>
          </p:cNvPr>
          <p:cNvSpPr/>
          <p:nvPr/>
        </p:nvSpPr>
        <p:spPr>
          <a:xfrm>
            <a:off x="1766475" y="5749172"/>
            <a:ext cx="8981199" cy="641185"/>
          </a:xfrm>
          <a:custGeom>
            <a:avLst/>
            <a:gdLst>
              <a:gd name="csX0" fmla="*/ 0 w 6666833"/>
              <a:gd name="csY0" fmla="*/ 139233 h 835379"/>
              <a:gd name="csX1" fmla="*/ 139233 w 6666833"/>
              <a:gd name="csY1" fmla="*/ 0 h 835379"/>
              <a:gd name="csX2" fmla="*/ 6527600 w 6666833"/>
              <a:gd name="csY2" fmla="*/ 0 h 835379"/>
              <a:gd name="csX3" fmla="*/ 6666833 w 6666833"/>
              <a:gd name="csY3" fmla="*/ 139233 h 835379"/>
              <a:gd name="csX4" fmla="*/ 6666833 w 6666833"/>
              <a:gd name="csY4" fmla="*/ 696146 h 835379"/>
              <a:gd name="csX5" fmla="*/ 6527600 w 6666833"/>
              <a:gd name="csY5" fmla="*/ 835379 h 835379"/>
              <a:gd name="csX6" fmla="*/ 139233 w 6666833"/>
              <a:gd name="csY6" fmla="*/ 835379 h 835379"/>
              <a:gd name="csX7" fmla="*/ 0 w 6666833"/>
              <a:gd name="csY7" fmla="*/ 696146 h 835379"/>
              <a:gd name="csX8" fmla="*/ 0 w 6666833"/>
              <a:gd name="csY8" fmla="*/ 139233 h 8353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835379">
                <a:moveTo>
                  <a:pt x="0" y="139233"/>
                </a:moveTo>
                <a:cubicBezTo>
                  <a:pt x="0" y="62337"/>
                  <a:pt x="62337" y="0"/>
                  <a:pt x="139233" y="0"/>
                </a:cubicBezTo>
                <a:lnTo>
                  <a:pt x="6527600" y="0"/>
                </a:lnTo>
                <a:cubicBezTo>
                  <a:pt x="6604496" y="0"/>
                  <a:pt x="6666833" y="62337"/>
                  <a:pt x="6666833" y="139233"/>
                </a:cubicBezTo>
                <a:lnTo>
                  <a:pt x="6666833" y="696146"/>
                </a:lnTo>
                <a:cubicBezTo>
                  <a:pt x="6666833" y="773042"/>
                  <a:pt x="6604496" y="835379"/>
                  <a:pt x="6527600" y="835379"/>
                </a:cubicBezTo>
                <a:lnTo>
                  <a:pt x="139233" y="835379"/>
                </a:lnTo>
                <a:cubicBezTo>
                  <a:pt x="62337" y="835379"/>
                  <a:pt x="0" y="773042"/>
                  <a:pt x="0" y="696146"/>
                </a:cubicBezTo>
                <a:lnTo>
                  <a:pt x="0" y="139233"/>
                </a:lnTo>
                <a:close/>
              </a:path>
            </a:pathLst>
          </a:custGeom>
          <a:solidFill>
            <a:schemeClr val="accent2"/>
          </a:solidFill>
        </p:spPr>
        <p:style>
          <a:lnRef idx="0">
            <a:schemeClr val="lt1">
              <a:hueOff val="0"/>
              <a:satOff val="0"/>
              <a:lumOff val="0"/>
              <a:alphaOff val="0"/>
            </a:schemeClr>
          </a:lnRef>
          <a:fillRef idx="3">
            <a:schemeClr val="accent5">
              <a:hueOff val="-12152150"/>
              <a:satOff val="-826"/>
              <a:lumOff val="1961"/>
              <a:alphaOff val="0"/>
            </a:schemeClr>
          </a:fillRef>
          <a:effectRef idx="2">
            <a:schemeClr val="accent5">
              <a:hueOff val="-12152150"/>
              <a:satOff val="-826"/>
              <a:lumOff val="1961"/>
              <a:alphaOff val="0"/>
            </a:schemeClr>
          </a:effectRef>
          <a:fontRef idx="minor">
            <a:schemeClr val="lt1"/>
          </a:fontRef>
        </p:style>
        <p:txBody>
          <a:bodyPr spcFirstLastPara="0" vert="horz" wrap="square" lIns="120790" tIns="120790" rIns="120790" bIns="120790" numCol="1" spcCol="1270" anchor="ctr" anchorCtr="0">
            <a:noAutofit/>
          </a:bodyPr>
          <a:lstStyle/>
          <a:p>
            <a:pPr marL="0" lvl="0" indent="0" algn="ctr" defTabSz="933450">
              <a:lnSpc>
                <a:spcPct val="90000"/>
              </a:lnSpc>
              <a:spcBef>
                <a:spcPct val="0"/>
              </a:spcBef>
              <a:spcAft>
                <a:spcPct val="35000"/>
              </a:spcAft>
              <a:buNone/>
            </a:pPr>
            <a:r>
              <a:rPr lang="es-ES" sz="2400" kern="1200" noProof="0" dirty="0">
                <a:latin typeface="Century Gothic" panose="020B0502020202020204" pitchFamily="34" charset="0"/>
              </a:rPr>
              <a:t>Ilustración: Un hombre en un edificio en llamas….</a:t>
            </a:r>
          </a:p>
        </p:txBody>
      </p:sp>
    </p:spTree>
    <p:extLst>
      <p:ext uri="{BB962C8B-B14F-4D97-AF65-F5344CB8AC3E}">
        <p14:creationId xmlns:p14="http://schemas.microsoft.com/office/powerpoint/2010/main" val="1869945714"/>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7B4D85CE-2C31-157C-4DAE-C555D3262556}"/>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FC261C71-0576-1076-390B-051B1583BC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Imagen 2">
            <a:extLst>
              <a:ext uri="{FF2B5EF4-FFF2-40B4-BE49-F238E27FC236}">
                <a16:creationId xmlns:a16="http://schemas.microsoft.com/office/drawing/2014/main" id="{F92CF835-2E98-FE5C-941D-E0F5130B9C0A}"/>
              </a:ext>
            </a:extLst>
          </p:cNvPr>
          <p:cNvPicPr>
            <a:picLocks noChangeAspect="1"/>
          </p:cNvPicPr>
          <p:nvPr/>
        </p:nvPicPr>
        <p:blipFill>
          <a:blip r:embed="rId2">
            <a:alphaModFix amt="35000"/>
          </a:blip>
          <a:srcRect t="17857" b="5613"/>
          <a:stretch>
            <a:fillRect/>
          </a:stretch>
        </p:blipFill>
        <p:spPr>
          <a:xfrm>
            <a:off x="20" y="1"/>
            <a:ext cx="12191980" cy="6857999"/>
          </a:xfrm>
          <a:prstGeom prst="rect">
            <a:avLst/>
          </a:prstGeom>
        </p:spPr>
      </p:pic>
      <p:grpSp>
        <p:nvGrpSpPr>
          <p:cNvPr id="14" name="Grupo 13">
            <a:extLst>
              <a:ext uri="{FF2B5EF4-FFF2-40B4-BE49-F238E27FC236}">
                <a16:creationId xmlns:a16="http://schemas.microsoft.com/office/drawing/2014/main" id="{0B854994-B6EB-C85F-B8C3-9977A0220BB2}"/>
              </a:ext>
            </a:extLst>
          </p:cNvPr>
          <p:cNvGrpSpPr/>
          <p:nvPr/>
        </p:nvGrpSpPr>
        <p:grpSpPr>
          <a:xfrm>
            <a:off x="580506" y="455501"/>
            <a:ext cx="1564722" cy="1564725"/>
            <a:chOff x="882599" y="1916765"/>
            <a:chExt cx="1156229" cy="1212404"/>
          </a:xfrm>
        </p:grpSpPr>
        <p:sp>
          <p:nvSpPr>
            <p:cNvPr id="15" name="Diagrama de flujo: conector 14">
              <a:extLst>
                <a:ext uri="{FF2B5EF4-FFF2-40B4-BE49-F238E27FC236}">
                  <a16:creationId xmlns:a16="http://schemas.microsoft.com/office/drawing/2014/main" id="{09FC0214-8BD9-85FE-F3FE-7D65B60F6287}"/>
                </a:ext>
              </a:extLst>
            </p:cNvPr>
            <p:cNvSpPr/>
            <p:nvPr/>
          </p:nvSpPr>
          <p:spPr>
            <a:xfrm>
              <a:off x="962834" y="1992687"/>
              <a:ext cx="1006070" cy="1054947"/>
            </a:xfrm>
            <a:prstGeom prst="flowChartConnector">
              <a:avLst/>
            </a:prstGeom>
            <a:solidFill>
              <a:srgbClr val="C00000"/>
            </a:solidFill>
            <a:ln w="381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4800" kern="0" dirty="0">
                  <a:solidFill>
                    <a:prstClr val="white"/>
                  </a:solidFill>
                  <a:latin typeface="Impact" panose="020B0806030902050204" pitchFamily="34" charset="0"/>
                </a:rPr>
                <a:t>2</a:t>
              </a:r>
              <a:endParaRPr kumimoji="0" lang="es-MX" sz="2400" b="0" i="0" u="none" strike="noStrike" kern="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16" name="Círculo: vacío 15">
              <a:extLst>
                <a:ext uri="{FF2B5EF4-FFF2-40B4-BE49-F238E27FC236}">
                  <a16:creationId xmlns:a16="http://schemas.microsoft.com/office/drawing/2014/main" id="{303BCAA3-68C2-C3C7-7F9C-DE2FC30A8D84}"/>
                </a:ext>
              </a:extLst>
            </p:cNvPr>
            <p:cNvSpPr/>
            <p:nvPr/>
          </p:nvSpPr>
          <p:spPr>
            <a:xfrm>
              <a:off x="882599" y="1916765"/>
              <a:ext cx="1156229" cy="1212404"/>
            </a:xfrm>
            <a:prstGeom prst="donut">
              <a:avLst>
                <a:gd name="adj" fmla="val 4282"/>
              </a:avLst>
            </a:prstGeom>
            <a:solidFill>
              <a:sysClr val="window" lastClr="FFFFFF"/>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500" b="0" i="0" u="none" strike="noStrike" kern="0" cap="none" spc="0" normalizeH="0" baseline="0" noProof="0" dirty="0">
                <a:ln>
                  <a:noFill/>
                </a:ln>
                <a:solidFill>
                  <a:prstClr val="black"/>
                </a:solidFill>
                <a:effectLst/>
                <a:uLnTx/>
                <a:uFillTx/>
                <a:latin typeface="Aptos" panose="02110004020202020204"/>
                <a:ea typeface="+mn-ea"/>
                <a:cs typeface="+mn-cs"/>
              </a:endParaRPr>
            </a:p>
          </p:txBody>
        </p:sp>
      </p:grpSp>
      <p:sp>
        <p:nvSpPr>
          <p:cNvPr id="21" name="Rectangle 4">
            <a:extLst>
              <a:ext uri="{FF2B5EF4-FFF2-40B4-BE49-F238E27FC236}">
                <a16:creationId xmlns:a16="http://schemas.microsoft.com/office/drawing/2014/main" id="{BC285BDA-02D9-18E0-3127-63493239C920}"/>
              </a:ext>
            </a:extLst>
          </p:cNvPr>
          <p:cNvSpPr/>
          <p:nvPr/>
        </p:nvSpPr>
        <p:spPr>
          <a:xfrm>
            <a:off x="2357940" y="1874520"/>
            <a:ext cx="4239889" cy="1657350"/>
          </a:xfrm>
          <a:prstGeom prst="rect">
            <a:avLst/>
          </a:prstGeom>
          <a:noFill/>
          <a:ln w="63500" cap="flat" cmpd="sng" algn="ctr">
            <a:solidFill>
              <a:schemeClr val="tx1"/>
            </a:solidFill>
            <a:prstDash val="solid"/>
            <a:miter lim="800000"/>
          </a:ln>
          <a:effectLst/>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0" cap="none" spc="0" normalizeH="0" baseline="0" noProof="0" dirty="0">
              <a:ln>
                <a:noFill/>
              </a:ln>
              <a:solidFill>
                <a:prstClr val="white"/>
              </a:solidFill>
              <a:effectLst/>
              <a:uLnTx/>
              <a:uFillTx/>
              <a:latin typeface="Century Gothic" panose="020B0502020202020204" pitchFamily="34" charset="0"/>
              <a:ea typeface="맑은 고딕" panose="020B0503020000020004" pitchFamily="34" charset="-127"/>
              <a:cs typeface="+mn-cs"/>
            </a:endParaRPr>
          </a:p>
        </p:txBody>
      </p:sp>
      <p:sp>
        <p:nvSpPr>
          <p:cNvPr id="22" name="Rectangle 9">
            <a:extLst>
              <a:ext uri="{FF2B5EF4-FFF2-40B4-BE49-F238E27FC236}">
                <a16:creationId xmlns:a16="http://schemas.microsoft.com/office/drawing/2014/main" id="{1C1CF1FE-D1ED-C205-5B94-22DF0E8409CE}"/>
              </a:ext>
            </a:extLst>
          </p:cNvPr>
          <p:cNvSpPr/>
          <p:nvPr/>
        </p:nvSpPr>
        <p:spPr>
          <a:xfrm>
            <a:off x="6988703" y="651511"/>
            <a:ext cx="4239889" cy="4377690"/>
          </a:xfrm>
          <a:prstGeom prst="rect">
            <a:avLst/>
          </a:prstGeom>
          <a:noFill/>
          <a:ln w="63500" cap="flat" cmpd="sng" algn="ctr">
            <a:solidFill>
              <a:schemeClr val="tx1"/>
            </a:solidFill>
            <a:prstDash val="solid"/>
            <a:miter lim="800000"/>
          </a:ln>
          <a:effectLst/>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0" cap="none" spc="0" normalizeH="0" baseline="0" noProof="0" dirty="0">
              <a:ln>
                <a:noFill/>
              </a:ln>
              <a:solidFill>
                <a:prstClr val="white"/>
              </a:solidFill>
              <a:effectLst/>
              <a:uLnTx/>
              <a:uFillTx/>
              <a:latin typeface="Century Gothic" panose="020B0502020202020204" pitchFamily="34" charset="0"/>
              <a:ea typeface="맑은 고딕" panose="020B0503020000020004" pitchFamily="34" charset="-127"/>
              <a:cs typeface="+mn-cs"/>
            </a:endParaRPr>
          </a:p>
        </p:txBody>
      </p:sp>
      <p:sp>
        <p:nvSpPr>
          <p:cNvPr id="23" name="TextBox 12">
            <a:extLst>
              <a:ext uri="{FF2B5EF4-FFF2-40B4-BE49-F238E27FC236}">
                <a16:creationId xmlns:a16="http://schemas.microsoft.com/office/drawing/2014/main" id="{CB660C8A-BE23-F52C-68C8-309CA78622CE}"/>
              </a:ext>
            </a:extLst>
          </p:cNvPr>
          <p:cNvSpPr txBox="1"/>
          <p:nvPr/>
        </p:nvSpPr>
        <p:spPr>
          <a:xfrm>
            <a:off x="2573628" y="2021589"/>
            <a:ext cx="3808977" cy="1384995"/>
          </a:xfrm>
          <a:prstGeom prst="rect">
            <a:avLst/>
          </a:prstGeom>
          <a:noFill/>
        </p:spPr>
        <p:txBody>
          <a:bodyPr wrap="square" rtlCol="0">
            <a:spAutoFit/>
          </a:bodyPr>
          <a:lstStyle/>
          <a:p>
            <a:pPr marL="0" marR="0" lvl="0" indent="0" algn="just" defTabSz="1219170" rtl="0" eaLnBrk="1" fontAlgn="auto" latinLnBrk="1" hangingPunct="1">
              <a:lnSpc>
                <a:spcPct val="100000"/>
              </a:lnSpc>
              <a:spcBef>
                <a:spcPts val="0"/>
              </a:spcBef>
              <a:spcAft>
                <a:spcPts val="0"/>
              </a:spcAft>
              <a:buClrTx/>
              <a:buSzTx/>
              <a:buFontTx/>
              <a:buNone/>
              <a:tabLst/>
              <a:defRPr/>
            </a:pPr>
            <a:r>
              <a:rPr kumimoji="0" lang="es-ES" altLang="ko-KR" sz="2800" b="0" i="0" u="none" strike="noStrike" kern="1200" cap="none" spc="0" normalizeH="0" baseline="0" noProof="0" dirty="0">
                <a:ln>
                  <a:noFill/>
                </a:ln>
                <a:solidFill>
                  <a:prstClr val="white"/>
                </a:solidFill>
                <a:effectLst/>
                <a:uLnTx/>
                <a:uFillTx/>
                <a:latin typeface="Century Gothic" panose="020B0502020202020204" pitchFamily="34" charset="0"/>
                <a:ea typeface="맑은 고딕" panose="020B0503020000020004" pitchFamily="34" charset="-127"/>
                <a:cs typeface="Arial" pitchFamily="34" charset="0"/>
              </a:rPr>
              <a:t>¿Por qué existimos y por qué Dios puso el árbol en el jardín?</a:t>
            </a:r>
          </a:p>
        </p:txBody>
      </p:sp>
      <p:sp>
        <p:nvSpPr>
          <p:cNvPr id="24" name="TextBox 15">
            <a:extLst>
              <a:ext uri="{FF2B5EF4-FFF2-40B4-BE49-F238E27FC236}">
                <a16:creationId xmlns:a16="http://schemas.microsoft.com/office/drawing/2014/main" id="{ACD31242-BB24-C940-AD6A-1999092DD607}"/>
              </a:ext>
            </a:extLst>
          </p:cNvPr>
          <p:cNvSpPr txBox="1"/>
          <p:nvPr/>
        </p:nvSpPr>
        <p:spPr>
          <a:xfrm>
            <a:off x="7083331" y="751789"/>
            <a:ext cx="3989911" cy="4154984"/>
          </a:xfrm>
          <a:prstGeom prst="rect">
            <a:avLst/>
          </a:prstGeom>
          <a:noFill/>
          <a:ln>
            <a:noFill/>
          </a:ln>
        </p:spPr>
        <p:txBody>
          <a:bodyPr wrap="square" rtlCol="0">
            <a:spAutoFit/>
          </a:bodyPr>
          <a:lstStyle/>
          <a:p>
            <a:pPr marL="0" marR="0" lvl="0" indent="0" algn="just" defTabSz="1219170" rtl="0" eaLnBrk="1" fontAlgn="auto" latinLnBrk="1" hangingPunct="1">
              <a:lnSpc>
                <a:spcPct val="100000"/>
              </a:lnSpc>
              <a:spcBef>
                <a:spcPts val="0"/>
              </a:spcBef>
              <a:spcAft>
                <a:spcPts val="0"/>
              </a:spcAft>
              <a:buClrTx/>
              <a:buSzTx/>
              <a:buFontTx/>
              <a:buNone/>
              <a:tabLst/>
              <a:defRPr/>
            </a:pPr>
            <a:r>
              <a:rPr kumimoji="0" lang="es-ES" altLang="ko-KR" sz="2400" b="0" i="0" u="none" strike="noStrike" kern="1200" cap="none" spc="0" normalizeH="0" baseline="0" noProof="0" dirty="0">
                <a:ln>
                  <a:noFill/>
                </a:ln>
                <a:solidFill>
                  <a:srgbClr val="FFFF00"/>
                </a:solidFill>
                <a:effectLst/>
                <a:uLnTx/>
                <a:uFillTx/>
                <a:latin typeface="Century Gothic" panose="020B0502020202020204" pitchFamily="34" charset="0"/>
                <a:ea typeface="맑은 고딕" panose="020B0503020000020004" pitchFamily="34" charset="-127"/>
                <a:cs typeface="Arial" pitchFamily="34" charset="0"/>
              </a:rPr>
              <a:t>Génesis 2</a:t>
            </a:r>
            <a:r>
              <a:rPr kumimoji="0" lang="es-ES" altLang="ko-KR" sz="2400" b="0" i="0" u="none" strike="noStrike" kern="1200" cap="none" spc="0" normalizeH="0" baseline="0" noProof="0" dirty="0">
                <a:ln>
                  <a:noFill/>
                </a:ln>
                <a:solidFill>
                  <a:prstClr val="white"/>
                </a:solidFill>
                <a:effectLst/>
                <a:uLnTx/>
                <a:uFillTx/>
                <a:latin typeface="Century Gothic" panose="020B0502020202020204" pitchFamily="34" charset="0"/>
                <a:ea typeface="맑은 고딕" panose="020B0503020000020004" pitchFamily="34" charset="-127"/>
                <a:cs typeface="Arial" pitchFamily="34" charset="0"/>
              </a:rPr>
              <a:t> Existimos porque Dios quiso amarnos, para que lo amemos a él y nos amemos unos a otros.</a:t>
            </a:r>
          </a:p>
          <a:p>
            <a:pPr marL="0" marR="0" lvl="0" indent="0" algn="just" defTabSz="1219170" rtl="0" eaLnBrk="1" fontAlgn="auto" latinLnBrk="1" hangingPunct="1">
              <a:lnSpc>
                <a:spcPct val="100000"/>
              </a:lnSpc>
              <a:spcBef>
                <a:spcPts val="0"/>
              </a:spcBef>
              <a:spcAft>
                <a:spcPts val="0"/>
              </a:spcAft>
              <a:buClrTx/>
              <a:buSzTx/>
              <a:buFontTx/>
              <a:buNone/>
              <a:tabLst/>
              <a:defRPr/>
            </a:pPr>
            <a:endParaRPr kumimoji="0" lang="es-ES" altLang="ko-KR" sz="2400" b="0" i="0" u="none" strike="noStrike" kern="1200" cap="none" spc="0" normalizeH="0" baseline="0" noProof="0" dirty="0">
              <a:ln>
                <a:noFill/>
              </a:ln>
              <a:solidFill>
                <a:prstClr val="white"/>
              </a:solidFill>
              <a:effectLst/>
              <a:uLnTx/>
              <a:uFillTx/>
              <a:latin typeface="Century Gothic" panose="020B0502020202020204" pitchFamily="34" charset="0"/>
              <a:ea typeface="맑은 고딕" panose="020B0503020000020004" pitchFamily="34" charset="-127"/>
              <a:cs typeface="Arial" pitchFamily="34" charset="0"/>
            </a:endParaRPr>
          </a:p>
          <a:p>
            <a:pPr marL="0" marR="0" lvl="0" indent="0" algn="just" defTabSz="1219170" rtl="0" eaLnBrk="1" fontAlgn="auto" latinLnBrk="1" hangingPunct="1">
              <a:lnSpc>
                <a:spcPct val="100000"/>
              </a:lnSpc>
              <a:spcBef>
                <a:spcPts val="0"/>
              </a:spcBef>
              <a:spcAft>
                <a:spcPts val="0"/>
              </a:spcAft>
              <a:buClrTx/>
              <a:buSzTx/>
              <a:buFontTx/>
              <a:buNone/>
              <a:tabLst/>
              <a:defRPr/>
            </a:pPr>
            <a:r>
              <a:rPr kumimoji="0" lang="es-ES" altLang="ko-KR" sz="2400" b="0" i="0" u="none" strike="noStrike" kern="1200" cap="none" spc="0" normalizeH="0" baseline="0" noProof="0" dirty="0">
                <a:ln>
                  <a:noFill/>
                </a:ln>
                <a:solidFill>
                  <a:prstClr val="white"/>
                </a:solidFill>
                <a:effectLst/>
                <a:uLnTx/>
                <a:uFillTx/>
                <a:latin typeface="Century Gothic" panose="020B0502020202020204" pitchFamily="34" charset="0"/>
                <a:ea typeface="맑은 고딕" panose="020B0503020000020004" pitchFamily="34" charset="-127"/>
                <a:cs typeface="Arial" pitchFamily="34" charset="0"/>
              </a:rPr>
              <a:t>El amor da opción a escoger.</a:t>
            </a:r>
          </a:p>
          <a:p>
            <a:pPr marL="0" marR="0" lvl="0" indent="0" algn="just" defTabSz="1219170" rtl="0" eaLnBrk="1" fontAlgn="auto" latinLnBrk="1" hangingPunct="1">
              <a:lnSpc>
                <a:spcPct val="100000"/>
              </a:lnSpc>
              <a:spcBef>
                <a:spcPts val="0"/>
              </a:spcBef>
              <a:spcAft>
                <a:spcPts val="0"/>
              </a:spcAft>
              <a:buClrTx/>
              <a:buSzTx/>
              <a:buFontTx/>
              <a:buNone/>
              <a:tabLst/>
              <a:defRPr/>
            </a:pPr>
            <a:endParaRPr kumimoji="0" lang="es-ES" altLang="ko-KR" sz="2400" b="0" i="0" u="none" strike="noStrike" kern="1200" cap="none" spc="0" normalizeH="0" baseline="0" noProof="0" dirty="0">
              <a:ln>
                <a:noFill/>
              </a:ln>
              <a:solidFill>
                <a:prstClr val="white"/>
              </a:solidFill>
              <a:effectLst/>
              <a:uLnTx/>
              <a:uFillTx/>
              <a:latin typeface="Century Gothic" panose="020B0502020202020204" pitchFamily="34" charset="0"/>
              <a:ea typeface="맑은 고딕" panose="020B0503020000020004" pitchFamily="34" charset="-127"/>
              <a:cs typeface="Arial" pitchFamily="34" charset="0"/>
            </a:endParaRPr>
          </a:p>
          <a:p>
            <a:pPr marL="0" marR="0" lvl="0" indent="0" algn="just" defTabSz="1219170" rtl="0" eaLnBrk="1" fontAlgn="auto" latinLnBrk="1" hangingPunct="1">
              <a:lnSpc>
                <a:spcPct val="100000"/>
              </a:lnSpc>
              <a:spcBef>
                <a:spcPts val="0"/>
              </a:spcBef>
              <a:spcAft>
                <a:spcPts val="0"/>
              </a:spcAft>
              <a:buClrTx/>
              <a:buSzTx/>
              <a:buFontTx/>
              <a:buNone/>
              <a:tabLst/>
              <a:defRPr/>
            </a:pPr>
            <a:r>
              <a:rPr kumimoji="0" lang="es-ES" altLang="ko-KR" sz="2400" b="0" i="0" u="none" strike="noStrike" kern="1200" cap="none" spc="0" normalizeH="0" baseline="0" noProof="0" dirty="0">
                <a:ln>
                  <a:noFill/>
                </a:ln>
                <a:solidFill>
                  <a:prstClr val="white"/>
                </a:solidFill>
                <a:effectLst/>
                <a:uLnTx/>
                <a:uFillTx/>
                <a:latin typeface="Century Gothic" panose="020B0502020202020204" pitchFamily="34" charset="0"/>
                <a:ea typeface="맑은 고딕" panose="020B0503020000020004" pitchFamily="34" charset="-127"/>
                <a:cs typeface="Arial" pitchFamily="34" charset="0"/>
              </a:rPr>
              <a:t>Por eso estaba el árbol en el jardín.</a:t>
            </a:r>
          </a:p>
        </p:txBody>
      </p:sp>
    </p:spTree>
    <p:extLst>
      <p:ext uri="{BB962C8B-B14F-4D97-AF65-F5344CB8AC3E}">
        <p14:creationId xmlns:p14="http://schemas.microsoft.com/office/powerpoint/2010/main" val="3770745428"/>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C4E000AD-853C-23E5-7F40-227D71B2887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39CFCD5-BD7C-EBB4-49B5-B5E92ED2E7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Imagen 2">
            <a:extLst>
              <a:ext uri="{FF2B5EF4-FFF2-40B4-BE49-F238E27FC236}">
                <a16:creationId xmlns:a16="http://schemas.microsoft.com/office/drawing/2014/main" id="{6663333D-3886-9283-4DC7-F11A3A62953D}"/>
              </a:ext>
            </a:extLst>
          </p:cNvPr>
          <p:cNvPicPr>
            <a:picLocks noChangeAspect="1"/>
          </p:cNvPicPr>
          <p:nvPr/>
        </p:nvPicPr>
        <p:blipFill>
          <a:blip r:embed="rId2">
            <a:alphaModFix amt="35000"/>
          </a:blip>
          <a:srcRect t="17857" b="5613"/>
          <a:stretch>
            <a:fillRect/>
          </a:stretch>
        </p:blipFill>
        <p:spPr>
          <a:xfrm>
            <a:off x="20" y="1"/>
            <a:ext cx="12191980" cy="6857999"/>
          </a:xfrm>
          <a:prstGeom prst="rect">
            <a:avLst/>
          </a:prstGeom>
        </p:spPr>
      </p:pic>
      <p:grpSp>
        <p:nvGrpSpPr>
          <p:cNvPr id="14" name="Grupo 13">
            <a:extLst>
              <a:ext uri="{FF2B5EF4-FFF2-40B4-BE49-F238E27FC236}">
                <a16:creationId xmlns:a16="http://schemas.microsoft.com/office/drawing/2014/main" id="{56837B24-4D2C-B9F8-227F-D28A93F7FCA1}"/>
              </a:ext>
            </a:extLst>
          </p:cNvPr>
          <p:cNvGrpSpPr/>
          <p:nvPr/>
        </p:nvGrpSpPr>
        <p:grpSpPr>
          <a:xfrm>
            <a:off x="580506" y="455501"/>
            <a:ext cx="1564722" cy="1564725"/>
            <a:chOff x="882599" y="1916765"/>
            <a:chExt cx="1156229" cy="1212404"/>
          </a:xfrm>
        </p:grpSpPr>
        <p:sp>
          <p:nvSpPr>
            <p:cNvPr id="15" name="Diagrama de flujo: conector 14">
              <a:extLst>
                <a:ext uri="{FF2B5EF4-FFF2-40B4-BE49-F238E27FC236}">
                  <a16:creationId xmlns:a16="http://schemas.microsoft.com/office/drawing/2014/main" id="{F3BF9CB3-565E-70C4-05BC-55A0988123CD}"/>
                </a:ext>
              </a:extLst>
            </p:cNvPr>
            <p:cNvSpPr/>
            <p:nvPr/>
          </p:nvSpPr>
          <p:spPr>
            <a:xfrm>
              <a:off x="962834" y="1992687"/>
              <a:ext cx="1006070" cy="1054947"/>
            </a:xfrm>
            <a:prstGeom prst="flowChartConnector">
              <a:avLst/>
            </a:prstGeom>
            <a:solidFill>
              <a:srgbClr val="C00000"/>
            </a:solidFill>
            <a:ln w="381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4800" kern="0" dirty="0">
                  <a:solidFill>
                    <a:prstClr val="white"/>
                  </a:solidFill>
                  <a:latin typeface="Impact" panose="020B0806030902050204" pitchFamily="34" charset="0"/>
                </a:rPr>
                <a:t>3</a:t>
              </a:r>
              <a:endParaRPr kumimoji="0" lang="es-MX" sz="2400" b="0" i="0" u="none" strike="noStrike" kern="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16" name="Círculo: vacío 15">
              <a:extLst>
                <a:ext uri="{FF2B5EF4-FFF2-40B4-BE49-F238E27FC236}">
                  <a16:creationId xmlns:a16="http://schemas.microsoft.com/office/drawing/2014/main" id="{02D6DD35-1449-2464-7E1F-654B592CF073}"/>
                </a:ext>
              </a:extLst>
            </p:cNvPr>
            <p:cNvSpPr/>
            <p:nvPr/>
          </p:nvSpPr>
          <p:spPr>
            <a:xfrm>
              <a:off x="882599" y="1916765"/>
              <a:ext cx="1156229" cy="1212404"/>
            </a:xfrm>
            <a:prstGeom prst="donut">
              <a:avLst>
                <a:gd name="adj" fmla="val 4282"/>
              </a:avLst>
            </a:prstGeom>
            <a:solidFill>
              <a:sysClr val="window" lastClr="FFFFFF"/>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500" b="0" i="0" u="none" strike="noStrike" kern="0" cap="none" spc="0" normalizeH="0" baseline="0" noProof="0" dirty="0">
                <a:ln>
                  <a:noFill/>
                </a:ln>
                <a:solidFill>
                  <a:prstClr val="black"/>
                </a:solidFill>
                <a:effectLst/>
                <a:uLnTx/>
                <a:uFillTx/>
                <a:latin typeface="Aptos" panose="02110004020202020204"/>
                <a:ea typeface="+mn-ea"/>
                <a:cs typeface="+mn-cs"/>
              </a:endParaRPr>
            </a:p>
          </p:txBody>
        </p:sp>
      </p:grpSp>
      <p:sp>
        <p:nvSpPr>
          <p:cNvPr id="21" name="Rectangle 4">
            <a:extLst>
              <a:ext uri="{FF2B5EF4-FFF2-40B4-BE49-F238E27FC236}">
                <a16:creationId xmlns:a16="http://schemas.microsoft.com/office/drawing/2014/main" id="{FBCADBBB-751D-689F-260E-680CCA152171}"/>
              </a:ext>
            </a:extLst>
          </p:cNvPr>
          <p:cNvSpPr/>
          <p:nvPr/>
        </p:nvSpPr>
        <p:spPr>
          <a:xfrm>
            <a:off x="2357940" y="1874520"/>
            <a:ext cx="4239889" cy="1657350"/>
          </a:xfrm>
          <a:prstGeom prst="rect">
            <a:avLst/>
          </a:prstGeom>
          <a:noFill/>
          <a:ln w="63500" cap="flat" cmpd="sng" algn="ctr">
            <a:solidFill>
              <a:schemeClr val="tx1"/>
            </a:solidFill>
            <a:prstDash val="solid"/>
            <a:miter lim="800000"/>
          </a:ln>
          <a:effectLst/>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0" cap="none" spc="0" normalizeH="0" baseline="0" noProof="0" dirty="0">
              <a:ln>
                <a:noFill/>
              </a:ln>
              <a:solidFill>
                <a:prstClr val="white"/>
              </a:solidFill>
              <a:effectLst/>
              <a:uLnTx/>
              <a:uFillTx/>
              <a:latin typeface="Century Gothic" panose="020B0502020202020204" pitchFamily="34" charset="0"/>
              <a:ea typeface="맑은 고딕" panose="020B0503020000020004" pitchFamily="34" charset="-127"/>
              <a:cs typeface="+mn-cs"/>
            </a:endParaRPr>
          </a:p>
        </p:txBody>
      </p:sp>
      <p:sp>
        <p:nvSpPr>
          <p:cNvPr id="23" name="TextBox 12">
            <a:extLst>
              <a:ext uri="{FF2B5EF4-FFF2-40B4-BE49-F238E27FC236}">
                <a16:creationId xmlns:a16="http://schemas.microsoft.com/office/drawing/2014/main" id="{E2F93753-3E01-8D9F-39ED-D315A4D519A9}"/>
              </a:ext>
            </a:extLst>
          </p:cNvPr>
          <p:cNvSpPr txBox="1"/>
          <p:nvPr/>
        </p:nvSpPr>
        <p:spPr>
          <a:xfrm>
            <a:off x="2562198" y="1998729"/>
            <a:ext cx="3808977" cy="1384995"/>
          </a:xfrm>
          <a:prstGeom prst="rect">
            <a:avLst/>
          </a:prstGeom>
          <a:noFill/>
        </p:spPr>
        <p:txBody>
          <a:bodyPr wrap="square" rtlCol="0">
            <a:spAutoFit/>
          </a:bodyPr>
          <a:lstStyle/>
          <a:p>
            <a:pPr marL="0" marR="0" lvl="0" indent="0" algn="just" defTabSz="1219170" rtl="0" eaLnBrk="1" fontAlgn="auto" latinLnBrk="1" hangingPunct="1">
              <a:lnSpc>
                <a:spcPct val="100000"/>
              </a:lnSpc>
              <a:spcBef>
                <a:spcPts val="0"/>
              </a:spcBef>
              <a:spcAft>
                <a:spcPts val="0"/>
              </a:spcAft>
              <a:buClrTx/>
              <a:buSzTx/>
              <a:buFontTx/>
              <a:buNone/>
              <a:tabLst/>
              <a:defRPr/>
            </a:pPr>
            <a:r>
              <a:rPr kumimoji="0" lang="es-ES" altLang="ko-KR" sz="2800" b="0" i="0" u="none" strike="noStrike" kern="1200" cap="none" spc="0" normalizeH="0" baseline="0" noProof="0" dirty="0">
                <a:ln>
                  <a:noFill/>
                </a:ln>
                <a:solidFill>
                  <a:prstClr val="white"/>
                </a:solidFill>
                <a:effectLst/>
                <a:uLnTx/>
                <a:uFillTx/>
                <a:latin typeface="Century Gothic" panose="020B0502020202020204" pitchFamily="34" charset="0"/>
                <a:ea typeface="맑은 고딕" panose="020B0503020000020004" pitchFamily="34" charset="-127"/>
                <a:cs typeface="Arial" pitchFamily="34" charset="0"/>
              </a:rPr>
              <a:t>¿Por qué no son salvos los perdidos? ¿Porqué pecaron?</a:t>
            </a:r>
          </a:p>
        </p:txBody>
      </p:sp>
      <p:sp>
        <p:nvSpPr>
          <p:cNvPr id="2" name="Forma libre: forma 1">
            <a:extLst>
              <a:ext uri="{FF2B5EF4-FFF2-40B4-BE49-F238E27FC236}">
                <a16:creationId xmlns:a16="http://schemas.microsoft.com/office/drawing/2014/main" id="{F8BC4DA2-98B0-EABE-A78E-FA3307BBE935}"/>
              </a:ext>
            </a:extLst>
          </p:cNvPr>
          <p:cNvSpPr/>
          <p:nvPr/>
        </p:nvSpPr>
        <p:spPr>
          <a:xfrm>
            <a:off x="6802087" y="2020226"/>
            <a:ext cx="5031437" cy="1135898"/>
          </a:xfrm>
          <a:custGeom>
            <a:avLst/>
            <a:gdLst>
              <a:gd name="csX0" fmla="*/ 0 w 6666833"/>
              <a:gd name="csY0" fmla="*/ 139233 h 835379"/>
              <a:gd name="csX1" fmla="*/ 139233 w 6666833"/>
              <a:gd name="csY1" fmla="*/ 0 h 835379"/>
              <a:gd name="csX2" fmla="*/ 6527600 w 6666833"/>
              <a:gd name="csY2" fmla="*/ 0 h 835379"/>
              <a:gd name="csX3" fmla="*/ 6666833 w 6666833"/>
              <a:gd name="csY3" fmla="*/ 139233 h 835379"/>
              <a:gd name="csX4" fmla="*/ 6666833 w 6666833"/>
              <a:gd name="csY4" fmla="*/ 696146 h 835379"/>
              <a:gd name="csX5" fmla="*/ 6527600 w 6666833"/>
              <a:gd name="csY5" fmla="*/ 835379 h 835379"/>
              <a:gd name="csX6" fmla="*/ 139233 w 6666833"/>
              <a:gd name="csY6" fmla="*/ 835379 h 835379"/>
              <a:gd name="csX7" fmla="*/ 0 w 6666833"/>
              <a:gd name="csY7" fmla="*/ 696146 h 835379"/>
              <a:gd name="csX8" fmla="*/ 0 w 6666833"/>
              <a:gd name="csY8" fmla="*/ 139233 h 8353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835379">
                <a:moveTo>
                  <a:pt x="0" y="139233"/>
                </a:moveTo>
                <a:cubicBezTo>
                  <a:pt x="0" y="62337"/>
                  <a:pt x="62337" y="0"/>
                  <a:pt x="139233" y="0"/>
                </a:cubicBezTo>
                <a:lnTo>
                  <a:pt x="6527600" y="0"/>
                </a:lnTo>
                <a:cubicBezTo>
                  <a:pt x="6604496" y="0"/>
                  <a:pt x="6666833" y="62337"/>
                  <a:pt x="6666833" y="139233"/>
                </a:cubicBezTo>
                <a:lnTo>
                  <a:pt x="6666833" y="696146"/>
                </a:lnTo>
                <a:cubicBezTo>
                  <a:pt x="6666833" y="773042"/>
                  <a:pt x="6604496" y="835379"/>
                  <a:pt x="6527600" y="835379"/>
                </a:cubicBezTo>
                <a:lnTo>
                  <a:pt x="139233" y="835379"/>
                </a:lnTo>
                <a:cubicBezTo>
                  <a:pt x="62337" y="835379"/>
                  <a:pt x="0" y="773042"/>
                  <a:pt x="0" y="696146"/>
                </a:cubicBezTo>
                <a:lnTo>
                  <a:pt x="0" y="139233"/>
                </a:lnTo>
                <a:close/>
              </a:path>
            </a:pathLst>
          </a:custGeom>
          <a:solidFill>
            <a:srgbClr val="C00000"/>
          </a:solidFill>
        </p:spPr>
        <p:style>
          <a:lnRef idx="0">
            <a:schemeClr val="lt1">
              <a:hueOff val="0"/>
              <a:satOff val="0"/>
              <a:lumOff val="0"/>
              <a:alphaOff val="0"/>
            </a:schemeClr>
          </a:lnRef>
          <a:fillRef idx="3">
            <a:schemeClr val="accent5">
              <a:hueOff val="-12152150"/>
              <a:satOff val="-826"/>
              <a:lumOff val="1961"/>
              <a:alphaOff val="0"/>
            </a:schemeClr>
          </a:fillRef>
          <a:effectRef idx="2">
            <a:schemeClr val="accent5">
              <a:hueOff val="-12152150"/>
              <a:satOff val="-826"/>
              <a:lumOff val="1961"/>
              <a:alphaOff val="0"/>
            </a:schemeClr>
          </a:effectRef>
          <a:fontRef idx="minor">
            <a:schemeClr val="lt1"/>
          </a:fontRef>
        </p:style>
        <p:txBody>
          <a:bodyPr spcFirstLastPara="0" vert="horz" wrap="square" lIns="120790" tIns="120790" rIns="120790" bIns="120790" numCol="1" spcCol="1270" anchor="ctr" anchorCtr="0">
            <a:noAutofit/>
          </a:bodyPr>
          <a:lstStyle/>
          <a:p>
            <a:pPr marL="0" lvl="0" indent="0" algn="ctr" defTabSz="933450">
              <a:lnSpc>
                <a:spcPct val="90000"/>
              </a:lnSpc>
              <a:spcBef>
                <a:spcPct val="0"/>
              </a:spcBef>
              <a:spcAft>
                <a:spcPct val="35000"/>
              </a:spcAft>
              <a:buNone/>
            </a:pPr>
            <a:r>
              <a:rPr lang="es-ES" sz="2400" kern="1200" noProof="0" dirty="0">
                <a:latin typeface="Century Gothic" panose="020B0502020202020204" pitchFamily="34" charset="0"/>
              </a:rPr>
              <a:t>Calvinistas: ¡No! Porque no fueron elegidos por Dios.</a:t>
            </a:r>
          </a:p>
        </p:txBody>
      </p:sp>
      <p:sp>
        <p:nvSpPr>
          <p:cNvPr id="4" name="Forma libre: forma 3">
            <a:extLst>
              <a:ext uri="{FF2B5EF4-FFF2-40B4-BE49-F238E27FC236}">
                <a16:creationId xmlns:a16="http://schemas.microsoft.com/office/drawing/2014/main" id="{A6CD4746-3EC0-83A4-D967-6C1AA1F8EDB7}"/>
              </a:ext>
            </a:extLst>
          </p:cNvPr>
          <p:cNvSpPr/>
          <p:nvPr/>
        </p:nvSpPr>
        <p:spPr>
          <a:xfrm>
            <a:off x="2311487" y="3886082"/>
            <a:ext cx="8981199" cy="641185"/>
          </a:xfrm>
          <a:custGeom>
            <a:avLst/>
            <a:gdLst>
              <a:gd name="csX0" fmla="*/ 0 w 6666833"/>
              <a:gd name="csY0" fmla="*/ 139233 h 835379"/>
              <a:gd name="csX1" fmla="*/ 139233 w 6666833"/>
              <a:gd name="csY1" fmla="*/ 0 h 835379"/>
              <a:gd name="csX2" fmla="*/ 6527600 w 6666833"/>
              <a:gd name="csY2" fmla="*/ 0 h 835379"/>
              <a:gd name="csX3" fmla="*/ 6666833 w 6666833"/>
              <a:gd name="csY3" fmla="*/ 139233 h 835379"/>
              <a:gd name="csX4" fmla="*/ 6666833 w 6666833"/>
              <a:gd name="csY4" fmla="*/ 696146 h 835379"/>
              <a:gd name="csX5" fmla="*/ 6527600 w 6666833"/>
              <a:gd name="csY5" fmla="*/ 835379 h 835379"/>
              <a:gd name="csX6" fmla="*/ 139233 w 6666833"/>
              <a:gd name="csY6" fmla="*/ 835379 h 835379"/>
              <a:gd name="csX7" fmla="*/ 0 w 6666833"/>
              <a:gd name="csY7" fmla="*/ 696146 h 835379"/>
              <a:gd name="csX8" fmla="*/ 0 w 6666833"/>
              <a:gd name="csY8" fmla="*/ 139233 h 8353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835379">
                <a:moveTo>
                  <a:pt x="0" y="139233"/>
                </a:moveTo>
                <a:cubicBezTo>
                  <a:pt x="0" y="62337"/>
                  <a:pt x="62337" y="0"/>
                  <a:pt x="139233" y="0"/>
                </a:cubicBezTo>
                <a:lnTo>
                  <a:pt x="6527600" y="0"/>
                </a:lnTo>
                <a:cubicBezTo>
                  <a:pt x="6604496" y="0"/>
                  <a:pt x="6666833" y="62337"/>
                  <a:pt x="6666833" y="139233"/>
                </a:cubicBezTo>
                <a:lnTo>
                  <a:pt x="6666833" y="696146"/>
                </a:lnTo>
                <a:cubicBezTo>
                  <a:pt x="6666833" y="773042"/>
                  <a:pt x="6604496" y="835379"/>
                  <a:pt x="6527600" y="835379"/>
                </a:cubicBezTo>
                <a:lnTo>
                  <a:pt x="139233" y="835379"/>
                </a:lnTo>
                <a:cubicBezTo>
                  <a:pt x="62337" y="835379"/>
                  <a:pt x="0" y="773042"/>
                  <a:pt x="0" y="696146"/>
                </a:cubicBezTo>
                <a:lnTo>
                  <a:pt x="0" y="139233"/>
                </a:lnTo>
                <a:close/>
              </a:path>
            </a:pathLst>
          </a:custGeom>
          <a:solidFill>
            <a:schemeClr val="accent2"/>
          </a:solidFill>
        </p:spPr>
        <p:style>
          <a:lnRef idx="0">
            <a:schemeClr val="lt1">
              <a:hueOff val="0"/>
              <a:satOff val="0"/>
              <a:lumOff val="0"/>
              <a:alphaOff val="0"/>
            </a:schemeClr>
          </a:lnRef>
          <a:fillRef idx="3">
            <a:schemeClr val="accent5">
              <a:hueOff val="-12152150"/>
              <a:satOff val="-826"/>
              <a:lumOff val="1961"/>
              <a:alphaOff val="0"/>
            </a:schemeClr>
          </a:fillRef>
          <a:effectRef idx="2">
            <a:schemeClr val="accent5">
              <a:hueOff val="-12152150"/>
              <a:satOff val="-826"/>
              <a:lumOff val="1961"/>
              <a:alphaOff val="0"/>
            </a:schemeClr>
          </a:effectRef>
          <a:fontRef idx="minor">
            <a:schemeClr val="lt1"/>
          </a:fontRef>
        </p:style>
        <p:txBody>
          <a:bodyPr spcFirstLastPara="0" vert="horz" wrap="square" lIns="120790" tIns="120790" rIns="120790" bIns="120790" numCol="1" spcCol="1270" anchor="ctr" anchorCtr="0">
            <a:noAutofit/>
          </a:bodyPr>
          <a:lstStyle/>
          <a:p>
            <a:pPr marL="0" lvl="0" indent="0" algn="ctr" defTabSz="933450">
              <a:lnSpc>
                <a:spcPct val="90000"/>
              </a:lnSpc>
              <a:spcBef>
                <a:spcPct val="0"/>
              </a:spcBef>
              <a:spcAft>
                <a:spcPct val="35000"/>
              </a:spcAft>
              <a:buNone/>
            </a:pPr>
            <a:r>
              <a:rPr lang="es-ES" sz="2400" kern="1200" noProof="0" dirty="0">
                <a:latin typeface="Century Gothic" panose="020B0502020202020204" pitchFamily="34" charset="0"/>
              </a:rPr>
              <a:t>Esto significa que Dios no quiere que seamos salvos.</a:t>
            </a:r>
          </a:p>
        </p:txBody>
      </p:sp>
      <p:sp>
        <p:nvSpPr>
          <p:cNvPr id="5" name="Rectangle 4">
            <a:extLst>
              <a:ext uri="{FF2B5EF4-FFF2-40B4-BE49-F238E27FC236}">
                <a16:creationId xmlns:a16="http://schemas.microsoft.com/office/drawing/2014/main" id="{3BD7439A-3783-1E97-0199-D6F30370609D}"/>
              </a:ext>
            </a:extLst>
          </p:cNvPr>
          <p:cNvSpPr/>
          <p:nvPr/>
        </p:nvSpPr>
        <p:spPr>
          <a:xfrm>
            <a:off x="2357940" y="4881479"/>
            <a:ext cx="8934746" cy="1176421"/>
          </a:xfrm>
          <a:prstGeom prst="rect">
            <a:avLst/>
          </a:prstGeom>
          <a:noFill/>
          <a:ln w="63500" cap="flat" cmpd="sng" algn="ctr">
            <a:solidFill>
              <a:schemeClr val="tx1"/>
            </a:solidFill>
            <a:prstDash val="solid"/>
            <a:miter lim="800000"/>
          </a:ln>
          <a:effectLst/>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0" cap="none" spc="0" normalizeH="0" baseline="0" noProof="0" dirty="0">
              <a:ln>
                <a:noFill/>
              </a:ln>
              <a:solidFill>
                <a:prstClr val="white"/>
              </a:solidFill>
              <a:effectLst/>
              <a:uLnTx/>
              <a:uFillTx/>
              <a:latin typeface="Century Gothic" panose="020B0502020202020204" pitchFamily="34" charset="0"/>
              <a:ea typeface="맑은 고딕" panose="020B0503020000020004" pitchFamily="34" charset="-127"/>
              <a:cs typeface="+mn-cs"/>
            </a:endParaRPr>
          </a:p>
        </p:txBody>
      </p:sp>
      <p:sp>
        <p:nvSpPr>
          <p:cNvPr id="6" name="TextBox 12">
            <a:extLst>
              <a:ext uri="{FF2B5EF4-FFF2-40B4-BE49-F238E27FC236}">
                <a16:creationId xmlns:a16="http://schemas.microsoft.com/office/drawing/2014/main" id="{00177600-CAF8-6711-3380-9E9E7F0FA9C4}"/>
              </a:ext>
            </a:extLst>
          </p:cNvPr>
          <p:cNvSpPr txBox="1"/>
          <p:nvPr/>
        </p:nvSpPr>
        <p:spPr>
          <a:xfrm>
            <a:off x="2436468" y="4971398"/>
            <a:ext cx="8730488" cy="954107"/>
          </a:xfrm>
          <a:prstGeom prst="rect">
            <a:avLst/>
          </a:prstGeom>
          <a:noFill/>
        </p:spPr>
        <p:txBody>
          <a:bodyPr wrap="square" rtlCol="0">
            <a:spAutoFit/>
          </a:bodyPr>
          <a:lstStyle/>
          <a:p>
            <a:pPr marL="0" marR="0" lvl="0" indent="0" algn="just" defTabSz="1219170" rtl="0" eaLnBrk="1" fontAlgn="auto" latinLnBrk="1" hangingPunct="1">
              <a:lnSpc>
                <a:spcPct val="100000"/>
              </a:lnSpc>
              <a:spcBef>
                <a:spcPts val="0"/>
              </a:spcBef>
              <a:spcAft>
                <a:spcPts val="0"/>
              </a:spcAft>
              <a:buClrTx/>
              <a:buSzTx/>
              <a:buFontTx/>
              <a:buNone/>
              <a:tabLst/>
              <a:defRPr/>
            </a:pPr>
            <a:r>
              <a:rPr kumimoji="0" lang="es-ES" altLang="ko-KR" sz="2800" b="0" i="0" u="none" strike="noStrike" kern="1200" cap="none" spc="0" normalizeH="0" baseline="0" noProof="0" dirty="0">
                <a:ln>
                  <a:noFill/>
                </a:ln>
                <a:solidFill>
                  <a:prstClr val="white"/>
                </a:solidFill>
                <a:effectLst/>
                <a:uLnTx/>
                <a:uFillTx/>
                <a:latin typeface="Century Gothic" panose="020B0502020202020204" pitchFamily="34" charset="0"/>
                <a:ea typeface="맑은 고딕" panose="020B0503020000020004" pitchFamily="34" charset="-127"/>
                <a:cs typeface="Arial" pitchFamily="34" charset="0"/>
              </a:rPr>
              <a:t>¿Y qué hay de 1 Timoteo 2:3-4? ¿Significa esto que no se hace la voluntad de Dios?</a:t>
            </a:r>
          </a:p>
        </p:txBody>
      </p:sp>
    </p:spTree>
    <p:extLst>
      <p:ext uri="{BB962C8B-B14F-4D97-AF65-F5344CB8AC3E}">
        <p14:creationId xmlns:p14="http://schemas.microsoft.com/office/powerpoint/2010/main" val="792906660"/>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1DF6F4CE-0FFF-D62E-4CEA-B0A8067B3ECE}"/>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90CB9F7-1ECB-0058-5A9A-081EBBEB27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Imagen 2">
            <a:extLst>
              <a:ext uri="{FF2B5EF4-FFF2-40B4-BE49-F238E27FC236}">
                <a16:creationId xmlns:a16="http://schemas.microsoft.com/office/drawing/2014/main" id="{AD4664A0-1081-321D-E3F0-903F40C41411}"/>
              </a:ext>
            </a:extLst>
          </p:cNvPr>
          <p:cNvPicPr>
            <a:picLocks noChangeAspect="1"/>
          </p:cNvPicPr>
          <p:nvPr/>
        </p:nvPicPr>
        <p:blipFill>
          <a:blip r:embed="rId2">
            <a:alphaModFix amt="35000"/>
          </a:blip>
          <a:srcRect t="17857" b="5613"/>
          <a:stretch>
            <a:fillRect/>
          </a:stretch>
        </p:blipFill>
        <p:spPr>
          <a:xfrm>
            <a:off x="20" y="1"/>
            <a:ext cx="12191980" cy="6857999"/>
          </a:xfrm>
          <a:prstGeom prst="rect">
            <a:avLst/>
          </a:prstGeom>
        </p:spPr>
      </p:pic>
      <p:grpSp>
        <p:nvGrpSpPr>
          <p:cNvPr id="14" name="Grupo 13">
            <a:extLst>
              <a:ext uri="{FF2B5EF4-FFF2-40B4-BE49-F238E27FC236}">
                <a16:creationId xmlns:a16="http://schemas.microsoft.com/office/drawing/2014/main" id="{48192A71-9A21-8C7E-D34F-82EF2E357F13}"/>
              </a:ext>
            </a:extLst>
          </p:cNvPr>
          <p:cNvGrpSpPr/>
          <p:nvPr/>
        </p:nvGrpSpPr>
        <p:grpSpPr>
          <a:xfrm>
            <a:off x="580506" y="455501"/>
            <a:ext cx="1564722" cy="1564725"/>
            <a:chOff x="882599" y="1916765"/>
            <a:chExt cx="1156229" cy="1212404"/>
          </a:xfrm>
        </p:grpSpPr>
        <p:sp>
          <p:nvSpPr>
            <p:cNvPr id="15" name="Diagrama de flujo: conector 14">
              <a:extLst>
                <a:ext uri="{FF2B5EF4-FFF2-40B4-BE49-F238E27FC236}">
                  <a16:creationId xmlns:a16="http://schemas.microsoft.com/office/drawing/2014/main" id="{D70DAD32-A795-C335-5F06-C80641745C82}"/>
                </a:ext>
              </a:extLst>
            </p:cNvPr>
            <p:cNvSpPr/>
            <p:nvPr/>
          </p:nvSpPr>
          <p:spPr>
            <a:xfrm>
              <a:off x="962834" y="1992687"/>
              <a:ext cx="1006070" cy="1054947"/>
            </a:xfrm>
            <a:prstGeom prst="flowChartConnector">
              <a:avLst/>
            </a:prstGeom>
            <a:solidFill>
              <a:srgbClr val="C00000"/>
            </a:solidFill>
            <a:ln w="381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4800" kern="0" dirty="0">
                  <a:solidFill>
                    <a:prstClr val="white"/>
                  </a:solidFill>
                  <a:latin typeface="Impact" panose="020B0806030902050204" pitchFamily="34" charset="0"/>
                </a:rPr>
                <a:t>4</a:t>
              </a:r>
              <a:endParaRPr kumimoji="0" lang="es-MX" sz="2400" b="0" i="0" u="none" strike="noStrike" kern="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16" name="Círculo: vacío 15">
              <a:extLst>
                <a:ext uri="{FF2B5EF4-FFF2-40B4-BE49-F238E27FC236}">
                  <a16:creationId xmlns:a16="http://schemas.microsoft.com/office/drawing/2014/main" id="{E2DFE7BA-121E-2051-D9B8-776272BB60DA}"/>
                </a:ext>
              </a:extLst>
            </p:cNvPr>
            <p:cNvSpPr/>
            <p:nvPr/>
          </p:nvSpPr>
          <p:spPr>
            <a:xfrm>
              <a:off x="882599" y="1916765"/>
              <a:ext cx="1156229" cy="1212404"/>
            </a:xfrm>
            <a:prstGeom prst="donut">
              <a:avLst>
                <a:gd name="adj" fmla="val 4282"/>
              </a:avLst>
            </a:prstGeom>
            <a:solidFill>
              <a:sysClr val="window" lastClr="FFFFFF"/>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500" b="0" i="0" u="none" strike="noStrike" kern="0" cap="none" spc="0" normalizeH="0" baseline="0" noProof="0" dirty="0">
                <a:ln>
                  <a:noFill/>
                </a:ln>
                <a:solidFill>
                  <a:prstClr val="black"/>
                </a:solidFill>
                <a:effectLst/>
                <a:uLnTx/>
                <a:uFillTx/>
                <a:latin typeface="Aptos" panose="02110004020202020204"/>
                <a:ea typeface="+mn-ea"/>
                <a:cs typeface="+mn-cs"/>
              </a:endParaRPr>
            </a:p>
          </p:txBody>
        </p:sp>
      </p:grpSp>
      <p:sp>
        <p:nvSpPr>
          <p:cNvPr id="21" name="Rectangle 4">
            <a:extLst>
              <a:ext uri="{FF2B5EF4-FFF2-40B4-BE49-F238E27FC236}">
                <a16:creationId xmlns:a16="http://schemas.microsoft.com/office/drawing/2014/main" id="{67AC95B2-9848-5A6B-39E2-2061EF5B8429}"/>
              </a:ext>
            </a:extLst>
          </p:cNvPr>
          <p:cNvSpPr/>
          <p:nvPr/>
        </p:nvSpPr>
        <p:spPr>
          <a:xfrm>
            <a:off x="2357941" y="1874520"/>
            <a:ext cx="3482790" cy="1135898"/>
          </a:xfrm>
          <a:prstGeom prst="rect">
            <a:avLst/>
          </a:prstGeom>
          <a:noFill/>
          <a:ln w="63500" cap="flat" cmpd="sng" algn="ctr">
            <a:solidFill>
              <a:schemeClr val="tx1"/>
            </a:solidFill>
            <a:prstDash val="solid"/>
            <a:miter lim="800000"/>
          </a:ln>
          <a:effectLst/>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0" cap="none" spc="0" normalizeH="0" baseline="0" noProof="0" dirty="0">
              <a:ln>
                <a:noFill/>
              </a:ln>
              <a:solidFill>
                <a:prstClr val="white"/>
              </a:solidFill>
              <a:effectLst/>
              <a:uLnTx/>
              <a:uFillTx/>
              <a:latin typeface="Century Gothic" panose="020B0502020202020204" pitchFamily="34" charset="0"/>
              <a:ea typeface="맑은 고딕" panose="020B0503020000020004" pitchFamily="34" charset="-127"/>
              <a:cs typeface="+mn-cs"/>
            </a:endParaRPr>
          </a:p>
        </p:txBody>
      </p:sp>
      <p:sp>
        <p:nvSpPr>
          <p:cNvPr id="23" name="TextBox 12">
            <a:extLst>
              <a:ext uri="{FF2B5EF4-FFF2-40B4-BE49-F238E27FC236}">
                <a16:creationId xmlns:a16="http://schemas.microsoft.com/office/drawing/2014/main" id="{A29AAF2D-D6E6-2D2F-2BCD-B09DFE030A65}"/>
              </a:ext>
            </a:extLst>
          </p:cNvPr>
          <p:cNvSpPr txBox="1"/>
          <p:nvPr/>
        </p:nvSpPr>
        <p:spPr>
          <a:xfrm>
            <a:off x="2539339" y="1975869"/>
            <a:ext cx="3027072" cy="954107"/>
          </a:xfrm>
          <a:prstGeom prst="rect">
            <a:avLst/>
          </a:prstGeom>
          <a:noFill/>
        </p:spPr>
        <p:txBody>
          <a:bodyPr wrap="square" rtlCol="0">
            <a:spAutoFit/>
          </a:bodyPr>
          <a:lstStyle/>
          <a:p>
            <a:pPr marL="0" marR="0" lvl="0" indent="0" algn="just" defTabSz="1219170" rtl="0" eaLnBrk="1" fontAlgn="auto" latinLnBrk="1" hangingPunct="1">
              <a:lnSpc>
                <a:spcPct val="100000"/>
              </a:lnSpc>
              <a:spcBef>
                <a:spcPts val="0"/>
              </a:spcBef>
              <a:spcAft>
                <a:spcPts val="0"/>
              </a:spcAft>
              <a:buClrTx/>
              <a:buSzTx/>
              <a:buFontTx/>
              <a:buNone/>
              <a:tabLst/>
              <a:defRPr/>
            </a:pPr>
            <a:r>
              <a:rPr kumimoji="0" lang="es-ES" altLang="ko-KR" sz="2800" b="0" i="0" u="none" strike="noStrike" kern="1200" cap="none" spc="0" normalizeH="0" baseline="0" noProof="0" dirty="0">
                <a:ln>
                  <a:noFill/>
                </a:ln>
                <a:solidFill>
                  <a:prstClr val="white"/>
                </a:solidFill>
                <a:effectLst/>
                <a:uLnTx/>
                <a:uFillTx/>
                <a:latin typeface="Century Gothic" panose="020B0502020202020204" pitchFamily="34" charset="0"/>
                <a:ea typeface="맑은 고딕" panose="020B0503020000020004" pitchFamily="34" charset="-127"/>
                <a:cs typeface="Arial" pitchFamily="34" charset="0"/>
              </a:rPr>
              <a:t>¿Por qué amamos a Dios?</a:t>
            </a:r>
          </a:p>
        </p:txBody>
      </p:sp>
      <p:sp>
        <p:nvSpPr>
          <p:cNvPr id="2" name="Forma libre: forma 1">
            <a:extLst>
              <a:ext uri="{FF2B5EF4-FFF2-40B4-BE49-F238E27FC236}">
                <a16:creationId xmlns:a16="http://schemas.microsoft.com/office/drawing/2014/main" id="{B099DCF4-71D6-590F-8917-BB29033351C2}"/>
              </a:ext>
            </a:extLst>
          </p:cNvPr>
          <p:cNvSpPr/>
          <p:nvPr/>
        </p:nvSpPr>
        <p:spPr>
          <a:xfrm>
            <a:off x="6242017" y="2017378"/>
            <a:ext cx="5031437" cy="775834"/>
          </a:xfrm>
          <a:custGeom>
            <a:avLst/>
            <a:gdLst>
              <a:gd name="csX0" fmla="*/ 0 w 6666833"/>
              <a:gd name="csY0" fmla="*/ 139233 h 835379"/>
              <a:gd name="csX1" fmla="*/ 139233 w 6666833"/>
              <a:gd name="csY1" fmla="*/ 0 h 835379"/>
              <a:gd name="csX2" fmla="*/ 6527600 w 6666833"/>
              <a:gd name="csY2" fmla="*/ 0 h 835379"/>
              <a:gd name="csX3" fmla="*/ 6666833 w 6666833"/>
              <a:gd name="csY3" fmla="*/ 139233 h 835379"/>
              <a:gd name="csX4" fmla="*/ 6666833 w 6666833"/>
              <a:gd name="csY4" fmla="*/ 696146 h 835379"/>
              <a:gd name="csX5" fmla="*/ 6527600 w 6666833"/>
              <a:gd name="csY5" fmla="*/ 835379 h 835379"/>
              <a:gd name="csX6" fmla="*/ 139233 w 6666833"/>
              <a:gd name="csY6" fmla="*/ 835379 h 835379"/>
              <a:gd name="csX7" fmla="*/ 0 w 6666833"/>
              <a:gd name="csY7" fmla="*/ 696146 h 835379"/>
              <a:gd name="csX8" fmla="*/ 0 w 6666833"/>
              <a:gd name="csY8" fmla="*/ 139233 h 8353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835379">
                <a:moveTo>
                  <a:pt x="0" y="139233"/>
                </a:moveTo>
                <a:cubicBezTo>
                  <a:pt x="0" y="62337"/>
                  <a:pt x="62337" y="0"/>
                  <a:pt x="139233" y="0"/>
                </a:cubicBezTo>
                <a:lnTo>
                  <a:pt x="6527600" y="0"/>
                </a:lnTo>
                <a:cubicBezTo>
                  <a:pt x="6604496" y="0"/>
                  <a:pt x="6666833" y="62337"/>
                  <a:pt x="6666833" y="139233"/>
                </a:cubicBezTo>
                <a:lnTo>
                  <a:pt x="6666833" y="696146"/>
                </a:lnTo>
                <a:cubicBezTo>
                  <a:pt x="6666833" y="773042"/>
                  <a:pt x="6604496" y="835379"/>
                  <a:pt x="6527600" y="835379"/>
                </a:cubicBezTo>
                <a:lnTo>
                  <a:pt x="139233" y="835379"/>
                </a:lnTo>
                <a:cubicBezTo>
                  <a:pt x="62337" y="835379"/>
                  <a:pt x="0" y="773042"/>
                  <a:pt x="0" y="696146"/>
                </a:cubicBezTo>
                <a:lnTo>
                  <a:pt x="0" y="139233"/>
                </a:lnTo>
                <a:close/>
              </a:path>
            </a:pathLst>
          </a:custGeom>
          <a:solidFill>
            <a:schemeClr val="accent2"/>
          </a:solidFill>
        </p:spPr>
        <p:style>
          <a:lnRef idx="0">
            <a:schemeClr val="lt1">
              <a:hueOff val="0"/>
              <a:satOff val="0"/>
              <a:lumOff val="0"/>
              <a:alphaOff val="0"/>
            </a:schemeClr>
          </a:lnRef>
          <a:fillRef idx="3">
            <a:schemeClr val="accent5">
              <a:hueOff val="-12152150"/>
              <a:satOff val="-826"/>
              <a:lumOff val="1961"/>
              <a:alphaOff val="0"/>
            </a:schemeClr>
          </a:fillRef>
          <a:effectRef idx="2">
            <a:schemeClr val="accent5">
              <a:hueOff val="-12152150"/>
              <a:satOff val="-826"/>
              <a:lumOff val="1961"/>
              <a:alphaOff val="0"/>
            </a:schemeClr>
          </a:effectRef>
          <a:fontRef idx="minor">
            <a:schemeClr val="lt1"/>
          </a:fontRef>
        </p:style>
        <p:txBody>
          <a:bodyPr spcFirstLastPara="0" vert="horz" wrap="square" lIns="120790" tIns="120790" rIns="120790" bIns="120790" numCol="1" spcCol="1270" anchor="ctr" anchorCtr="0">
            <a:noAutofit/>
          </a:bodyPr>
          <a:lstStyle/>
          <a:p>
            <a:pPr marL="0" marR="0" lvl="0" indent="0" algn="ctr" defTabSz="933450" rtl="0" eaLnBrk="1" fontAlgn="auto" latinLnBrk="0" hangingPunct="1">
              <a:lnSpc>
                <a:spcPct val="90000"/>
              </a:lnSpc>
              <a:spcBef>
                <a:spcPct val="0"/>
              </a:spcBef>
              <a:spcAft>
                <a:spcPct val="35000"/>
              </a:spcAft>
              <a:buClrTx/>
              <a:buSzTx/>
              <a:buFontTx/>
              <a:buNone/>
              <a:tabLst/>
              <a:defRPr/>
            </a:pPr>
            <a:r>
              <a:rPr kumimoji="0" lang="es-ES" sz="24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Porque decidió que lo amemos.</a:t>
            </a:r>
          </a:p>
        </p:txBody>
      </p:sp>
      <p:sp>
        <p:nvSpPr>
          <p:cNvPr id="7" name="Rectangle 4">
            <a:extLst>
              <a:ext uri="{FF2B5EF4-FFF2-40B4-BE49-F238E27FC236}">
                <a16:creationId xmlns:a16="http://schemas.microsoft.com/office/drawing/2014/main" id="{4DAAE135-D0F0-CFE7-FEE5-56E3382757A8}"/>
              </a:ext>
            </a:extLst>
          </p:cNvPr>
          <p:cNvSpPr/>
          <p:nvPr/>
        </p:nvSpPr>
        <p:spPr>
          <a:xfrm>
            <a:off x="2357941" y="3360076"/>
            <a:ext cx="3482790" cy="1486344"/>
          </a:xfrm>
          <a:prstGeom prst="rect">
            <a:avLst/>
          </a:prstGeom>
          <a:noFill/>
          <a:ln w="63500" cap="flat" cmpd="sng" algn="ctr">
            <a:solidFill>
              <a:schemeClr val="tx1"/>
            </a:solidFill>
            <a:prstDash val="solid"/>
            <a:miter lim="800000"/>
          </a:ln>
          <a:effectLst/>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0" cap="none" spc="0" normalizeH="0" baseline="0" noProof="0" dirty="0">
              <a:ln>
                <a:noFill/>
              </a:ln>
              <a:solidFill>
                <a:prstClr val="white"/>
              </a:solidFill>
              <a:effectLst/>
              <a:uLnTx/>
              <a:uFillTx/>
              <a:latin typeface="Century Gothic" panose="020B0502020202020204" pitchFamily="34" charset="0"/>
              <a:ea typeface="맑은 고딕" panose="020B0503020000020004" pitchFamily="34" charset="-127"/>
              <a:cs typeface="+mn-cs"/>
            </a:endParaRPr>
          </a:p>
        </p:txBody>
      </p:sp>
      <p:sp>
        <p:nvSpPr>
          <p:cNvPr id="9" name="TextBox 12">
            <a:extLst>
              <a:ext uri="{FF2B5EF4-FFF2-40B4-BE49-F238E27FC236}">
                <a16:creationId xmlns:a16="http://schemas.microsoft.com/office/drawing/2014/main" id="{1AE4769E-C828-88D6-5414-F952FA861A62}"/>
              </a:ext>
            </a:extLst>
          </p:cNvPr>
          <p:cNvSpPr txBox="1"/>
          <p:nvPr/>
        </p:nvSpPr>
        <p:spPr>
          <a:xfrm>
            <a:off x="2562199" y="3415705"/>
            <a:ext cx="3027072" cy="1384995"/>
          </a:xfrm>
          <a:prstGeom prst="rect">
            <a:avLst/>
          </a:prstGeom>
          <a:noFill/>
        </p:spPr>
        <p:txBody>
          <a:bodyPr wrap="square" rtlCol="0">
            <a:spAutoFit/>
          </a:bodyPr>
          <a:lstStyle/>
          <a:p>
            <a:pPr marL="0" marR="0" lvl="0" indent="0" algn="just" defTabSz="1219170" rtl="0" eaLnBrk="1" fontAlgn="auto" latinLnBrk="1" hangingPunct="1">
              <a:lnSpc>
                <a:spcPct val="100000"/>
              </a:lnSpc>
              <a:spcBef>
                <a:spcPts val="0"/>
              </a:spcBef>
              <a:spcAft>
                <a:spcPts val="0"/>
              </a:spcAft>
              <a:buClrTx/>
              <a:buSzTx/>
              <a:buFontTx/>
              <a:buNone/>
              <a:tabLst/>
              <a:defRPr/>
            </a:pPr>
            <a:r>
              <a:rPr kumimoji="0" lang="es-ES" altLang="ko-KR" sz="2800" b="0" i="0" u="none" strike="noStrike" kern="1200" cap="none" spc="0" normalizeH="0" baseline="0" noProof="0" dirty="0">
                <a:ln>
                  <a:noFill/>
                </a:ln>
                <a:solidFill>
                  <a:prstClr val="white"/>
                </a:solidFill>
                <a:effectLst/>
                <a:uLnTx/>
                <a:uFillTx/>
                <a:latin typeface="Century Gothic" panose="020B0502020202020204" pitchFamily="34" charset="0"/>
                <a:ea typeface="맑은 고딕" panose="020B0503020000020004" pitchFamily="34" charset="-127"/>
                <a:cs typeface="Arial" pitchFamily="34" charset="0"/>
              </a:rPr>
              <a:t>¿Y entonces qué pasa con 1 Juan 4:19? </a:t>
            </a:r>
          </a:p>
        </p:txBody>
      </p:sp>
      <p:sp>
        <p:nvSpPr>
          <p:cNvPr id="10" name="Forma libre: forma 9">
            <a:extLst>
              <a:ext uri="{FF2B5EF4-FFF2-40B4-BE49-F238E27FC236}">
                <a16:creationId xmlns:a16="http://schemas.microsoft.com/office/drawing/2014/main" id="{16A40535-0F91-6AD6-466A-BDAC5A76ED59}"/>
              </a:ext>
            </a:extLst>
          </p:cNvPr>
          <p:cNvSpPr/>
          <p:nvPr/>
        </p:nvSpPr>
        <p:spPr>
          <a:xfrm>
            <a:off x="6242017" y="3502934"/>
            <a:ext cx="5031437" cy="775834"/>
          </a:xfrm>
          <a:custGeom>
            <a:avLst/>
            <a:gdLst>
              <a:gd name="csX0" fmla="*/ 0 w 6666833"/>
              <a:gd name="csY0" fmla="*/ 139233 h 835379"/>
              <a:gd name="csX1" fmla="*/ 139233 w 6666833"/>
              <a:gd name="csY1" fmla="*/ 0 h 835379"/>
              <a:gd name="csX2" fmla="*/ 6527600 w 6666833"/>
              <a:gd name="csY2" fmla="*/ 0 h 835379"/>
              <a:gd name="csX3" fmla="*/ 6666833 w 6666833"/>
              <a:gd name="csY3" fmla="*/ 139233 h 835379"/>
              <a:gd name="csX4" fmla="*/ 6666833 w 6666833"/>
              <a:gd name="csY4" fmla="*/ 696146 h 835379"/>
              <a:gd name="csX5" fmla="*/ 6527600 w 6666833"/>
              <a:gd name="csY5" fmla="*/ 835379 h 835379"/>
              <a:gd name="csX6" fmla="*/ 139233 w 6666833"/>
              <a:gd name="csY6" fmla="*/ 835379 h 835379"/>
              <a:gd name="csX7" fmla="*/ 0 w 6666833"/>
              <a:gd name="csY7" fmla="*/ 696146 h 835379"/>
              <a:gd name="csX8" fmla="*/ 0 w 6666833"/>
              <a:gd name="csY8" fmla="*/ 139233 h 8353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835379">
                <a:moveTo>
                  <a:pt x="0" y="139233"/>
                </a:moveTo>
                <a:cubicBezTo>
                  <a:pt x="0" y="62337"/>
                  <a:pt x="62337" y="0"/>
                  <a:pt x="139233" y="0"/>
                </a:cubicBezTo>
                <a:lnTo>
                  <a:pt x="6527600" y="0"/>
                </a:lnTo>
                <a:cubicBezTo>
                  <a:pt x="6604496" y="0"/>
                  <a:pt x="6666833" y="62337"/>
                  <a:pt x="6666833" y="139233"/>
                </a:cubicBezTo>
                <a:lnTo>
                  <a:pt x="6666833" y="696146"/>
                </a:lnTo>
                <a:cubicBezTo>
                  <a:pt x="6666833" y="773042"/>
                  <a:pt x="6604496" y="835379"/>
                  <a:pt x="6527600" y="835379"/>
                </a:cubicBezTo>
                <a:lnTo>
                  <a:pt x="139233" y="835379"/>
                </a:lnTo>
                <a:cubicBezTo>
                  <a:pt x="62337" y="835379"/>
                  <a:pt x="0" y="773042"/>
                  <a:pt x="0" y="696146"/>
                </a:cubicBezTo>
                <a:lnTo>
                  <a:pt x="0" y="139233"/>
                </a:lnTo>
                <a:close/>
              </a:path>
            </a:pathLst>
          </a:custGeom>
          <a:solidFill>
            <a:schemeClr val="accent2"/>
          </a:solidFill>
        </p:spPr>
        <p:style>
          <a:lnRef idx="0">
            <a:schemeClr val="lt1">
              <a:hueOff val="0"/>
              <a:satOff val="0"/>
              <a:lumOff val="0"/>
              <a:alphaOff val="0"/>
            </a:schemeClr>
          </a:lnRef>
          <a:fillRef idx="3">
            <a:schemeClr val="accent5">
              <a:hueOff val="-12152150"/>
              <a:satOff val="-826"/>
              <a:lumOff val="1961"/>
              <a:alphaOff val="0"/>
            </a:schemeClr>
          </a:fillRef>
          <a:effectRef idx="2">
            <a:schemeClr val="accent5">
              <a:hueOff val="-12152150"/>
              <a:satOff val="-826"/>
              <a:lumOff val="1961"/>
              <a:alphaOff val="0"/>
            </a:schemeClr>
          </a:effectRef>
          <a:fontRef idx="minor">
            <a:schemeClr val="lt1"/>
          </a:fontRef>
        </p:style>
        <p:txBody>
          <a:bodyPr spcFirstLastPara="0" vert="horz" wrap="square" lIns="120790" tIns="120790" rIns="120790" bIns="120790" numCol="1" spcCol="1270" anchor="ctr" anchorCtr="0">
            <a:noAutofit/>
          </a:bodyPr>
          <a:lstStyle/>
          <a:p>
            <a:pPr marL="0" marR="0" lvl="0" indent="0" algn="ctr" defTabSz="933450" rtl="0" eaLnBrk="1" fontAlgn="auto" latinLnBrk="0" hangingPunct="1">
              <a:lnSpc>
                <a:spcPct val="90000"/>
              </a:lnSpc>
              <a:spcBef>
                <a:spcPct val="0"/>
              </a:spcBef>
              <a:spcAft>
                <a:spcPct val="35000"/>
              </a:spcAft>
              <a:buClrTx/>
              <a:buSzTx/>
              <a:buFontTx/>
              <a:buNone/>
              <a:tabLst/>
              <a:defRPr/>
            </a:pPr>
            <a:r>
              <a:rPr kumimoji="0" lang="es-ES" sz="24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Nosotros le amamos a él, porque él nos amó primero.</a:t>
            </a:r>
          </a:p>
        </p:txBody>
      </p:sp>
      <p:sp>
        <p:nvSpPr>
          <p:cNvPr id="11" name="Forma libre: forma 10">
            <a:extLst>
              <a:ext uri="{FF2B5EF4-FFF2-40B4-BE49-F238E27FC236}">
                <a16:creationId xmlns:a16="http://schemas.microsoft.com/office/drawing/2014/main" id="{F96D6B1A-8418-EEC9-8852-6AE5B7704347}"/>
              </a:ext>
            </a:extLst>
          </p:cNvPr>
          <p:cNvSpPr/>
          <p:nvPr/>
        </p:nvSpPr>
        <p:spPr>
          <a:xfrm>
            <a:off x="2292255" y="5172713"/>
            <a:ext cx="8981199" cy="938759"/>
          </a:xfrm>
          <a:custGeom>
            <a:avLst/>
            <a:gdLst>
              <a:gd name="csX0" fmla="*/ 0 w 6666833"/>
              <a:gd name="csY0" fmla="*/ 139233 h 835379"/>
              <a:gd name="csX1" fmla="*/ 139233 w 6666833"/>
              <a:gd name="csY1" fmla="*/ 0 h 835379"/>
              <a:gd name="csX2" fmla="*/ 6527600 w 6666833"/>
              <a:gd name="csY2" fmla="*/ 0 h 835379"/>
              <a:gd name="csX3" fmla="*/ 6666833 w 6666833"/>
              <a:gd name="csY3" fmla="*/ 139233 h 835379"/>
              <a:gd name="csX4" fmla="*/ 6666833 w 6666833"/>
              <a:gd name="csY4" fmla="*/ 696146 h 835379"/>
              <a:gd name="csX5" fmla="*/ 6527600 w 6666833"/>
              <a:gd name="csY5" fmla="*/ 835379 h 835379"/>
              <a:gd name="csX6" fmla="*/ 139233 w 6666833"/>
              <a:gd name="csY6" fmla="*/ 835379 h 835379"/>
              <a:gd name="csX7" fmla="*/ 0 w 6666833"/>
              <a:gd name="csY7" fmla="*/ 696146 h 835379"/>
              <a:gd name="csX8" fmla="*/ 0 w 6666833"/>
              <a:gd name="csY8" fmla="*/ 139233 h 8353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835379">
                <a:moveTo>
                  <a:pt x="0" y="139233"/>
                </a:moveTo>
                <a:cubicBezTo>
                  <a:pt x="0" y="62337"/>
                  <a:pt x="62337" y="0"/>
                  <a:pt x="139233" y="0"/>
                </a:cubicBezTo>
                <a:lnTo>
                  <a:pt x="6527600" y="0"/>
                </a:lnTo>
                <a:cubicBezTo>
                  <a:pt x="6604496" y="0"/>
                  <a:pt x="6666833" y="62337"/>
                  <a:pt x="6666833" y="139233"/>
                </a:cubicBezTo>
                <a:lnTo>
                  <a:pt x="6666833" y="696146"/>
                </a:lnTo>
                <a:cubicBezTo>
                  <a:pt x="6666833" y="773042"/>
                  <a:pt x="6604496" y="835379"/>
                  <a:pt x="6527600" y="835379"/>
                </a:cubicBezTo>
                <a:lnTo>
                  <a:pt x="139233" y="835379"/>
                </a:lnTo>
                <a:cubicBezTo>
                  <a:pt x="62337" y="835379"/>
                  <a:pt x="0" y="773042"/>
                  <a:pt x="0" y="696146"/>
                </a:cubicBezTo>
                <a:lnTo>
                  <a:pt x="0" y="139233"/>
                </a:lnTo>
                <a:close/>
              </a:path>
            </a:pathLst>
          </a:custGeom>
          <a:solidFill>
            <a:srgbClr val="C00000"/>
          </a:solidFill>
        </p:spPr>
        <p:style>
          <a:lnRef idx="0">
            <a:schemeClr val="lt1">
              <a:hueOff val="0"/>
              <a:satOff val="0"/>
              <a:lumOff val="0"/>
              <a:alphaOff val="0"/>
            </a:schemeClr>
          </a:lnRef>
          <a:fillRef idx="3">
            <a:schemeClr val="accent5">
              <a:hueOff val="-12152150"/>
              <a:satOff val="-826"/>
              <a:lumOff val="1961"/>
              <a:alphaOff val="0"/>
            </a:schemeClr>
          </a:fillRef>
          <a:effectRef idx="2">
            <a:schemeClr val="accent5">
              <a:hueOff val="-12152150"/>
              <a:satOff val="-826"/>
              <a:lumOff val="1961"/>
              <a:alphaOff val="0"/>
            </a:schemeClr>
          </a:effectRef>
          <a:fontRef idx="minor">
            <a:schemeClr val="lt1"/>
          </a:fontRef>
        </p:style>
        <p:txBody>
          <a:bodyPr spcFirstLastPara="0" vert="horz" wrap="square" lIns="120790" tIns="120790" rIns="120790" bIns="120790" numCol="1" spcCol="1270" anchor="ctr" anchorCtr="0">
            <a:noAutofit/>
          </a:bodyPr>
          <a:lstStyle/>
          <a:p>
            <a:pPr marL="0" lvl="0" indent="0" algn="ctr" defTabSz="933450">
              <a:lnSpc>
                <a:spcPct val="90000"/>
              </a:lnSpc>
              <a:spcBef>
                <a:spcPct val="0"/>
              </a:spcBef>
              <a:spcAft>
                <a:spcPct val="35000"/>
              </a:spcAft>
              <a:buNone/>
            </a:pPr>
            <a:r>
              <a:rPr lang="es-ES" sz="2400" kern="1200" noProof="0" dirty="0">
                <a:latin typeface="Century Gothic" panose="020B0502020202020204" pitchFamily="34" charset="0"/>
              </a:rPr>
              <a:t>Dios tomó un gran riesgo cuando nos creó, pero en el calvinismo Dios no toma riesgos.</a:t>
            </a:r>
          </a:p>
        </p:txBody>
      </p:sp>
    </p:spTree>
    <p:extLst>
      <p:ext uri="{BB962C8B-B14F-4D97-AF65-F5344CB8AC3E}">
        <p14:creationId xmlns:p14="http://schemas.microsoft.com/office/powerpoint/2010/main" val="3424715276"/>
      </p:ext>
    </p:extLst>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D1D28881-B5F6-4ECD-BD54-E45FFDA34AA5}"/>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B019131E-17AA-1639-FEC9-ED0826133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Imagen 2">
            <a:extLst>
              <a:ext uri="{FF2B5EF4-FFF2-40B4-BE49-F238E27FC236}">
                <a16:creationId xmlns:a16="http://schemas.microsoft.com/office/drawing/2014/main" id="{155CB13F-EDEE-D2DE-BF79-C6BB5C24DDE6}"/>
              </a:ext>
            </a:extLst>
          </p:cNvPr>
          <p:cNvPicPr>
            <a:picLocks noChangeAspect="1"/>
          </p:cNvPicPr>
          <p:nvPr/>
        </p:nvPicPr>
        <p:blipFill>
          <a:blip r:embed="rId2">
            <a:alphaModFix amt="35000"/>
          </a:blip>
          <a:srcRect t="17857" b="5613"/>
          <a:stretch>
            <a:fillRect/>
          </a:stretch>
        </p:blipFill>
        <p:spPr>
          <a:xfrm>
            <a:off x="20" y="1"/>
            <a:ext cx="12191980" cy="6857999"/>
          </a:xfrm>
          <a:prstGeom prst="rect">
            <a:avLst/>
          </a:prstGeom>
        </p:spPr>
      </p:pic>
      <p:grpSp>
        <p:nvGrpSpPr>
          <p:cNvPr id="14" name="Grupo 13">
            <a:extLst>
              <a:ext uri="{FF2B5EF4-FFF2-40B4-BE49-F238E27FC236}">
                <a16:creationId xmlns:a16="http://schemas.microsoft.com/office/drawing/2014/main" id="{6E3CD5E1-084B-74CD-D5FF-370B0E55BC99}"/>
              </a:ext>
            </a:extLst>
          </p:cNvPr>
          <p:cNvGrpSpPr/>
          <p:nvPr/>
        </p:nvGrpSpPr>
        <p:grpSpPr>
          <a:xfrm>
            <a:off x="580506" y="455501"/>
            <a:ext cx="1564722" cy="1564725"/>
            <a:chOff x="882599" y="1916765"/>
            <a:chExt cx="1156229" cy="1212404"/>
          </a:xfrm>
        </p:grpSpPr>
        <p:sp>
          <p:nvSpPr>
            <p:cNvPr id="15" name="Diagrama de flujo: conector 14">
              <a:extLst>
                <a:ext uri="{FF2B5EF4-FFF2-40B4-BE49-F238E27FC236}">
                  <a16:creationId xmlns:a16="http://schemas.microsoft.com/office/drawing/2014/main" id="{F0AC17C0-FFDF-D94D-CFEA-30EA798D2164}"/>
                </a:ext>
              </a:extLst>
            </p:cNvPr>
            <p:cNvSpPr/>
            <p:nvPr/>
          </p:nvSpPr>
          <p:spPr>
            <a:xfrm>
              <a:off x="962834" y="1992687"/>
              <a:ext cx="1006070" cy="1054947"/>
            </a:xfrm>
            <a:prstGeom prst="flowChartConnector">
              <a:avLst/>
            </a:prstGeom>
            <a:solidFill>
              <a:srgbClr val="C00000"/>
            </a:solidFill>
            <a:ln w="381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4800" kern="0" dirty="0">
                  <a:solidFill>
                    <a:prstClr val="white"/>
                  </a:solidFill>
                  <a:latin typeface="Impact" panose="020B0806030902050204" pitchFamily="34" charset="0"/>
                </a:rPr>
                <a:t>5</a:t>
              </a:r>
              <a:endParaRPr kumimoji="0" lang="es-MX" sz="2400" b="0" i="0" u="none" strike="noStrike" kern="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16" name="Círculo: vacío 15">
              <a:extLst>
                <a:ext uri="{FF2B5EF4-FFF2-40B4-BE49-F238E27FC236}">
                  <a16:creationId xmlns:a16="http://schemas.microsoft.com/office/drawing/2014/main" id="{8CF1D246-F15B-4185-AE2B-06A0196ACAE6}"/>
                </a:ext>
              </a:extLst>
            </p:cNvPr>
            <p:cNvSpPr/>
            <p:nvPr/>
          </p:nvSpPr>
          <p:spPr>
            <a:xfrm>
              <a:off x="882599" y="1916765"/>
              <a:ext cx="1156229" cy="1212404"/>
            </a:xfrm>
            <a:prstGeom prst="donut">
              <a:avLst>
                <a:gd name="adj" fmla="val 4282"/>
              </a:avLst>
            </a:prstGeom>
            <a:solidFill>
              <a:sysClr val="window" lastClr="FFFFFF"/>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500" b="0" i="0" u="none" strike="noStrike" kern="0" cap="none" spc="0" normalizeH="0" baseline="0" noProof="0" dirty="0">
                <a:ln>
                  <a:noFill/>
                </a:ln>
                <a:solidFill>
                  <a:prstClr val="black"/>
                </a:solidFill>
                <a:effectLst/>
                <a:uLnTx/>
                <a:uFillTx/>
                <a:latin typeface="Aptos" panose="02110004020202020204"/>
                <a:ea typeface="+mn-ea"/>
                <a:cs typeface="+mn-cs"/>
              </a:endParaRPr>
            </a:p>
          </p:txBody>
        </p:sp>
      </p:grpSp>
      <p:sp>
        <p:nvSpPr>
          <p:cNvPr id="7" name="Rectangle 4">
            <a:extLst>
              <a:ext uri="{FF2B5EF4-FFF2-40B4-BE49-F238E27FC236}">
                <a16:creationId xmlns:a16="http://schemas.microsoft.com/office/drawing/2014/main" id="{343EAF82-B59E-977E-6FA0-6C5B992394D6}"/>
              </a:ext>
            </a:extLst>
          </p:cNvPr>
          <p:cNvSpPr/>
          <p:nvPr/>
        </p:nvSpPr>
        <p:spPr>
          <a:xfrm>
            <a:off x="5478330" y="2111881"/>
            <a:ext cx="4911539" cy="1486344"/>
          </a:xfrm>
          <a:prstGeom prst="rect">
            <a:avLst/>
          </a:prstGeom>
          <a:noFill/>
          <a:ln w="63500" cap="flat" cmpd="sng" algn="ctr">
            <a:solidFill>
              <a:schemeClr val="tx1"/>
            </a:solidFill>
            <a:prstDash val="solid"/>
            <a:miter lim="800000"/>
          </a:ln>
          <a:effectLst/>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0" cap="none" spc="0" normalizeH="0" baseline="0" noProof="0" dirty="0">
              <a:ln>
                <a:noFill/>
              </a:ln>
              <a:solidFill>
                <a:prstClr val="white"/>
              </a:solidFill>
              <a:effectLst/>
              <a:uLnTx/>
              <a:uFillTx/>
              <a:latin typeface="Century Gothic" panose="020B0502020202020204" pitchFamily="34" charset="0"/>
              <a:ea typeface="맑은 고딕" panose="020B0503020000020004" pitchFamily="34" charset="-127"/>
              <a:cs typeface="+mn-cs"/>
            </a:endParaRPr>
          </a:p>
        </p:txBody>
      </p:sp>
      <p:sp>
        <p:nvSpPr>
          <p:cNvPr id="9" name="TextBox 12">
            <a:extLst>
              <a:ext uri="{FF2B5EF4-FFF2-40B4-BE49-F238E27FC236}">
                <a16:creationId xmlns:a16="http://schemas.microsoft.com/office/drawing/2014/main" id="{689CA37F-F9DD-B7D1-EC6B-6D91E5E3425C}"/>
              </a:ext>
            </a:extLst>
          </p:cNvPr>
          <p:cNvSpPr txBox="1"/>
          <p:nvPr/>
        </p:nvSpPr>
        <p:spPr>
          <a:xfrm>
            <a:off x="5579718" y="2167510"/>
            <a:ext cx="4638701" cy="1384995"/>
          </a:xfrm>
          <a:prstGeom prst="rect">
            <a:avLst/>
          </a:prstGeom>
          <a:noFill/>
        </p:spPr>
        <p:txBody>
          <a:bodyPr wrap="square" rtlCol="0">
            <a:spAutoFit/>
          </a:bodyPr>
          <a:lstStyle/>
          <a:p>
            <a:pPr marL="0" marR="0" lvl="0" indent="0" algn="just" defTabSz="1219170" rtl="0" eaLnBrk="1" fontAlgn="auto" latinLnBrk="1" hangingPunct="1">
              <a:lnSpc>
                <a:spcPct val="100000"/>
              </a:lnSpc>
              <a:spcBef>
                <a:spcPts val="0"/>
              </a:spcBef>
              <a:spcAft>
                <a:spcPts val="0"/>
              </a:spcAft>
              <a:buClrTx/>
              <a:buSzTx/>
              <a:buFontTx/>
              <a:buNone/>
              <a:tabLst/>
              <a:defRPr/>
            </a:pPr>
            <a:r>
              <a:rPr kumimoji="0" lang="es-ES" altLang="ko-KR" sz="2800" b="0" i="0" u="none" strike="noStrike" kern="1200" cap="none" spc="0" normalizeH="0" baseline="0" noProof="0" dirty="0">
                <a:ln>
                  <a:noFill/>
                </a:ln>
                <a:solidFill>
                  <a:prstClr val="white"/>
                </a:solidFill>
                <a:effectLst/>
                <a:uLnTx/>
                <a:uFillTx/>
                <a:latin typeface="Century Gothic" panose="020B0502020202020204" pitchFamily="34" charset="0"/>
                <a:ea typeface="맑은 고딕" panose="020B0503020000020004" pitchFamily="34" charset="-127"/>
                <a:cs typeface="Arial" pitchFamily="34" charset="0"/>
              </a:rPr>
              <a:t>¿Adán y Eva eran libres de elegir comer del árbol o no comer del árbol?</a:t>
            </a:r>
          </a:p>
        </p:txBody>
      </p:sp>
      <p:sp>
        <p:nvSpPr>
          <p:cNvPr id="11" name="Forma libre: forma 10">
            <a:extLst>
              <a:ext uri="{FF2B5EF4-FFF2-40B4-BE49-F238E27FC236}">
                <a16:creationId xmlns:a16="http://schemas.microsoft.com/office/drawing/2014/main" id="{B18F4BD5-B165-911A-79F7-1B40B645088C}"/>
              </a:ext>
            </a:extLst>
          </p:cNvPr>
          <p:cNvSpPr/>
          <p:nvPr/>
        </p:nvSpPr>
        <p:spPr>
          <a:xfrm>
            <a:off x="3071615" y="4182603"/>
            <a:ext cx="7422478" cy="1135899"/>
          </a:xfrm>
          <a:custGeom>
            <a:avLst/>
            <a:gdLst>
              <a:gd name="csX0" fmla="*/ 0 w 6666833"/>
              <a:gd name="csY0" fmla="*/ 139233 h 835379"/>
              <a:gd name="csX1" fmla="*/ 139233 w 6666833"/>
              <a:gd name="csY1" fmla="*/ 0 h 835379"/>
              <a:gd name="csX2" fmla="*/ 6527600 w 6666833"/>
              <a:gd name="csY2" fmla="*/ 0 h 835379"/>
              <a:gd name="csX3" fmla="*/ 6666833 w 6666833"/>
              <a:gd name="csY3" fmla="*/ 139233 h 835379"/>
              <a:gd name="csX4" fmla="*/ 6666833 w 6666833"/>
              <a:gd name="csY4" fmla="*/ 696146 h 835379"/>
              <a:gd name="csX5" fmla="*/ 6527600 w 6666833"/>
              <a:gd name="csY5" fmla="*/ 835379 h 835379"/>
              <a:gd name="csX6" fmla="*/ 139233 w 6666833"/>
              <a:gd name="csY6" fmla="*/ 835379 h 835379"/>
              <a:gd name="csX7" fmla="*/ 0 w 6666833"/>
              <a:gd name="csY7" fmla="*/ 696146 h 835379"/>
              <a:gd name="csX8" fmla="*/ 0 w 6666833"/>
              <a:gd name="csY8" fmla="*/ 139233 h 8353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835379">
                <a:moveTo>
                  <a:pt x="0" y="139233"/>
                </a:moveTo>
                <a:cubicBezTo>
                  <a:pt x="0" y="62337"/>
                  <a:pt x="62337" y="0"/>
                  <a:pt x="139233" y="0"/>
                </a:cubicBezTo>
                <a:lnTo>
                  <a:pt x="6527600" y="0"/>
                </a:lnTo>
                <a:cubicBezTo>
                  <a:pt x="6604496" y="0"/>
                  <a:pt x="6666833" y="62337"/>
                  <a:pt x="6666833" y="139233"/>
                </a:cubicBezTo>
                <a:lnTo>
                  <a:pt x="6666833" y="696146"/>
                </a:lnTo>
                <a:cubicBezTo>
                  <a:pt x="6666833" y="773042"/>
                  <a:pt x="6604496" y="835379"/>
                  <a:pt x="6527600" y="835379"/>
                </a:cubicBezTo>
                <a:lnTo>
                  <a:pt x="139233" y="835379"/>
                </a:lnTo>
                <a:cubicBezTo>
                  <a:pt x="62337" y="835379"/>
                  <a:pt x="0" y="773042"/>
                  <a:pt x="0" y="696146"/>
                </a:cubicBezTo>
                <a:lnTo>
                  <a:pt x="0" y="139233"/>
                </a:lnTo>
                <a:close/>
              </a:path>
            </a:pathLst>
          </a:custGeom>
          <a:solidFill>
            <a:schemeClr val="accent2"/>
          </a:solidFill>
        </p:spPr>
        <p:style>
          <a:lnRef idx="0">
            <a:schemeClr val="lt1">
              <a:hueOff val="0"/>
              <a:satOff val="0"/>
              <a:lumOff val="0"/>
              <a:alphaOff val="0"/>
            </a:schemeClr>
          </a:lnRef>
          <a:fillRef idx="3">
            <a:schemeClr val="accent5">
              <a:hueOff val="-12152150"/>
              <a:satOff val="-826"/>
              <a:lumOff val="1961"/>
              <a:alphaOff val="0"/>
            </a:schemeClr>
          </a:fillRef>
          <a:effectRef idx="2">
            <a:schemeClr val="accent5">
              <a:hueOff val="-12152150"/>
              <a:satOff val="-826"/>
              <a:lumOff val="1961"/>
              <a:alphaOff val="0"/>
            </a:schemeClr>
          </a:effectRef>
          <a:fontRef idx="minor">
            <a:schemeClr val="lt1"/>
          </a:fontRef>
        </p:style>
        <p:txBody>
          <a:bodyPr spcFirstLastPara="0" vert="horz" wrap="square" lIns="120790" tIns="120790" rIns="120790" bIns="120790" numCol="1" spcCol="1270" anchor="ctr" anchorCtr="0">
            <a:noAutofit/>
          </a:bodyPr>
          <a:lstStyle/>
          <a:p>
            <a:pPr marL="0" marR="0" lvl="0" indent="0" algn="ctr" defTabSz="933450" rtl="0" eaLnBrk="1" fontAlgn="auto" latinLnBrk="0" hangingPunct="1">
              <a:lnSpc>
                <a:spcPct val="90000"/>
              </a:lnSpc>
              <a:spcBef>
                <a:spcPct val="0"/>
              </a:spcBef>
              <a:spcAft>
                <a:spcPct val="35000"/>
              </a:spcAft>
              <a:buClrTx/>
              <a:buSzTx/>
              <a:buFontTx/>
              <a:buNone/>
              <a:tabLst/>
              <a:defRPr/>
            </a:pPr>
            <a:r>
              <a:rPr kumimoji="0" lang="es-ES" sz="24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Si es así, ¿fueron literalmente los únicos humanos que alguna vez tuvieron la posibilidad de elegir?</a:t>
            </a:r>
          </a:p>
        </p:txBody>
      </p:sp>
      <p:pic>
        <p:nvPicPr>
          <p:cNvPr id="4" name="Imagen 3">
            <a:extLst>
              <a:ext uri="{FF2B5EF4-FFF2-40B4-BE49-F238E27FC236}">
                <a16:creationId xmlns:a16="http://schemas.microsoft.com/office/drawing/2014/main" id="{F9B907D0-A349-ECDB-0533-8CACC10562A5}"/>
              </a:ext>
            </a:extLst>
          </p:cNvPr>
          <p:cNvPicPr>
            <a:picLocks noChangeAspect="1"/>
          </p:cNvPicPr>
          <p:nvPr/>
        </p:nvPicPr>
        <p:blipFill rotWithShape="1">
          <a:blip r:embed="rId3"/>
          <a:srcRect l="17974" r="17974"/>
          <a:stretch>
            <a:fillRect/>
          </a:stretch>
        </p:blipFill>
        <p:spPr>
          <a:xfrm>
            <a:off x="2965912" y="1883740"/>
            <a:ext cx="1805925" cy="1805925"/>
          </a:xfrm>
          <a:prstGeom prst="flowChartConnector">
            <a:avLst/>
          </a:prstGeom>
        </p:spPr>
      </p:pic>
      <p:sp>
        <p:nvSpPr>
          <p:cNvPr id="5" name="Círculo: vacío 4">
            <a:extLst>
              <a:ext uri="{FF2B5EF4-FFF2-40B4-BE49-F238E27FC236}">
                <a16:creationId xmlns:a16="http://schemas.microsoft.com/office/drawing/2014/main" id="{37DEEB4C-80B7-6599-F659-F871597E93AC}"/>
              </a:ext>
            </a:extLst>
          </p:cNvPr>
          <p:cNvSpPr/>
          <p:nvPr/>
        </p:nvSpPr>
        <p:spPr>
          <a:xfrm>
            <a:off x="2816528" y="1745376"/>
            <a:ext cx="2082644" cy="2082650"/>
          </a:xfrm>
          <a:prstGeom prst="donut">
            <a:avLst>
              <a:gd name="adj" fmla="val 4282"/>
            </a:avLst>
          </a:prstGeom>
          <a:solidFill>
            <a:sysClr val="window" lastClr="FFFFFF"/>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500" b="0" i="0" u="none" strike="noStrike" kern="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68179956"/>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57467D5-4FB1-4762-EDE6-74F15A6979C0}"/>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BE718B22-0480-6FB4-F0F0-88DA5900BC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Imagen 4" descr="Una mesa de madera&#10;&#10;El contenido generado por IA puede ser incorrecto.">
            <a:extLst>
              <a:ext uri="{FF2B5EF4-FFF2-40B4-BE49-F238E27FC236}">
                <a16:creationId xmlns:a16="http://schemas.microsoft.com/office/drawing/2014/main" id="{555D4329-803D-492C-0CCD-4B750D8CD0FC}"/>
              </a:ext>
            </a:extLst>
          </p:cNvPr>
          <p:cNvPicPr>
            <a:picLocks noChangeAspect="1"/>
          </p:cNvPicPr>
          <p:nvPr/>
        </p:nvPicPr>
        <p:blipFill>
          <a:blip r:embed="rId2">
            <a:alphaModFix amt="50000"/>
          </a:blip>
          <a:srcRect t="1765"/>
          <a:stretch>
            <a:fillRect/>
          </a:stretch>
        </p:blipFill>
        <p:spPr>
          <a:xfrm>
            <a:off x="20" y="1282"/>
            <a:ext cx="12191980" cy="6856718"/>
          </a:xfrm>
          <a:prstGeom prst="rect">
            <a:avLst/>
          </a:prstGeom>
        </p:spPr>
      </p:pic>
      <p:sp>
        <p:nvSpPr>
          <p:cNvPr id="7" name="Title 1">
            <a:extLst>
              <a:ext uri="{FF2B5EF4-FFF2-40B4-BE49-F238E27FC236}">
                <a16:creationId xmlns:a16="http://schemas.microsoft.com/office/drawing/2014/main" id="{D8457F42-510D-EC55-E110-4B473BDB923C}"/>
              </a:ext>
            </a:extLst>
          </p:cNvPr>
          <p:cNvSpPr>
            <a:spLocks noGrp="1"/>
          </p:cNvSpPr>
          <p:nvPr>
            <p:ph type="title"/>
          </p:nvPr>
        </p:nvSpPr>
        <p:spPr>
          <a:xfrm>
            <a:off x="1223010" y="723506"/>
            <a:ext cx="9761220" cy="724936"/>
          </a:xfrm>
        </p:spPr>
        <p:txBody>
          <a:bodyPr>
            <a:noAutofit/>
          </a:bodyPr>
          <a:lstStyle/>
          <a:p>
            <a:pPr algn="ctr"/>
            <a:r>
              <a:rPr lang="es-ES" sz="4800" noProof="0" dirty="0">
                <a:solidFill>
                  <a:schemeClr val="bg1"/>
                </a:solidFill>
                <a:latin typeface="Impact" panose="020B0806030902050204" pitchFamily="34" charset="0"/>
              </a:rPr>
              <a:t>Romanos 5:12-19 Adán y Jesús</a:t>
            </a:r>
            <a:endParaRPr lang="es-MX" sz="4800" noProof="0" dirty="0">
              <a:solidFill>
                <a:schemeClr val="bg1"/>
              </a:solidFill>
              <a:latin typeface="Impact" panose="020B0806030902050204" pitchFamily="34" charset="0"/>
            </a:endParaRPr>
          </a:p>
        </p:txBody>
      </p:sp>
      <p:sp>
        <p:nvSpPr>
          <p:cNvPr id="4" name="Content Placeholder 2">
            <a:extLst>
              <a:ext uri="{FF2B5EF4-FFF2-40B4-BE49-F238E27FC236}">
                <a16:creationId xmlns:a16="http://schemas.microsoft.com/office/drawing/2014/main" id="{E5DFADC8-282C-8BF9-9DCF-5D89E30B10E0}"/>
              </a:ext>
            </a:extLst>
          </p:cNvPr>
          <p:cNvSpPr>
            <a:spLocks noGrp="1"/>
          </p:cNvSpPr>
          <p:nvPr>
            <p:ph idx="1"/>
          </p:nvPr>
        </p:nvSpPr>
        <p:spPr>
          <a:xfrm>
            <a:off x="1981200" y="1637309"/>
            <a:ext cx="8797290" cy="2214601"/>
          </a:xfrm>
        </p:spPr>
        <p:txBody>
          <a:bodyPr>
            <a:normAutofit/>
          </a:bodyPr>
          <a:lstStyle/>
          <a:p>
            <a:pPr marL="136525" indent="0">
              <a:buNone/>
            </a:pPr>
            <a:r>
              <a:rPr lang="es-MX" sz="2400" noProof="0" dirty="0">
                <a:solidFill>
                  <a:schemeClr val="bg1"/>
                </a:solidFill>
                <a:latin typeface="Century Gothic" panose="020B0502020202020204" pitchFamily="34" charset="0"/>
              </a:rPr>
              <a:t>Romanos 5:15  La dádiva no es (exactamente) como la transgresión.</a:t>
            </a:r>
          </a:p>
          <a:p>
            <a:pPr marL="136525" indent="0">
              <a:buNone/>
            </a:pPr>
            <a:r>
              <a:rPr lang="es-MX" sz="2400" noProof="0" dirty="0">
                <a:solidFill>
                  <a:schemeClr val="bg1"/>
                </a:solidFill>
                <a:latin typeface="Century Gothic" panose="020B0502020202020204" pitchFamily="34" charset="0"/>
              </a:rPr>
              <a:t>La dádiva :  Jesús</a:t>
            </a:r>
          </a:p>
          <a:p>
            <a:pPr marL="136525" indent="0">
              <a:buNone/>
            </a:pPr>
            <a:r>
              <a:rPr lang="es-MX" sz="2400" noProof="0" dirty="0">
                <a:solidFill>
                  <a:schemeClr val="bg1"/>
                </a:solidFill>
                <a:latin typeface="Century Gothic" panose="020B0502020202020204" pitchFamily="34" charset="0"/>
              </a:rPr>
              <a:t>La transgresión :  Adán; similar, pero diferente.</a:t>
            </a:r>
          </a:p>
        </p:txBody>
      </p:sp>
      <p:grpSp>
        <p:nvGrpSpPr>
          <p:cNvPr id="6" name="Grupo 5">
            <a:extLst>
              <a:ext uri="{FF2B5EF4-FFF2-40B4-BE49-F238E27FC236}">
                <a16:creationId xmlns:a16="http://schemas.microsoft.com/office/drawing/2014/main" id="{3735C872-BA1B-258C-50A4-619164E6E40B}"/>
              </a:ext>
            </a:extLst>
          </p:cNvPr>
          <p:cNvGrpSpPr/>
          <p:nvPr/>
        </p:nvGrpSpPr>
        <p:grpSpPr>
          <a:xfrm>
            <a:off x="3530382" y="3484253"/>
            <a:ext cx="1729016" cy="1721195"/>
            <a:chOff x="895115" y="1914970"/>
            <a:chExt cx="1055895" cy="1102185"/>
          </a:xfrm>
        </p:grpSpPr>
        <p:sp>
          <p:nvSpPr>
            <p:cNvPr id="11" name="Diagrama de flujo: conector 10">
              <a:extLst>
                <a:ext uri="{FF2B5EF4-FFF2-40B4-BE49-F238E27FC236}">
                  <a16:creationId xmlns:a16="http://schemas.microsoft.com/office/drawing/2014/main" id="{13B86958-9617-0FFA-D4E2-07F110D41415}"/>
                </a:ext>
              </a:extLst>
            </p:cNvPr>
            <p:cNvSpPr/>
            <p:nvPr/>
          </p:nvSpPr>
          <p:spPr>
            <a:xfrm>
              <a:off x="897189" y="1924941"/>
              <a:ext cx="1053821" cy="1085966"/>
            </a:xfrm>
            <a:prstGeom prst="flowChartConnector">
              <a:avLst/>
            </a:prstGeom>
            <a:solidFill>
              <a:srgbClr val="C00000"/>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000" dirty="0">
                  <a:solidFill>
                    <a:prstClr val="white"/>
                  </a:solidFill>
                  <a:latin typeface="Impact" panose="020B0806030902050204" pitchFamily="34" charset="0"/>
                </a:rPr>
                <a:t>Un acto dio lugar a muchos pecados</a:t>
              </a:r>
              <a:endParaRPr kumimoji="0" lang="es-ES" sz="20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14" name="Círculo: vacío 13">
              <a:extLst>
                <a:ext uri="{FF2B5EF4-FFF2-40B4-BE49-F238E27FC236}">
                  <a16:creationId xmlns:a16="http://schemas.microsoft.com/office/drawing/2014/main" id="{2C20E3F5-9127-2470-47D7-BB932A4CA381}"/>
                </a:ext>
              </a:extLst>
            </p:cNvPr>
            <p:cNvSpPr/>
            <p:nvPr/>
          </p:nvSpPr>
          <p:spPr>
            <a:xfrm>
              <a:off x="895115" y="1914970"/>
              <a:ext cx="1051117" cy="1102185"/>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7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grpSp>
        <p:nvGrpSpPr>
          <p:cNvPr id="15" name="Grupo 14">
            <a:extLst>
              <a:ext uri="{FF2B5EF4-FFF2-40B4-BE49-F238E27FC236}">
                <a16:creationId xmlns:a16="http://schemas.microsoft.com/office/drawing/2014/main" id="{EDF5568A-0670-65BE-C900-C972E5988D0D}"/>
              </a:ext>
            </a:extLst>
          </p:cNvPr>
          <p:cNvGrpSpPr/>
          <p:nvPr/>
        </p:nvGrpSpPr>
        <p:grpSpPr>
          <a:xfrm>
            <a:off x="7028637" y="3484253"/>
            <a:ext cx="1729016" cy="1721195"/>
            <a:chOff x="895115" y="1914970"/>
            <a:chExt cx="1055895" cy="1102185"/>
          </a:xfrm>
        </p:grpSpPr>
        <p:sp>
          <p:nvSpPr>
            <p:cNvPr id="16" name="Diagrama de flujo: conector 15">
              <a:extLst>
                <a:ext uri="{FF2B5EF4-FFF2-40B4-BE49-F238E27FC236}">
                  <a16:creationId xmlns:a16="http://schemas.microsoft.com/office/drawing/2014/main" id="{1BB70508-BC3D-FE57-D54A-CADE919C2281}"/>
                </a:ext>
              </a:extLst>
            </p:cNvPr>
            <p:cNvSpPr/>
            <p:nvPr/>
          </p:nvSpPr>
          <p:spPr>
            <a:xfrm>
              <a:off x="897189" y="1924941"/>
              <a:ext cx="1053821" cy="1085966"/>
            </a:xfrm>
            <a:prstGeom prst="flowChartConnector">
              <a:avLst/>
            </a:prstGeom>
            <a:solidFill>
              <a:srgbClr val="0070C0"/>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dirty="0">
                  <a:solidFill>
                    <a:prstClr val="white"/>
                  </a:solidFill>
                  <a:latin typeface="Impact" panose="020B0806030902050204" pitchFamily="34" charset="0"/>
                </a:rPr>
                <a:t>Los muchos pecados dieron lugar a un solo acto</a:t>
              </a:r>
              <a:endParaRPr kumimoji="0" lang="es-ES" sz="16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17" name="Círculo: vacío 16">
              <a:extLst>
                <a:ext uri="{FF2B5EF4-FFF2-40B4-BE49-F238E27FC236}">
                  <a16:creationId xmlns:a16="http://schemas.microsoft.com/office/drawing/2014/main" id="{2B4D31F7-7D9B-5A0F-CC2E-AECBB073DA44}"/>
                </a:ext>
              </a:extLst>
            </p:cNvPr>
            <p:cNvSpPr/>
            <p:nvPr/>
          </p:nvSpPr>
          <p:spPr>
            <a:xfrm>
              <a:off x="895115" y="1914970"/>
              <a:ext cx="1051117" cy="1102185"/>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7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pic>
        <p:nvPicPr>
          <p:cNvPr id="20" name="Imagen 19">
            <a:extLst>
              <a:ext uri="{FF2B5EF4-FFF2-40B4-BE49-F238E27FC236}">
                <a16:creationId xmlns:a16="http://schemas.microsoft.com/office/drawing/2014/main" id="{9642168F-47B7-53AB-4093-F37BDA4EDAAE}"/>
              </a:ext>
            </a:extLst>
          </p:cNvPr>
          <p:cNvPicPr>
            <a:picLocks noChangeAspect="1"/>
          </p:cNvPicPr>
          <p:nvPr/>
        </p:nvPicPr>
        <p:blipFill>
          <a:blip r:embed="rId3"/>
          <a:srcRect l="6877" t="26309" r="13414" b="19500"/>
          <a:stretch>
            <a:fillRect/>
          </a:stretch>
        </p:blipFill>
        <p:spPr>
          <a:xfrm>
            <a:off x="5309656" y="3784780"/>
            <a:ext cx="1584494" cy="1077219"/>
          </a:xfrm>
          <a:prstGeom prst="rect">
            <a:avLst/>
          </a:prstGeom>
        </p:spPr>
      </p:pic>
      <p:sp>
        <p:nvSpPr>
          <p:cNvPr id="21" name="Content Placeholder 2">
            <a:extLst>
              <a:ext uri="{FF2B5EF4-FFF2-40B4-BE49-F238E27FC236}">
                <a16:creationId xmlns:a16="http://schemas.microsoft.com/office/drawing/2014/main" id="{1D27EFC6-260C-24A6-094B-38CF1A6DBC84}"/>
              </a:ext>
            </a:extLst>
          </p:cNvPr>
          <p:cNvSpPr txBox="1">
            <a:spLocks/>
          </p:cNvSpPr>
          <p:nvPr/>
        </p:nvSpPr>
        <p:spPr>
          <a:xfrm>
            <a:off x="1853565" y="5508692"/>
            <a:ext cx="8797290" cy="9344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indent="0">
              <a:buFont typeface="Arial" panose="020B0604020202020204" pitchFamily="34" charset="0"/>
              <a:buNone/>
            </a:pPr>
            <a:r>
              <a:rPr lang="es-MX" dirty="0">
                <a:solidFill>
                  <a:schemeClr val="bg1"/>
                </a:solidFill>
                <a:latin typeface="Century Gothic" panose="020B0502020202020204" pitchFamily="34" charset="0"/>
              </a:rPr>
              <a:t>Romanos 5:</a:t>
            </a:r>
            <a:r>
              <a:rPr lang="es-ES" dirty="0">
                <a:solidFill>
                  <a:schemeClr val="bg1"/>
                </a:solidFill>
                <a:latin typeface="Century Gothic" panose="020B0502020202020204" pitchFamily="34" charset="0"/>
              </a:rPr>
              <a:t>18-19  condenación para todos y vida para todos….</a:t>
            </a:r>
          </a:p>
        </p:txBody>
      </p:sp>
    </p:spTree>
    <p:extLst>
      <p:ext uri="{BB962C8B-B14F-4D97-AF65-F5344CB8AC3E}">
        <p14:creationId xmlns:p14="http://schemas.microsoft.com/office/powerpoint/2010/main" val="22867541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994BC941-FFBE-4F78-C2CB-1A62B4631D03}"/>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309F573C-BE32-BD5B-A9AA-BF83FE68E5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Imagen 2">
            <a:extLst>
              <a:ext uri="{FF2B5EF4-FFF2-40B4-BE49-F238E27FC236}">
                <a16:creationId xmlns:a16="http://schemas.microsoft.com/office/drawing/2014/main" id="{72ECC46F-BE0E-6966-19C5-BD5EC437AFC3}"/>
              </a:ext>
            </a:extLst>
          </p:cNvPr>
          <p:cNvPicPr>
            <a:picLocks noChangeAspect="1"/>
          </p:cNvPicPr>
          <p:nvPr/>
        </p:nvPicPr>
        <p:blipFill>
          <a:blip r:embed="rId2">
            <a:alphaModFix amt="35000"/>
          </a:blip>
          <a:srcRect t="17857" b="5613"/>
          <a:stretch>
            <a:fillRect/>
          </a:stretch>
        </p:blipFill>
        <p:spPr>
          <a:xfrm>
            <a:off x="20" y="1"/>
            <a:ext cx="12191980" cy="6857999"/>
          </a:xfrm>
          <a:prstGeom prst="rect">
            <a:avLst/>
          </a:prstGeom>
        </p:spPr>
      </p:pic>
      <p:grpSp>
        <p:nvGrpSpPr>
          <p:cNvPr id="14" name="Grupo 13">
            <a:extLst>
              <a:ext uri="{FF2B5EF4-FFF2-40B4-BE49-F238E27FC236}">
                <a16:creationId xmlns:a16="http://schemas.microsoft.com/office/drawing/2014/main" id="{FA4FEA7D-B319-2444-F2CF-D5B8412278B4}"/>
              </a:ext>
            </a:extLst>
          </p:cNvPr>
          <p:cNvGrpSpPr/>
          <p:nvPr/>
        </p:nvGrpSpPr>
        <p:grpSpPr>
          <a:xfrm>
            <a:off x="580506" y="455501"/>
            <a:ext cx="1564722" cy="1564725"/>
            <a:chOff x="882599" y="1916765"/>
            <a:chExt cx="1156229" cy="1212404"/>
          </a:xfrm>
        </p:grpSpPr>
        <p:sp>
          <p:nvSpPr>
            <p:cNvPr id="15" name="Diagrama de flujo: conector 14">
              <a:extLst>
                <a:ext uri="{FF2B5EF4-FFF2-40B4-BE49-F238E27FC236}">
                  <a16:creationId xmlns:a16="http://schemas.microsoft.com/office/drawing/2014/main" id="{B83AC1D8-AEC5-56F0-F0EC-D28E5766C645}"/>
                </a:ext>
              </a:extLst>
            </p:cNvPr>
            <p:cNvSpPr/>
            <p:nvPr/>
          </p:nvSpPr>
          <p:spPr>
            <a:xfrm>
              <a:off x="962834" y="1992687"/>
              <a:ext cx="1006070" cy="1054947"/>
            </a:xfrm>
            <a:prstGeom prst="flowChartConnector">
              <a:avLst/>
            </a:prstGeom>
            <a:solidFill>
              <a:srgbClr val="C00000"/>
            </a:solidFill>
            <a:ln w="381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4800" kern="0" dirty="0">
                  <a:solidFill>
                    <a:prstClr val="white"/>
                  </a:solidFill>
                  <a:latin typeface="Impact" panose="020B0806030902050204" pitchFamily="34" charset="0"/>
                </a:rPr>
                <a:t>6</a:t>
              </a:r>
              <a:endParaRPr kumimoji="0" lang="es-MX" sz="2400" b="0" i="0" u="none" strike="noStrike" kern="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16" name="Círculo: vacío 15">
              <a:extLst>
                <a:ext uri="{FF2B5EF4-FFF2-40B4-BE49-F238E27FC236}">
                  <a16:creationId xmlns:a16="http://schemas.microsoft.com/office/drawing/2014/main" id="{2D056A53-C628-5FFD-B6A2-24867A2EC8AD}"/>
                </a:ext>
              </a:extLst>
            </p:cNvPr>
            <p:cNvSpPr/>
            <p:nvPr/>
          </p:nvSpPr>
          <p:spPr>
            <a:xfrm>
              <a:off x="882599" y="1916765"/>
              <a:ext cx="1156229" cy="1212404"/>
            </a:xfrm>
            <a:prstGeom prst="donut">
              <a:avLst>
                <a:gd name="adj" fmla="val 4282"/>
              </a:avLst>
            </a:prstGeom>
            <a:solidFill>
              <a:sysClr val="window" lastClr="FFFFFF"/>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500" b="0" i="0" u="none" strike="noStrike" kern="0" cap="none" spc="0" normalizeH="0" baseline="0" noProof="0" dirty="0">
                <a:ln>
                  <a:noFill/>
                </a:ln>
                <a:solidFill>
                  <a:prstClr val="black"/>
                </a:solidFill>
                <a:effectLst/>
                <a:uLnTx/>
                <a:uFillTx/>
                <a:latin typeface="Aptos" panose="02110004020202020204"/>
                <a:ea typeface="+mn-ea"/>
                <a:cs typeface="+mn-cs"/>
              </a:endParaRPr>
            </a:p>
          </p:txBody>
        </p:sp>
      </p:grpSp>
      <p:sp>
        <p:nvSpPr>
          <p:cNvPr id="21" name="Rectangle 4">
            <a:extLst>
              <a:ext uri="{FF2B5EF4-FFF2-40B4-BE49-F238E27FC236}">
                <a16:creationId xmlns:a16="http://schemas.microsoft.com/office/drawing/2014/main" id="{E939C70A-97F6-10C8-E074-48A1283AF96E}"/>
              </a:ext>
            </a:extLst>
          </p:cNvPr>
          <p:cNvSpPr/>
          <p:nvPr/>
        </p:nvSpPr>
        <p:spPr>
          <a:xfrm>
            <a:off x="2357940" y="932495"/>
            <a:ext cx="4239889" cy="3622684"/>
          </a:xfrm>
          <a:prstGeom prst="rect">
            <a:avLst/>
          </a:prstGeom>
          <a:noFill/>
          <a:ln w="63500" cap="flat" cmpd="sng" algn="ctr">
            <a:solidFill>
              <a:schemeClr val="tx1"/>
            </a:solidFill>
            <a:prstDash val="solid"/>
            <a:miter lim="800000"/>
          </a:ln>
          <a:effectLst/>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0" cap="none" spc="0" normalizeH="0" baseline="0" noProof="0" dirty="0">
              <a:ln>
                <a:noFill/>
              </a:ln>
              <a:solidFill>
                <a:prstClr val="white"/>
              </a:solidFill>
              <a:effectLst/>
              <a:uLnTx/>
              <a:uFillTx/>
              <a:latin typeface="Century Gothic" panose="020B0502020202020204" pitchFamily="34" charset="0"/>
              <a:ea typeface="맑은 고딕" panose="020B0503020000020004" pitchFamily="34" charset="-127"/>
              <a:cs typeface="+mn-cs"/>
            </a:endParaRPr>
          </a:p>
        </p:txBody>
      </p:sp>
      <p:sp>
        <p:nvSpPr>
          <p:cNvPr id="23" name="TextBox 12">
            <a:extLst>
              <a:ext uri="{FF2B5EF4-FFF2-40B4-BE49-F238E27FC236}">
                <a16:creationId xmlns:a16="http://schemas.microsoft.com/office/drawing/2014/main" id="{0A57FE8F-33B4-5ED2-658F-FACB3368F588}"/>
              </a:ext>
            </a:extLst>
          </p:cNvPr>
          <p:cNvSpPr txBox="1"/>
          <p:nvPr/>
        </p:nvSpPr>
        <p:spPr>
          <a:xfrm>
            <a:off x="2562198" y="1015749"/>
            <a:ext cx="3808977" cy="3539430"/>
          </a:xfrm>
          <a:prstGeom prst="rect">
            <a:avLst/>
          </a:prstGeom>
          <a:noFill/>
        </p:spPr>
        <p:txBody>
          <a:bodyPr wrap="square" rtlCol="0">
            <a:spAutoFit/>
          </a:bodyPr>
          <a:lstStyle/>
          <a:p>
            <a:pPr marL="0" marR="0" lvl="0" indent="0" algn="just" defTabSz="1219170" rtl="0" eaLnBrk="1" fontAlgn="auto" latinLnBrk="1" hangingPunct="1">
              <a:lnSpc>
                <a:spcPct val="100000"/>
              </a:lnSpc>
              <a:spcBef>
                <a:spcPts val="0"/>
              </a:spcBef>
              <a:spcAft>
                <a:spcPts val="0"/>
              </a:spcAft>
              <a:buClrTx/>
              <a:buSzTx/>
              <a:buFontTx/>
              <a:buNone/>
              <a:tabLst/>
              <a:defRPr/>
            </a:pPr>
            <a:r>
              <a:rPr kumimoji="0" lang="es-ES" altLang="ko-KR" sz="2800" b="0" i="0" u="none" strike="noStrike" kern="1200" cap="none" spc="0" normalizeH="0" baseline="0" noProof="0" dirty="0">
                <a:ln>
                  <a:noFill/>
                </a:ln>
                <a:solidFill>
                  <a:prstClr val="white"/>
                </a:solidFill>
                <a:effectLst/>
                <a:uLnTx/>
                <a:uFillTx/>
                <a:latin typeface="Century Gothic" panose="020B0502020202020204" pitchFamily="34" charset="0"/>
                <a:ea typeface="맑은 고딕" panose="020B0503020000020004" pitchFamily="34" charset="-127"/>
                <a:cs typeface="Arial" pitchFamily="34" charset="0"/>
              </a:rPr>
              <a:t>(Dada la depravación total) ¿Qué pasa con los bebés que mueren? (Si crees en el bautismo infantil, ¿qué pasa si el bebé no es bautizado?)</a:t>
            </a:r>
          </a:p>
        </p:txBody>
      </p:sp>
      <p:sp>
        <p:nvSpPr>
          <p:cNvPr id="2" name="Forma libre: forma 1">
            <a:extLst>
              <a:ext uri="{FF2B5EF4-FFF2-40B4-BE49-F238E27FC236}">
                <a16:creationId xmlns:a16="http://schemas.microsoft.com/office/drawing/2014/main" id="{B1A5DFA8-B8DF-74E2-130C-944B9D9825FA}"/>
              </a:ext>
            </a:extLst>
          </p:cNvPr>
          <p:cNvSpPr/>
          <p:nvPr/>
        </p:nvSpPr>
        <p:spPr>
          <a:xfrm>
            <a:off x="6802087" y="1420430"/>
            <a:ext cx="5031437" cy="2678390"/>
          </a:xfrm>
          <a:custGeom>
            <a:avLst/>
            <a:gdLst>
              <a:gd name="csX0" fmla="*/ 0 w 6666833"/>
              <a:gd name="csY0" fmla="*/ 139233 h 835379"/>
              <a:gd name="csX1" fmla="*/ 139233 w 6666833"/>
              <a:gd name="csY1" fmla="*/ 0 h 835379"/>
              <a:gd name="csX2" fmla="*/ 6527600 w 6666833"/>
              <a:gd name="csY2" fmla="*/ 0 h 835379"/>
              <a:gd name="csX3" fmla="*/ 6666833 w 6666833"/>
              <a:gd name="csY3" fmla="*/ 139233 h 835379"/>
              <a:gd name="csX4" fmla="*/ 6666833 w 6666833"/>
              <a:gd name="csY4" fmla="*/ 696146 h 835379"/>
              <a:gd name="csX5" fmla="*/ 6527600 w 6666833"/>
              <a:gd name="csY5" fmla="*/ 835379 h 835379"/>
              <a:gd name="csX6" fmla="*/ 139233 w 6666833"/>
              <a:gd name="csY6" fmla="*/ 835379 h 835379"/>
              <a:gd name="csX7" fmla="*/ 0 w 6666833"/>
              <a:gd name="csY7" fmla="*/ 696146 h 835379"/>
              <a:gd name="csX8" fmla="*/ 0 w 6666833"/>
              <a:gd name="csY8" fmla="*/ 139233 h 8353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666833" h="835379">
                <a:moveTo>
                  <a:pt x="0" y="139233"/>
                </a:moveTo>
                <a:cubicBezTo>
                  <a:pt x="0" y="62337"/>
                  <a:pt x="62337" y="0"/>
                  <a:pt x="139233" y="0"/>
                </a:cubicBezTo>
                <a:lnTo>
                  <a:pt x="6527600" y="0"/>
                </a:lnTo>
                <a:cubicBezTo>
                  <a:pt x="6604496" y="0"/>
                  <a:pt x="6666833" y="62337"/>
                  <a:pt x="6666833" y="139233"/>
                </a:cubicBezTo>
                <a:lnTo>
                  <a:pt x="6666833" y="696146"/>
                </a:lnTo>
                <a:cubicBezTo>
                  <a:pt x="6666833" y="773042"/>
                  <a:pt x="6604496" y="835379"/>
                  <a:pt x="6527600" y="835379"/>
                </a:cubicBezTo>
                <a:lnTo>
                  <a:pt x="139233" y="835379"/>
                </a:lnTo>
                <a:cubicBezTo>
                  <a:pt x="62337" y="835379"/>
                  <a:pt x="0" y="773042"/>
                  <a:pt x="0" y="696146"/>
                </a:cubicBezTo>
                <a:lnTo>
                  <a:pt x="0" y="139233"/>
                </a:lnTo>
                <a:close/>
              </a:path>
            </a:pathLst>
          </a:custGeom>
          <a:solidFill>
            <a:srgbClr val="C00000"/>
          </a:solidFill>
        </p:spPr>
        <p:style>
          <a:lnRef idx="0">
            <a:schemeClr val="lt1">
              <a:hueOff val="0"/>
              <a:satOff val="0"/>
              <a:lumOff val="0"/>
              <a:alphaOff val="0"/>
            </a:schemeClr>
          </a:lnRef>
          <a:fillRef idx="3">
            <a:schemeClr val="accent5">
              <a:hueOff val="-12152150"/>
              <a:satOff val="-826"/>
              <a:lumOff val="1961"/>
              <a:alphaOff val="0"/>
            </a:schemeClr>
          </a:fillRef>
          <a:effectRef idx="2">
            <a:schemeClr val="accent5">
              <a:hueOff val="-12152150"/>
              <a:satOff val="-826"/>
              <a:lumOff val="1961"/>
              <a:alphaOff val="0"/>
            </a:schemeClr>
          </a:effectRef>
          <a:fontRef idx="minor">
            <a:schemeClr val="lt1"/>
          </a:fontRef>
        </p:style>
        <p:txBody>
          <a:bodyPr spcFirstLastPara="0" vert="horz" wrap="square" lIns="120790" tIns="120790" rIns="120790" bIns="120790" numCol="1" spcCol="1270" anchor="ctr" anchorCtr="0">
            <a:noAutofit/>
          </a:bodyPr>
          <a:lstStyle/>
          <a:p>
            <a:pPr marL="0" marR="0" lvl="0" indent="0" algn="ctr" defTabSz="933450" rtl="0" eaLnBrk="1" fontAlgn="auto" latinLnBrk="0" hangingPunct="1">
              <a:lnSpc>
                <a:spcPct val="90000"/>
              </a:lnSpc>
              <a:spcBef>
                <a:spcPct val="0"/>
              </a:spcBef>
              <a:spcAft>
                <a:spcPct val="35000"/>
              </a:spcAft>
              <a:buClrTx/>
              <a:buSzTx/>
              <a:buFontTx/>
              <a:buNone/>
              <a:tabLst/>
              <a:defRPr/>
            </a:pPr>
            <a:r>
              <a:rPr kumimoji="0" lang="es-ES" sz="24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Calvinistas entrenados: </a:t>
            </a:r>
          </a:p>
          <a:p>
            <a:pPr marL="0" marR="0" lvl="0" indent="0" algn="ctr" defTabSz="933450" rtl="0" eaLnBrk="1" fontAlgn="auto" latinLnBrk="0" hangingPunct="1">
              <a:lnSpc>
                <a:spcPct val="90000"/>
              </a:lnSpc>
              <a:spcBef>
                <a:spcPct val="0"/>
              </a:spcBef>
              <a:spcAft>
                <a:spcPct val="35000"/>
              </a:spcAft>
              <a:buClrTx/>
              <a:buSzTx/>
              <a:buFontTx/>
              <a:buNone/>
              <a:tabLst/>
              <a:defRPr/>
            </a:pPr>
            <a:r>
              <a:rPr lang="es-ES" sz="2400" dirty="0">
                <a:solidFill>
                  <a:prstClr val="white"/>
                </a:solidFill>
                <a:latin typeface="Century Gothic" panose="020B0502020202020204" pitchFamily="34" charset="0"/>
              </a:rPr>
              <a:t>a. </a:t>
            </a:r>
            <a:r>
              <a:rPr kumimoji="0" lang="es-ES" sz="24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Los bebés elegidos se salvan, los no elegidos van al infierno.</a:t>
            </a:r>
          </a:p>
          <a:p>
            <a:pPr marL="0" marR="0" lvl="0" indent="0" algn="ctr" defTabSz="933450" rtl="0" eaLnBrk="1" fontAlgn="auto" latinLnBrk="0" hangingPunct="1">
              <a:lnSpc>
                <a:spcPct val="90000"/>
              </a:lnSpc>
              <a:spcBef>
                <a:spcPct val="0"/>
              </a:spcBef>
              <a:spcAft>
                <a:spcPct val="35000"/>
              </a:spcAft>
              <a:buClrTx/>
              <a:buSzTx/>
              <a:buFontTx/>
              <a:buNone/>
              <a:tabLst/>
              <a:defRPr/>
            </a:pPr>
            <a:r>
              <a:rPr kumimoji="0" lang="es-ES" sz="24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b. Los bebés no elegidos nunca mueren antes de tener la edad suficiente para rendir cuentas. Solo mueren los bebés elegidos.</a:t>
            </a:r>
          </a:p>
        </p:txBody>
      </p:sp>
      <p:sp>
        <p:nvSpPr>
          <p:cNvPr id="9" name="CuadroTexto 8">
            <a:extLst>
              <a:ext uri="{FF2B5EF4-FFF2-40B4-BE49-F238E27FC236}">
                <a16:creationId xmlns:a16="http://schemas.microsoft.com/office/drawing/2014/main" id="{E59C8EB6-E27A-78CC-9316-9A6049584D0C}"/>
              </a:ext>
            </a:extLst>
          </p:cNvPr>
          <p:cNvSpPr txBox="1"/>
          <p:nvPr/>
        </p:nvSpPr>
        <p:spPr>
          <a:xfrm>
            <a:off x="1931670" y="4909096"/>
            <a:ext cx="9304019" cy="1200329"/>
          </a:xfrm>
          <a:prstGeom prst="rect">
            <a:avLst/>
          </a:prstGeom>
          <a:noFill/>
        </p:spPr>
        <p:txBody>
          <a:bodyPr wrap="square">
            <a:spAutoFit/>
          </a:bodyPr>
          <a:lstStyle/>
          <a:p>
            <a:pPr marL="0" indent="0">
              <a:buNone/>
              <a:defRPr/>
            </a:pPr>
            <a:r>
              <a:rPr lang="en-US" sz="2400" dirty="0" err="1">
                <a:solidFill>
                  <a:srgbClr val="FFFF00"/>
                </a:solidFill>
                <a:latin typeface="Century Gothic" panose="020B0502020202020204" pitchFamily="34" charset="0"/>
              </a:rPr>
              <a:t>Confesión</a:t>
            </a:r>
            <a:r>
              <a:rPr lang="en-US" sz="2400" dirty="0">
                <a:solidFill>
                  <a:srgbClr val="FFFF00"/>
                </a:solidFill>
                <a:latin typeface="Century Gothic" panose="020B0502020202020204" pitchFamily="34" charset="0"/>
              </a:rPr>
              <a:t> de Westminster  </a:t>
            </a:r>
            <a:r>
              <a:rPr lang="en-US" sz="2400" dirty="0">
                <a:latin typeface="Century Gothic" panose="020B0502020202020204" pitchFamily="34" charset="0"/>
              </a:rPr>
              <a:t>“</a:t>
            </a:r>
            <a:r>
              <a:rPr lang="es-ES" sz="2400" dirty="0">
                <a:latin typeface="Century Gothic" panose="020B0502020202020204" pitchFamily="34" charset="0"/>
              </a:rPr>
              <a:t>Los niños elegidos que mueren en la infancia son regenerados y salvados por Cristo, a través del Espíritu, quien obra cuándo, dónde y cómo le place</a:t>
            </a:r>
            <a:r>
              <a:rPr lang="en-US" sz="2400" dirty="0">
                <a:latin typeface="Century Gothic" panose="020B0502020202020204" pitchFamily="34" charset="0"/>
              </a:rPr>
              <a:t>”. </a:t>
            </a:r>
          </a:p>
        </p:txBody>
      </p:sp>
    </p:spTree>
    <p:extLst>
      <p:ext uri="{BB962C8B-B14F-4D97-AF65-F5344CB8AC3E}">
        <p14:creationId xmlns:p14="http://schemas.microsoft.com/office/powerpoint/2010/main" val="3797808040"/>
      </p:ext>
    </p:extLst>
  </p:cSld>
  <p:clrMapOvr>
    <a:overrideClrMapping bg1="dk1" tx1="lt1" bg2="dk2" tx2="lt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F7F7B60-5F0C-3CA4-B6FE-5D41367A5975}"/>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011197A0-3DD5-6F44-9B98-3BC6CAA993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Imagen 3">
            <a:extLst>
              <a:ext uri="{FF2B5EF4-FFF2-40B4-BE49-F238E27FC236}">
                <a16:creationId xmlns:a16="http://schemas.microsoft.com/office/drawing/2014/main" id="{42772475-0E07-4DEA-A514-209FCAF72C01}"/>
              </a:ext>
            </a:extLst>
          </p:cNvPr>
          <p:cNvPicPr>
            <a:picLocks noChangeAspect="1"/>
          </p:cNvPicPr>
          <p:nvPr/>
        </p:nvPicPr>
        <p:blipFill>
          <a:blip r:embed="rId2">
            <a:alphaModFix amt="50000"/>
          </a:blip>
          <a:srcRect t="10068" b="5678"/>
          <a:stretch>
            <a:fillRect/>
          </a:stretch>
        </p:blipFill>
        <p:spPr>
          <a:xfrm>
            <a:off x="20" y="1282"/>
            <a:ext cx="12191980" cy="6856718"/>
          </a:xfrm>
          <a:prstGeom prst="rect">
            <a:avLst/>
          </a:prstGeom>
          <a:solidFill>
            <a:schemeClr val="tx1"/>
          </a:solidFill>
        </p:spPr>
      </p:pic>
      <p:grpSp>
        <p:nvGrpSpPr>
          <p:cNvPr id="6" name="Grupo 5">
            <a:extLst>
              <a:ext uri="{FF2B5EF4-FFF2-40B4-BE49-F238E27FC236}">
                <a16:creationId xmlns:a16="http://schemas.microsoft.com/office/drawing/2014/main" id="{65891E0E-BE36-4536-DC71-4F2C7004F52C}"/>
              </a:ext>
            </a:extLst>
          </p:cNvPr>
          <p:cNvGrpSpPr/>
          <p:nvPr/>
        </p:nvGrpSpPr>
        <p:grpSpPr>
          <a:xfrm>
            <a:off x="704858" y="2225773"/>
            <a:ext cx="1293159" cy="1293161"/>
            <a:chOff x="882599" y="1916765"/>
            <a:chExt cx="1156229" cy="1212404"/>
          </a:xfrm>
          <a:solidFill>
            <a:schemeClr val="accent2"/>
          </a:solidFill>
        </p:grpSpPr>
        <p:sp>
          <p:nvSpPr>
            <p:cNvPr id="7" name="Diagrama de flujo: conector 6">
              <a:extLst>
                <a:ext uri="{FF2B5EF4-FFF2-40B4-BE49-F238E27FC236}">
                  <a16:creationId xmlns:a16="http://schemas.microsoft.com/office/drawing/2014/main" id="{DBA4D374-B81C-9B35-13D1-98B46FD42FD6}"/>
                </a:ext>
              </a:extLst>
            </p:cNvPr>
            <p:cNvSpPr/>
            <p:nvPr/>
          </p:nvSpPr>
          <p:spPr>
            <a:xfrm>
              <a:off x="962834" y="1992687"/>
              <a:ext cx="1006070" cy="1054947"/>
            </a:xfrm>
            <a:prstGeom prst="flowChartConnector">
              <a:avLst/>
            </a:prstGeom>
            <a:grp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Juan 2:2</a:t>
              </a:r>
              <a:endParaRPr kumimoji="0" lang="es-MX" sz="2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8" name="Círculo: vacío 7">
              <a:extLst>
                <a:ext uri="{FF2B5EF4-FFF2-40B4-BE49-F238E27FC236}">
                  <a16:creationId xmlns:a16="http://schemas.microsoft.com/office/drawing/2014/main" id="{577D08B4-6052-7427-352C-3B5B607B0872}"/>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5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grpSp>
        <p:nvGrpSpPr>
          <p:cNvPr id="10" name="Grupo 9">
            <a:extLst>
              <a:ext uri="{FF2B5EF4-FFF2-40B4-BE49-F238E27FC236}">
                <a16:creationId xmlns:a16="http://schemas.microsoft.com/office/drawing/2014/main" id="{22C51C3A-AD3E-DFA2-6617-216E75F80D64}"/>
              </a:ext>
            </a:extLst>
          </p:cNvPr>
          <p:cNvGrpSpPr/>
          <p:nvPr/>
        </p:nvGrpSpPr>
        <p:grpSpPr>
          <a:xfrm>
            <a:off x="2307017" y="2225773"/>
            <a:ext cx="1293159" cy="1293161"/>
            <a:chOff x="882599" y="1916765"/>
            <a:chExt cx="1156229" cy="1212404"/>
          </a:xfrm>
          <a:solidFill>
            <a:srgbClr val="FFC000"/>
          </a:solidFill>
        </p:grpSpPr>
        <p:sp>
          <p:nvSpPr>
            <p:cNvPr id="11" name="Diagrama de flujo: conector 10">
              <a:extLst>
                <a:ext uri="{FF2B5EF4-FFF2-40B4-BE49-F238E27FC236}">
                  <a16:creationId xmlns:a16="http://schemas.microsoft.com/office/drawing/2014/main" id="{591A4D84-364E-9134-CDFD-406293453417}"/>
                </a:ext>
              </a:extLst>
            </p:cNvPr>
            <p:cNvSpPr/>
            <p:nvPr/>
          </p:nvSpPr>
          <p:spPr>
            <a:xfrm>
              <a:off x="962834" y="1992687"/>
              <a:ext cx="1006070" cy="1054947"/>
            </a:xfrm>
            <a:prstGeom prst="flowChartConnector">
              <a:avLst/>
            </a:prstGeom>
            <a:grp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Lucas 2:10</a:t>
              </a:r>
              <a:endParaRPr kumimoji="0" lang="es-MX" sz="2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12" name="Círculo: vacío 11">
              <a:extLst>
                <a:ext uri="{FF2B5EF4-FFF2-40B4-BE49-F238E27FC236}">
                  <a16:creationId xmlns:a16="http://schemas.microsoft.com/office/drawing/2014/main" id="{03E49975-7524-FDD1-D6D4-5B37337B43A1}"/>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5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grpSp>
        <p:nvGrpSpPr>
          <p:cNvPr id="13" name="Grupo 12">
            <a:extLst>
              <a:ext uri="{FF2B5EF4-FFF2-40B4-BE49-F238E27FC236}">
                <a16:creationId xmlns:a16="http://schemas.microsoft.com/office/drawing/2014/main" id="{A0228631-2411-99B8-DEB4-B64EA2F4D629}"/>
              </a:ext>
            </a:extLst>
          </p:cNvPr>
          <p:cNvGrpSpPr/>
          <p:nvPr/>
        </p:nvGrpSpPr>
        <p:grpSpPr>
          <a:xfrm>
            <a:off x="3909176" y="2225773"/>
            <a:ext cx="1293159" cy="1293161"/>
            <a:chOff x="882599" y="1916765"/>
            <a:chExt cx="1156229" cy="1212404"/>
          </a:xfrm>
          <a:solidFill>
            <a:schemeClr val="accent2"/>
          </a:solidFill>
        </p:grpSpPr>
        <p:sp>
          <p:nvSpPr>
            <p:cNvPr id="14" name="Diagrama de flujo: conector 13">
              <a:extLst>
                <a:ext uri="{FF2B5EF4-FFF2-40B4-BE49-F238E27FC236}">
                  <a16:creationId xmlns:a16="http://schemas.microsoft.com/office/drawing/2014/main" id="{41B3D20A-8737-A81E-E68B-721C82A42681}"/>
                </a:ext>
              </a:extLst>
            </p:cNvPr>
            <p:cNvSpPr/>
            <p:nvPr/>
          </p:nvSpPr>
          <p:spPr>
            <a:xfrm>
              <a:off x="962834" y="1992687"/>
              <a:ext cx="1006070" cy="1054947"/>
            </a:xfrm>
            <a:prstGeom prst="flowChartConnector">
              <a:avLst/>
            </a:prstGeom>
            <a:grp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2 </a:t>
              </a:r>
              <a:r>
                <a:rPr kumimoji="0" lang="es-ES" sz="1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Corintios</a:t>
              </a:r>
              <a:r>
                <a:rPr kumimoji="0" lang="es-ES" sz="16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 5:14</a:t>
              </a:r>
              <a:endParaRPr kumimoji="0" lang="es-MX" sz="2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15" name="Círculo: vacío 14">
              <a:extLst>
                <a:ext uri="{FF2B5EF4-FFF2-40B4-BE49-F238E27FC236}">
                  <a16:creationId xmlns:a16="http://schemas.microsoft.com/office/drawing/2014/main" id="{63578686-4057-1B83-4C41-3949062BE3AA}"/>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5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grpSp>
        <p:nvGrpSpPr>
          <p:cNvPr id="16" name="Grupo 15">
            <a:extLst>
              <a:ext uri="{FF2B5EF4-FFF2-40B4-BE49-F238E27FC236}">
                <a16:creationId xmlns:a16="http://schemas.microsoft.com/office/drawing/2014/main" id="{BE3F6CEB-C065-D57E-7355-0C74E1227692}"/>
              </a:ext>
            </a:extLst>
          </p:cNvPr>
          <p:cNvGrpSpPr/>
          <p:nvPr/>
        </p:nvGrpSpPr>
        <p:grpSpPr>
          <a:xfrm>
            <a:off x="5511335" y="2225773"/>
            <a:ext cx="1293159" cy="1293161"/>
            <a:chOff x="882599" y="1916765"/>
            <a:chExt cx="1156229" cy="1212404"/>
          </a:xfrm>
          <a:solidFill>
            <a:srgbClr val="FFC000"/>
          </a:solidFill>
        </p:grpSpPr>
        <p:sp>
          <p:nvSpPr>
            <p:cNvPr id="17" name="Diagrama de flujo: conector 16">
              <a:extLst>
                <a:ext uri="{FF2B5EF4-FFF2-40B4-BE49-F238E27FC236}">
                  <a16:creationId xmlns:a16="http://schemas.microsoft.com/office/drawing/2014/main" id="{24D24496-1C47-ACFD-38F0-33458F0DD892}"/>
                </a:ext>
              </a:extLst>
            </p:cNvPr>
            <p:cNvSpPr/>
            <p:nvPr/>
          </p:nvSpPr>
          <p:spPr>
            <a:xfrm>
              <a:off x="962834" y="1992687"/>
              <a:ext cx="1006070" cy="1054947"/>
            </a:xfrm>
            <a:prstGeom prst="flowChartConnector">
              <a:avLst/>
            </a:prstGeom>
            <a:grp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Juan 12:32</a:t>
              </a:r>
              <a:endParaRPr kumimoji="0" lang="es-MX" sz="2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18" name="Círculo: vacío 17">
              <a:extLst>
                <a:ext uri="{FF2B5EF4-FFF2-40B4-BE49-F238E27FC236}">
                  <a16:creationId xmlns:a16="http://schemas.microsoft.com/office/drawing/2014/main" id="{13760E57-D980-1089-AF7D-C156A7CDFF65}"/>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5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grpSp>
        <p:nvGrpSpPr>
          <p:cNvPr id="19" name="Grupo 18">
            <a:extLst>
              <a:ext uri="{FF2B5EF4-FFF2-40B4-BE49-F238E27FC236}">
                <a16:creationId xmlns:a16="http://schemas.microsoft.com/office/drawing/2014/main" id="{37191C21-EC0B-5EC6-62D9-9A18211F67AB}"/>
              </a:ext>
            </a:extLst>
          </p:cNvPr>
          <p:cNvGrpSpPr/>
          <p:nvPr/>
        </p:nvGrpSpPr>
        <p:grpSpPr>
          <a:xfrm>
            <a:off x="8715653" y="2225773"/>
            <a:ext cx="1293159" cy="1293161"/>
            <a:chOff x="882599" y="1916765"/>
            <a:chExt cx="1156229" cy="1212404"/>
          </a:xfrm>
          <a:solidFill>
            <a:srgbClr val="FFC000"/>
          </a:solidFill>
        </p:grpSpPr>
        <p:sp>
          <p:nvSpPr>
            <p:cNvPr id="20" name="Diagrama de flujo: conector 19">
              <a:extLst>
                <a:ext uri="{FF2B5EF4-FFF2-40B4-BE49-F238E27FC236}">
                  <a16:creationId xmlns:a16="http://schemas.microsoft.com/office/drawing/2014/main" id="{CBAC62E6-3458-EBCE-2A11-32073957EC71}"/>
                </a:ext>
              </a:extLst>
            </p:cNvPr>
            <p:cNvSpPr/>
            <p:nvPr/>
          </p:nvSpPr>
          <p:spPr>
            <a:xfrm>
              <a:off x="962834" y="1992687"/>
              <a:ext cx="1006070" cy="1054947"/>
            </a:xfrm>
            <a:prstGeom prst="flowChartConnector">
              <a:avLst/>
            </a:prstGeom>
            <a:grp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1 </a:t>
              </a:r>
              <a:r>
                <a:rPr kumimoji="0" lang="es-ES" sz="1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Timoteo</a:t>
              </a:r>
              <a:r>
                <a:rPr kumimoji="0" lang="es-ES" sz="16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 2:3-6</a:t>
              </a:r>
              <a:endParaRPr kumimoji="0" lang="es-MX" sz="2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21" name="Círculo: vacío 20">
              <a:extLst>
                <a:ext uri="{FF2B5EF4-FFF2-40B4-BE49-F238E27FC236}">
                  <a16:creationId xmlns:a16="http://schemas.microsoft.com/office/drawing/2014/main" id="{04E94318-3604-C48E-9496-68725E70297E}"/>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5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22" name="Content Placeholder 2">
            <a:extLst>
              <a:ext uri="{FF2B5EF4-FFF2-40B4-BE49-F238E27FC236}">
                <a16:creationId xmlns:a16="http://schemas.microsoft.com/office/drawing/2014/main" id="{8A927A7B-0338-0A01-884C-9CC769D3CA59}"/>
              </a:ext>
            </a:extLst>
          </p:cNvPr>
          <p:cNvSpPr txBox="1">
            <a:spLocks/>
          </p:cNvSpPr>
          <p:nvPr/>
        </p:nvSpPr>
        <p:spPr>
          <a:xfrm>
            <a:off x="421679" y="3815354"/>
            <a:ext cx="1808201" cy="162831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16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Él es el sacrificio por el perdón de los pecados… por los pecados de todo el mundo.</a:t>
            </a:r>
          </a:p>
        </p:txBody>
      </p:sp>
      <p:sp>
        <p:nvSpPr>
          <p:cNvPr id="23" name="Content Placeholder 2">
            <a:extLst>
              <a:ext uri="{FF2B5EF4-FFF2-40B4-BE49-F238E27FC236}">
                <a16:creationId xmlns:a16="http://schemas.microsoft.com/office/drawing/2014/main" id="{C1602003-147F-8C8A-4FDD-22FB4FBB8FE0}"/>
              </a:ext>
            </a:extLst>
          </p:cNvPr>
          <p:cNvSpPr txBox="1">
            <a:spLocks/>
          </p:cNvSpPr>
          <p:nvPr/>
        </p:nvSpPr>
        <p:spPr>
          <a:xfrm>
            <a:off x="2048600" y="3815354"/>
            <a:ext cx="1808201" cy="16283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16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Buenas noticias… que serán para todo el pueblo.</a:t>
            </a:r>
          </a:p>
        </p:txBody>
      </p:sp>
      <p:sp>
        <p:nvSpPr>
          <p:cNvPr id="24" name="Content Placeholder 2">
            <a:extLst>
              <a:ext uri="{FF2B5EF4-FFF2-40B4-BE49-F238E27FC236}">
                <a16:creationId xmlns:a16="http://schemas.microsoft.com/office/drawing/2014/main" id="{795D4430-B214-D744-3930-4CFA11C6F1D2}"/>
              </a:ext>
            </a:extLst>
          </p:cNvPr>
          <p:cNvSpPr txBox="1">
            <a:spLocks/>
          </p:cNvSpPr>
          <p:nvPr/>
        </p:nvSpPr>
        <p:spPr>
          <a:xfrm>
            <a:off x="3664091" y="3815354"/>
            <a:ext cx="1808201" cy="16283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16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Porque estamos convencidos de que uno murió por todos.</a:t>
            </a:r>
          </a:p>
        </p:txBody>
      </p:sp>
      <p:sp>
        <p:nvSpPr>
          <p:cNvPr id="25" name="Content Placeholder 2">
            <a:extLst>
              <a:ext uri="{FF2B5EF4-FFF2-40B4-BE49-F238E27FC236}">
                <a16:creationId xmlns:a16="http://schemas.microsoft.com/office/drawing/2014/main" id="{398146CF-6DC4-3425-B4F0-0C7B9C436A4B}"/>
              </a:ext>
            </a:extLst>
          </p:cNvPr>
          <p:cNvSpPr txBox="1">
            <a:spLocks/>
          </p:cNvSpPr>
          <p:nvPr/>
        </p:nvSpPr>
        <p:spPr>
          <a:xfrm>
            <a:off x="5256722" y="3815354"/>
            <a:ext cx="1808201" cy="16283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16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Cuando yo sea levantado, atraeré a todos hacia mí.</a:t>
            </a:r>
          </a:p>
        </p:txBody>
      </p:sp>
      <p:sp>
        <p:nvSpPr>
          <p:cNvPr id="27" name="Content Placeholder 2">
            <a:extLst>
              <a:ext uri="{FF2B5EF4-FFF2-40B4-BE49-F238E27FC236}">
                <a16:creationId xmlns:a16="http://schemas.microsoft.com/office/drawing/2014/main" id="{9A60DBA3-7A91-E7DD-8A4C-06CC1CCEEAB7}"/>
              </a:ext>
            </a:extLst>
          </p:cNvPr>
          <p:cNvSpPr txBox="1">
            <a:spLocks/>
          </p:cNvSpPr>
          <p:nvPr/>
        </p:nvSpPr>
        <p:spPr>
          <a:xfrm>
            <a:off x="6883642" y="3834404"/>
            <a:ext cx="1808201" cy="16283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14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Porque la gracia de Dios se ha manifestado para salvación a todos los hombres.</a:t>
            </a:r>
          </a:p>
        </p:txBody>
      </p:sp>
      <p:sp>
        <p:nvSpPr>
          <p:cNvPr id="28" name="TextBox 3">
            <a:extLst>
              <a:ext uri="{FF2B5EF4-FFF2-40B4-BE49-F238E27FC236}">
                <a16:creationId xmlns:a16="http://schemas.microsoft.com/office/drawing/2014/main" id="{8D9C20AA-008D-3F35-E5A6-31E2D9BB7E5E}"/>
              </a:ext>
            </a:extLst>
          </p:cNvPr>
          <p:cNvSpPr txBox="1">
            <a:spLocks noChangeArrowheads="1"/>
          </p:cNvSpPr>
          <p:nvPr/>
        </p:nvSpPr>
        <p:spPr bwMode="auto">
          <a:xfrm>
            <a:off x="3971130" y="5449261"/>
            <a:ext cx="7543555" cy="830997"/>
          </a:xfrm>
          <a:prstGeom prst="rect">
            <a:avLst/>
          </a:prstGeom>
          <a:solidFill>
            <a:srgbClr val="C00000"/>
          </a:solidFill>
          <a:ln>
            <a:noFill/>
          </a:ln>
        </p:spPr>
        <p:txBody>
          <a:bodyPr wrap="square">
            <a:sp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lvl="0" algn="ctr">
              <a:spcBef>
                <a:spcPct val="0"/>
              </a:spcBef>
              <a:buClrTx/>
              <a:buNone/>
            </a:pPr>
            <a:r>
              <a:rPr kumimoji="0" lang="es-ES" altLang="en-US" sz="24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También: </a:t>
            </a:r>
            <a:r>
              <a:rPr lang="nl-NL" altLang="en-US" sz="2400" dirty="0">
                <a:solidFill>
                  <a:prstClr val="white"/>
                </a:solidFill>
                <a:latin typeface="Century Gothic" panose="020B0502020202020204" pitchFamily="34" charset="0"/>
              </a:rPr>
              <a:t>Hebreos 2:9, Apocalipsis 22:17, 1 Juan 4:14, 2 Pedro 3:9</a:t>
            </a:r>
            <a:endParaRPr kumimoji="0" lang="es-ES" altLang="en-US" sz="24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grpSp>
        <p:nvGrpSpPr>
          <p:cNvPr id="2" name="Grupo 1">
            <a:extLst>
              <a:ext uri="{FF2B5EF4-FFF2-40B4-BE49-F238E27FC236}">
                <a16:creationId xmlns:a16="http://schemas.microsoft.com/office/drawing/2014/main" id="{E124ECB3-0D61-B95A-5588-570225B09C28}"/>
              </a:ext>
            </a:extLst>
          </p:cNvPr>
          <p:cNvGrpSpPr/>
          <p:nvPr/>
        </p:nvGrpSpPr>
        <p:grpSpPr>
          <a:xfrm>
            <a:off x="580506" y="455501"/>
            <a:ext cx="1564722" cy="1564725"/>
            <a:chOff x="882599" y="1916765"/>
            <a:chExt cx="1156229" cy="1212404"/>
          </a:xfrm>
        </p:grpSpPr>
        <p:sp>
          <p:nvSpPr>
            <p:cNvPr id="3" name="Diagrama de flujo: conector 2">
              <a:extLst>
                <a:ext uri="{FF2B5EF4-FFF2-40B4-BE49-F238E27FC236}">
                  <a16:creationId xmlns:a16="http://schemas.microsoft.com/office/drawing/2014/main" id="{2FF6C08E-C328-DFED-9851-E758C3319F8C}"/>
                </a:ext>
              </a:extLst>
            </p:cNvPr>
            <p:cNvSpPr/>
            <p:nvPr/>
          </p:nvSpPr>
          <p:spPr>
            <a:xfrm>
              <a:off x="962834" y="1992687"/>
              <a:ext cx="1006070" cy="1054947"/>
            </a:xfrm>
            <a:prstGeom prst="flowChartConnector">
              <a:avLst/>
            </a:prstGeom>
            <a:solidFill>
              <a:srgbClr val="C00000"/>
            </a:solidFill>
            <a:ln w="381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4800" b="0" i="0" u="none" strike="noStrike" kern="0" cap="none" spc="0" normalizeH="0" baseline="0" noProof="0" dirty="0">
                  <a:ln>
                    <a:noFill/>
                  </a:ln>
                  <a:solidFill>
                    <a:prstClr val="white"/>
                  </a:solidFill>
                  <a:effectLst/>
                  <a:uLnTx/>
                  <a:uFillTx/>
                  <a:latin typeface="Impact" panose="020B0806030902050204" pitchFamily="34" charset="0"/>
                  <a:ea typeface="+mn-ea"/>
                  <a:cs typeface="+mn-cs"/>
                </a:rPr>
                <a:t>7</a:t>
              </a:r>
              <a:endParaRPr kumimoji="0" lang="es-MX" sz="2400" b="0" i="0" u="none" strike="noStrike" kern="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26" name="Círculo: vacío 25">
              <a:extLst>
                <a:ext uri="{FF2B5EF4-FFF2-40B4-BE49-F238E27FC236}">
                  <a16:creationId xmlns:a16="http://schemas.microsoft.com/office/drawing/2014/main" id="{4397EB15-4424-5279-DE72-F80B0028A822}"/>
                </a:ext>
              </a:extLst>
            </p:cNvPr>
            <p:cNvSpPr/>
            <p:nvPr/>
          </p:nvSpPr>
          <p:spPr>
            <a:xfrm>
              <a:off x="882599" y="1916765"/>
              <a:ext cx="1156229" cy="1212404"/>
            </a:xfrm>
            <a:prstGeom prst="donut">
              <a:avLst>
                <a:gd name="adj" fmla="val 4282"/>
              </a:avLst>
            </a:prstGeom>
            <a:solidFill>
              <a:sysClr val="window" lastClr="FFFFFF"/>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500" b="0" i="0" u="none" strike="noStrike" kern="0" cap="none" spc="0" normalizeH="0" baseline="0" noProof="0" dirty="0">
                <a:ln>
                  <a:noFill/>
                </a:ln>
                <a:solidFill>
                  <a:prstClr val="black"/>
                </a:solidFill>
                <a:effectLst/>
                <a:uLnTx/>
                <a:uFillTx/>
                <a:latin typeface="Aptos" panose="02110004020202020204"/>
                <a:ea typeface="+mn-ea"/>
                <a:cs typeface="+mn-cs"/>
              </a:endParaRPr>
            </a:p>
          </p:txBody>
        </p:sp>
      </p:grpSp>
      <p:grpSp>
        <p:nvGrpSpPr>
          <p:cNvPr id="29" name="Grupo 28">
            <a:extLst>
              <a:ext uri="{FF2B5EF4-FFF2-40B4-BE49-F238E27FC236}">
                <a16:creationId xmlns:a16="http://schemas.microsoft.com/office/drawing/2014/main" id="{0B1649AC-47EF-0A7E-99ED-E65DEF25A5D9}"/>
              </a:ext>
            </a:extLst>
          </p:cNvPr>
          <p:cNvGrpSpPr/>
          <p:nvPr/>
        </p:nvGrpSpPr>
        <p:grpSpPr>
          <a:xfrm>
            <a:off x="7113494" y="2218153"/>
            <a:ext cx="1293159" cy="1293161"/>
            <a:chOff x="882599" y="1916765"/>
            <a:chExt cx="1156229" cy="1212404"/>
          </a:xfrm>
          <a:solidFill>
            <a:schemeClr val="accent2"/>
          </a:solidFill>
        </p:grpSpPr>
        <p:sp>
          <p:nvSpPr>
            <p:cNvPr id="30" name="Diagrama de flujo: conector 29">
              <a:extLst>
                <a:ext uri="{FF2B5EF4-FFF2-40B4-BE49-F238E27FC236}">
                  <a16:creationId xmlns:a16="http://schemas.microsoft.com/office/drawing/2014/main" id="{66146E92-7758-D493-B211-55751C3612DE}"/>
                </a:ext>
              </a:extLst>
            </p:cNvPr>
            <p:cNvSpPr/>
            <p:nvPr/>
          </p:nvSpPr>
          <p:spPr>
            <a:xfrm>
              <a:off x="962834" y="1992687"/>
              <a:ext cx="1006070" cy="1054947"/>
            </a:xfrm>
            <a:prstGeom prst="flowChartConnector">
              <a:avLst/>
            </a:prstGeom>
            <a:grp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Tito 2:11</a:t>
              </a:r>
              <a:endParaRPr kumimoji="0" lang="es-MX" sz="2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31" name="Círculo: vacío 30">
              <a:extLst>
                <a:ext uri="{FF2B5EF4-FFF2-40B4-BE49-F238E27FC236}">
                  <a16:creationId xmlns:a16="http://schemas.microsoft.com/office/drawing/2014/main" id="{3A3987E8-C4B4-3B4B-F5C2-7F05A0192FBA}"/>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5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grpSp>
        <p:nvGrpSpPr>
          <p:cNvPr id="32" name="Grupo 31">
            <a:extLst>
              <a:ext uri="{FF2B5EF4-FFF2-40B4-BE49-F238E27FC236}">
                <a16:creationId xmlns:a16="http://schemas.microsoft.com/office/drawing/2014/main" id="{42E7CF14-B807-BEFB-ACBB-3119E3FAEA74}"/>
              </a:ext>
            </a:extLst>
          </p:cNvPr>
          <p:cNvGrpSpPr/>
          <p:nvPr/>
        </p:nvGrpSpPr>
        <p:grpSpPr>
          <a:xfrm>
            <a:off x="10317812" y="2218153"/>
            <a:ext cx="1293159" cy="1293161"/>
            <a:chOff x="882599" y="1916765"/>
            <a:chExt cx="1156229" cy="1212404"/>
          </a:xfrm>
          <a:solidFill>
            <a:schemeClr val="accent2"/>
          </a:solidFill>
        </p:grpSpPr>
        <p:sp>
          <p:nvSpPr>
            <p:cNvPr id="33" name="Diagrama de flujo: conector 32">
              <a:extLst>
                <a:ext uri="{FF2B5EF4-FFF2-40B4-BE49-F238E27FC236}">
                  <a16:creationId xmlns:a16="http://schemas.microsoft.com/office/drawing/2014/main" id="{32F91D76-E881-104E-98A7-79902210CE92}"/>
                </a:ext>
              </a:extLst>
            </p:cNvPr>
            <p:cNvSpPr/>
            <p:nvPr/>
          </p:nvSpPr>
          <p:spPr>
            <a:xfrm>
              <a:off x="962834" y="1992687"/>
              <a:ext cx="1006070" cy="1054947"/>
            </a:xfrm>
            <a:prstGeom prst="flowChartConnector">
              <a:avLst/>
            </a:prstGeom>
            <a:grp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2 Pedro 3:9</a:t>
              </a:r>
              <a:endParaRPr kumimoji="0" lang="es-MX" sz="2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34" name="Círculo: vacío 33">
              <a:extLst>
                <a:ext uri="{FF2B5EF4-FFF2-40B4-BE49-F238E27FC236}">
                  <a16:creationId xmlns:a16="http://schemas.microsoft.com/office/drawing/2014/main" id="{E23DFD5F-B05C-7B08-8E79-0EE9AC70DF18}"/>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5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35" name="CuadroTexto 34">
            <a:extLst>
              <a:ext uri="{FF2B5EF4-FFF2-40B4-BE49-F238E27FC236}">
                <a16:creationId xmlns:a16="http://schemas.microsoft.com/office/drawing/2014/main" id="{9C2747C4-514E-EDC0-0DBF-9BC3C70EAD74}"/>
              </a:ext>
            </a:extLst>
          </p:cNvPr>
          <p:cNvSpPr txBox="1"/>
          <p:nvPr/>
        </p:nvSpPr>
        <p:spPr>
          <a:xfrm>
            <a:off x="2416528" y="726597"/>
            <a:ext cx="7251290" cy="830997"/>
          </a:xfrm>
          <a:prstGeom prst="rect">
            <a:avLst/>
          </a:prstGeom>
          <a:noFill/>
        </p:spPr>
        <p:txBody>
          <a:bodyPr wrap="square">
            <a:spAutoFit/>
          </a:bodyPr>
          <a:lstStyle/>
          <a:p>
            <a:pPr marL="0" indent="0">
              <a:buNone/>
              <a:defRPr/>
            </a:pPr>
            <a:r>
              <a:rPr lang="es-ES" sz="2400" dirty="0">
                <a:solidFill>
                  <a:schemeClr val="bg1"/>
                </a:solidFill>
                <a:latin typeface="Century Gothic" panose="020B0502020202020204" pitchFamily="34" charset="0"/>
              </a:rPr>
              <a:t>Si la expiación limitada es verdadera, entonces ¿cómo explicas estos pasajes?:</a:t>
            </a:r>
            <a:r>
              <a:rPr lang="en-US" sz="2400" dirty="0">
                <a:solidFill>
                  <a:schemeClr val="bg1"/>
                </a:solidFill>
                <a:latin typeface="Century Gothic" panose="020B0502020202020204" pitchFamily="34" charset="0"/>
              </a:rPr>
              <a:t> </a:t>
            </a:r>
          </a:p>
        </p:txBody>
      </p:sp>
      <p:sp>
        <p:nvSpPr>
          <p:cNvPr id="36" name="Content Placeholder 2">
            <a:extLst>
              <a:ext uri="{FF2B5EF4-FFF2-40B4-BE49-F238E27FC236}">
                <a16:creationId xmlns:a16="http://schemas.microsoft.com/office/drawing/2014/main" id="{643C9E8A-605D-1AB0-D53A-A3C63F5A8935}"/>
              </a:ext>
            </a:extLst>
          </p:cNvPr>
          <p:cNvSpPr txBox="1">
            <a:spLocks/>
          </p:cNvSpPr>
          <p:nvPr/>
        </p:nvSpPr>
        <p:spPr>
          <a:xfrm>
            <a:off x="8446227" y="3834404"/>
            <a:ext cx="1808201" cy="16283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14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Dios quiere que todos los hombres sean salvos….</a:t>
            </a:r>
          </a:p>
        </p:txBody>
      </p:sp>
      <p:sp>
        <p:nvSpPr>
          <p:cNvPr id="37" name="Content Placeholder 2">
            <a:extLst>
              <a:ext uri="{FF2B5EF4-FFF2-40B4-BE49-F238E27FC236}">
                <a16:creationId xmlns:a16="http://schemas.microsoft.com/office/drawing/2014/main" id="{09A482E3-444F-AB36-301F-EAD35E88EDA4}"/>
              </a:ext>
            </a:extLst>
          </p:cNvPr>
          <p:cNvSpPr txBox="1">
            <a:spLocks/>
          </p:cNvSpPr>
          <p:nvPr/>
        </p:nvSpPr>
        <p:spPr>
          <a:xfrm>
            <a:off x="10008812" y="3834404"/>
            <a:ext cx="1808201" cy="16283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14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no queriendo que ninguno perezca, sino que todos se arrepientan</a:t>
            </a:r>
          </a:p>
        </p:txBody>
      </p:sp>
    </p:spTree>
    <p:extLst>
      <p:ext uri="{BB962C8B-B14F-4D97-AF65-F5344CB8AC3E}">
        <p14:creationId xmlns:p14="http://schemas.microsoft.com/office/powerpoint/2010/main" val="13423524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04C328D-5000-509C-0F09-480DCA254D0B}"/>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1CF019EE-9F69-C1D0-5A83-5E36B7EA6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Imagen 3">
            <a:extLst>
              <a:ext uri="{FF2B5EF4-FFF2-40B4-BE49-F238E27FC236}">
                <a16:creationId xmlns:a16="http://schemas.microsoft.com/office/drawing/2014/main" id="{E1DB9433-6045-64D7-80F9-D96D5849BDFE}"/>
              </a:ext>
            </a:extLst>
          </p:cNvPr>
          <p:cNvPicPr>
            <a:picLocks noChangeAspect="1"/>
          </p:cNvPicPr>
          <p:nvPr/>
        </p:nvPicPr>
        <p:blipFill>
          <a:blip r:embed="rId2">
            <a:alphaModFix amt="50000"/>
          </a:blip>
          <a:srcRect t="10068" b="5678"/>
          <a:stretch>
            <a:fillRect/>
          </a:stretch>
        </p:blipFill>
        <p:spPr>
          <a:xfrm>
            <a:off x="20" y="0"/>
            <a:ext cx="12191980" cy="6856718"/>
          </a:xfrm>
          <a:prstGeom prst="rect">
            <a:avLst/>
          </a:prstGeom>
          <a:solidFill>
            <a:schemeClr val="tx1"/>
          </a:solidFill>
        </p:spPr>
      </p:pic>
      <p:grpSp>
        <p:nvGrpSpPr>
          <p:cNvPr id="2" name="Grupo 1">
            <a:extLst>
              <a:ext uri="{FF2B5EF4-FFF2-40B4-BE49-F238E27FC236}">
                <a16:creationId xmlns:a16="http://schemas.microsoft.com/office/drawing/2014/main" id="{CDCA3536-FAC1-F991-E9D2-E7EC6D6C8747}"/>
              </a:ext>
            </a:extLst>
          </p:cNvPr>
          <p:cNvGrpSpPr/>
          <p:nvPr/>
        </p:nvGrpSpPr>
        <p:grpSpPr>
          <a:xfrm>
            <a:off x="580506" y="455501"/>
            <a:ext cx="1564722" cy="1564725"/>
            <a:chOff x="882599" y="1916765"/>
            <a:chExt cx="1156229" cy="1212404"/>
          </a:xfrm>
        </p:grpSpPr>
        <p:sp>
          <p:nvSpPr>
            <p:cNvPr id="3" name="Diagrama de flujo: conector 2">
              <a:extLst>
                <a:ext uri="{FF2B5EF4-FFF2-40B4-BE49-F238E27FC236}">
                  <a16:creationId xmlns:a16="http://schemas.microsoft.com/office/drawing/2014/main" id="{C47272F1-7C2B-4DC1-9D43-952CE04F3ABB}"/>
                </a:ext>
              </a:extLst>
            </p:cNvPr>
            <p:cNvSpPr/>
            <p:nvPr/>
          </p:nvSpPr>
          <p:spPr>
            <a:xfrm>
              <a:off x="962834" y="1992687"/>
              <a:ext cx="1006070" cy="1054947"/>
            </a:xfrm>
            <a:prstGeom prst="flowChartConnector">
              <a:avLst/>
            </a:prstGeom>
            <a:solidFill>
              <a:srgbClr val="C00000"/>
            </a:solidFill>
            <a:ln w="381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4800" kern="0" dirty="0">
                  <a:solidFill>
                    <a:prstClr val="white"/>
                  </a:solidFill>
                  <a:latin typeface="Impact" panose="020B0806030902050204" pitchFamily="34" charset="0"/>
                </a:rPr>
                <a:t>8</a:t>
              </a:r>
              <a:endParaRPr kumimoji="0" lang="es-MX" sz="2400" b="0" i="0" u="none" strike="noStrike" kern="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26" name="Círculo: vacío 25">
              <a:extLst>
                <a:ext uri="{FF2B5EF4-FFF2-40B4-BE49-F238E27FC236}">
                  <a16:creationId xmlns:a16="http://schemas.microsoft.com/office/drawing/2014/main" id="{564BF0FA-15E2-4E1D-7123-0C6DE19D7266}"/>
                </a:ext>
              </a:extLst>
            </p:cNvPr>
            <p:cNvSpPr/>
            <p:nvPr/>
          </p:nvSpPr>
          <p:spPr>
            <a:xfrm>
              <a:off x="882599" y="1916765"/>
              <a:ext cx="1156229" cy="1212404"/>
            </a:xfrm>
            <a:prstGeom prst="donut">
              <a:avLst>
                <a:gd name="adj" fmla="val 4282"/>
              </a:avLst>
            </a:prstGeom>
            <a:solidFill>
              <a:sysClr val="window" lastClr="FFFFFF"/>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500" b="0" i="0" u="none" strike="noStrike" kern="0" cap="none" spc="0" normalizeH="0" baseline="0" noProof="0" dirty="0">
                <a:ln>
                  <a:noFill/>
                </a:ln>
                <a:solidFill>
                  <a:prstClr val="black"/>
                </a:solidFill>
                <a:effectLst/>
                <a:uLnTx/>
                <a:uFillTx/>
                <a:latin typeface="Aptos" panose="02110004020202020204"/>
                <a:ea typeface="+mn-ea"/>
                <a:cs typeface="+mn-cs"/>
              </a:endParaRPr>
            </a:p>
          </p:txBody>
        </p:sp>
      </p:grpSp>
      <p:sp>
        <p:nvSpPr>
          <p:cNvPr id="35" name="CuadroTexto 34">
            <a:extLst>
              <a:ext uri="{FF2B5EF4-FFF2-40B4-BE49-F238E27FC236}">
                <a16:creationId xmlns:a16="http://schemas.microsoft.com/office/drawing/2014/main" id="{E5810E60-8131-B4F6-591F-8981FC580083}"/>
              </a:ext>
            </a:extLst>
          </p:cNvPr>
          <p:cNvSpPr txBox="1"/>
          <p:nvPr/>
        </p:nvSpPr>
        <p:spPr>
          <a:xfrm>
            <a:off x="2416528" y="726597"/>
            <a:ext cx="7251290"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Última pregunta para un calvinista</a:t>
            </a:r>
            <a:endParaRPr kumimoji="0" lang="en-US" sz="3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39" name="Rectangle 4">
            <a:extLst>
              <a:ext uri="{FF2B5EF4-FFF2-40B4-BE49-F238E27FC236}">
                <a16:creationId xmlns:a16="http://schemas.microsoft.com/office/drawing/2014/main" id="{723B97E9-E92F-9109-4066-35A0807A766A}"/>
              </a:ext>
            </a:extLst>
          </p:cNvPr>
          <p:cNvSpPr/>
          <p:nvPr/>
        </p:nvSpPr>
        <p:spPr>
          <a:xfrm>
            <a:off x="1923600" y="2102802"/>
            <a:ext cx="8934900" cy="3669348"/>
          </a:xfrm>
          <a:prstGeom prst="rect">
            <a:avLst/>
          </a:prstGeom>
          <a:noFill/>
          <a:ln w="63500" cap="flat" cmpd="sng" algn="ctr">
            <a:solidFill>
              <a:sysClr val="window" lastClr="FFFFFF"/>
            </a:solidFill>
            <a:prstDash val="solid"/>
            <a:miter lim="800000"/>
          </a:ln>
          <a:effectLst/>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1219170" eaLnBrk="1" fontAlgn="auto" latinLnBrk="1" hangingPunct="1">
              <a:lnSpc>
                <a:spcPct val="100000"/>
              </a:lnSpc>
              <a:spcBef>
                <a:spcPts val="0"/>
              </a:spcBef>
              <a:spcAft>
                <a:spcPts val="0"/>
              </a:spcAft>
              <a:buClrTx/>
              <a:buSzTx/>
              <a:buFontTx/>
              <a:buNone/>
              <a:tabLst/>
              <a:defRPr/>
            </a:pPr>
            <a:endParaRPr kumimoji="0" lang="ko-KR" altLang="en-US" sz="2400" b="0" i="0" u="none" strike="noStrike" kern="0" cap="none" spc="0" normalizeH="0" baseline="0" noProof="0" dirty="0">
              <a:ln>
                <a:noFill/>
              </a:ln>
              <a:solidFill>
                <a:prstClr val="white"/>
              </a:solidFill>
              <a:effectLst/>
              <a:uLnTx/>
              <a:uFillTx/>
              <a:latin typeface="Century Gothic" panose="020B0502020202020204" pitchFamily="34" charset="0"/>
            </a:endParaRPr>
          </a:p>
        </p:txBody>
      </p:sp>
      <p:sp>
        <p:nvSpPr>
          <p:cNvPr id="40" name="TextBox 12">
            <a:extLst>
              <a:ext uri="{FF2B5EF4-FFF2-40B4-BE49-F238E27FC236}">
                <a16:creationId xmlns:a16="http://schemas.microsoft.com/office/drawing/2014/main" id="{C7254CEE-FDB6-54A5-3686-150F7FD4C01F}"/>
              </a:ext>
            </a:extLst>
          </p:cNvPr>
          <p:cNvSpPr txBox="1"/>
          <p:nvPr/>
        </p:nvSpPr>
        <p:spPr>
          <a:xfrm>
            <a:off x="2050600" y="2182840"/>
            <a:ext cx="8701842" cy="3539430"/>
          </a:xfrm>
          <a:prstGeom prst="rect">
            <a:avLst/>
          </a:prstGeom>
          <a:noFill/>
        </p:spPr>
        <p:txBody>
          <a:bodyPr wrap="square" rtlCol="0">
            <a:spAutoFit/>
          </a:bodyPr>
          <a:lstStyle/>
          <a:p>
            <a:pPr algn="just" defTabSz="1219170" latinLnBrk="1"/>
            <a:r>
              <a:rPr lang="es-ES" altLang="ko-KR" sz="2800" dirty="0">
                <a:solidFill>
                  <a:prstClr val="white"/>
                </a:solidFill>
                <a:latin typeface="Century Gothic" panose="020B0502020202020204" pitchFamily="34" charset="0"/>
                <a:cs typeface="Arial" pitchFamily="34" charset="0"/>
              </a:rPr>
              <a:t>Si Dios es amor (1 Juan 4:16) y es justo (2 Tesalonicenses 1:6), y todo lo que Dios ha creado es muy bueno (Génesis 1:31), ¿cómo se explica entonces que Dios pueda ser bueno, amoroso y justo, y aun así predestinar a la gran mayoría de los seres humanos a ser pecadores impenitentes e ir al infierno? ¿Cómo puede Dios ser el autor y la causa del mal?</a:t>
            </a:r>
          </a:p>
        </p:txBody>
      </p:sp>
    </p:spTree>
    <p:extLst>
      <p:ext uri="{BB962C8B-B14F-4D97-AF65-F5344CB8AC3E}">
        <p14:creationId xmlns:p14="http://schemas.microsoft.com/office/powerpoint/2010/main" val="33247805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8150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DFB3EF7D-DC5D-64D0-9D02-C95A863E4E29}"/>
              </a:ext>
            </a:extLst>
          </p:cNvPr>
          <p:cNvSpPr txBox="1">
            <a:spLocks/>
          </p:cNvSpPr>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defRPr/>
            </a:pPr>
            <a:r>
              <a:rPr lang="es-ES" sz="2200" kern="1200" dirty="0">
                <a:solidFill>
                  <a:srgbClr val="FFFFFF"/>
                </a:solidFill>
                <a:latin typeface="Impact" panose="020B0806030902050204" pitchFamily="34" charset="0"/>
              </a:rPr>
              <a:t>Respondiendo a los textos calvinistas que prueban la depravación total</a:t>
            </a:r>
            <a:endParaRPr lang="en-US" sz="2200" kern="1200" dirty="0">
              <a:solidFill>
                <a:srgbClr val="FFFFFF"/>
              </a:solidFill>
              <a:latin typeface="Impact" panose="020B0806030902050204" pitchFamily="34" charset="0"/>
            </a:endParaRPr>
          </a:p>
        </p:txBody>
      </p:sp>
      <p:pic>
        <p:nvPicPr>
          <p:cNvPr id="4" name="Imagen 3">
            <a:extLst>
              <a:ext uri="{FF2B5EF4-FFF2-40B4-BE49-F238E27FC236}">
                <a16:creationId xmlns:a16="http://schemas.microsoft.com/office/drawing/2014/main" id="{BE1ED7E6-8E09-5AFF-6944-E15497E82A43}"/>
              </a:ext>
            </a:extLst>
          </p:cNvPr>
          <p:cNvPicPr>
            <a:picLocks noChangeAspect="1"/>
          </p:cNvPicPr>
          <p:nvPr/>
        </p:nvPicPr>
        <p:blipFill>
          <a:blip r:embed="rId2"/>
          <a:stretch>
            <a:fillRect/>
          </a:stretch>
        </p:blipFill>
        <p:spPr>
          <a:xfrm>
            <a:off x="5167206" y="961812"/>
            <a:ext cx="4930987" cy="4930987"/>
          </a:xfrm>
          <a:prstGeom prst="rect">
            <a:avLst/>
          </a:prstGeom>
        </p:spPr>
      </p:pic>
    </p:spTree>
    <p:extLst>
      <p:ext uri="{BB962C8B-B14F-4D97-AF65-F5344CB8AC3E}">
        <p14:creationId xmlns:p14="http://schemas.microsoft.com/office/powerpoint/2010/main" val="4904610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6478FB-5E5E-5334-F970-75374DCBFCD1}"/>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8BF9E4A6-5BE5-6F7C-14F7-EF5E626E34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88AAC77A-002F-D0C3-6072-FFEB27AAD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8150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itle 1">
            <a:extLst>
              <a:ext uri="{FF2B5EF4-FFF2-40B4-BE49-F238E27FC236}">
                <a16:creationId xmlns:a16="http://schemas.microsoft.com/office/drawing/2014/main" id="{D3C18561-D237-DC10-2FE3-47D7946AD57B}"/>
              </a:ext>
            </a:extLst>
          </p:cNvPr>
          <p:cNvSpPr txBox="1">
            <a:spLocks/>
          </p:cNvSpPr>
          <p:nvPr/>
        </p:nvSpPr>
        <p:spPr>
          <a:xfrm>
            <a:off x="1374260" y="2797052"/>
            <a:ext cx="1283994" cy="1263896"/>
          </a:xfrm>
          <a:prstGeom prst="ellipse">
            <a:avLst/>
          </a:prstGeom>
          <a:solidFill>
            <a:srgbClr val="262626"/>
          </a:solidFill>
          <a:ln w="174625" cmpd="thinThick">
            <a:solidFill>
              <a:srgbClr val="262626"/>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800" b="0" i="0" u="none" strike="noStrike" kern="1200" cap="none" spc="0" normalizeH="0" baseline="0" noProof="0" dirty="0">
                <a:ln>
                  <a:noFill/>
                </a:ln>
                <a:solidFill>
                  <a:srgbClr val="FFFFFF"/>
                </a:solidFill>
                <a:effectLst/>
                <a:uLnTx/>
                <a:uFillTx/>
                <a:latin typeface="Impact" panose="020B0806030902050204" pitchFamily="34" charset="0"/>
                <a:ea typeface="+mj-ea"/>
                <a:cs typeface="+mj-cs"/>
              </a:rPr>
              <a:t>1</a:t>
            </a:r>
          </a:p>
        </p:txBody>
      </p:sp>
      <p:grpSp>
        <p:nvGrpSpPr>
          <p:cNvPr id="2" name="Grupo 1">
            <a:extLst>
              <a:ext uri="{FF2B5EF4-FFF2-40B4-BE49-F238E27FC236}">
                <a16:creationId xmlns:a16="http://schemas.microsoft.com/office/drawing/2014/main" id="{EE850ADF-4B06-12C5-0235-B38DB6E65612}"/>
              </a:ext>
            </a:extLst>
          </p:cNvPr>
          <p:cNvGrpSpPr/>
          <p:nvPr/>
        </p:nvGrpSpPr>
        <p:grpSpPr>
          <a:xfrm>
            <a:off x="4346794" y="607798"/>
            <a:ext cx="1893313" cy="1893317"/>
            <a:chOff x="882599" y="1916765"/>
            <a:chExt cx="1156229" cy="1212404"/>
          </a:xfrm>
        </p:grpSpPr>
        <p:sp>
          <p:nvSpPr>
            <p:cNvPr id="3" name="Diagrama de flujo: conector 2">
              <a:extLst>
                <a:ext uri="{FF2B5EF4-FFF2-40B4-BE49-F238E27FC236}">
                  <a16:creationId xmlns:a16="http://schemas.microsoft.com/office/drawing/2014/main" id="{DAD141D1-740F-1C27-9C38-D9BE7F2949BC}"/>
                </a:ext>
              </a:extLst>
            </p:cNvPr>
            <p:cNvSpPr/>
            <p:nvPr/>
          </p:nvSpPr>
          <p:spPr>
            <a:xfrm>
              <a:off x="962834" y="1992687"/>
              <a:ext cx="1006070" cy="1054947"/>
            </a:xfrm>
            <a:prstGeom prst="flowChartConnector">
              <a:avLst/>
            </a:prstGeom>
            <a:solidFill>
              <a:srgbClr val="FF01F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Génesis</a:t>
              </a:r>
              <a:r>
                <a:rPr kumimoji="0" lang="es-MX" sz="2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 20:4</a:t>
              </a:r>
              <a:endParaRPr kumimoji="0" lang="es-MX" sz="3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6" name="Círculo: vacío 5">
              <a:extLst>
                <a:ext uri="{FF2B5EF4-FFF2-40B4-BE49-F238E27FC236}">
                  <a16:creationId xmlns:a16="http://schemas.microsoft.com/office/drawing/2014/main" id="{DD0A02F6-5F27-D2D9-032B-E82FC1C5DEF5}"/>
                </a:ext>
              </a:extLst>
            </p:cNvPr>
            <p:cNvSpPr/>
            <p:nvPr/>
          </p:nvSpPr>
          <p:spPr>
            <a:xfrm>
              <a:off x="882599" y="1916765"/>
              <a:ext cx="1156229" cy="1212404"/>
            </a:xfrm>
            <a:prstGeom prst="donut">
              <a:avLst>
                <a:gd name="adj" fmla="val 4282"/>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8" name="Diagrama de flujo: conector 7">
            <a:extLst>
              <a:ext uri="{FF2B5EF4-FFF2-40B4-BE49-F238E27FC236}">
                <a16:creationId xmlns:a16="http://schemas.microsoft.com/office/drawing/2014/main" id="{5090F812-3F16-BAA5-5DBA-7D62D968B361}"/>
              </a:ext>
            </a:extLst>
          </p:cNvPr>
          <p:cNvSpPr/>
          <p:nvPr/>
        </p:nvSpPr>
        <p:spPr>
          <a:xfrm>
            <a:off x="4478178" y="2854555"/>
            <a:ext cx="1647429" cy="1647429"/>
          </a:xfrm>
          <a:prstGeom prst="flowChartConnector">
            <a:avLst/>
          </a:prstGeom>
          <a:solidFill>
            <a:srgbClr val="8150D6"/>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MX" sz="2000" dirty="0">
                <a:solidFill>
                  <a:prstClr val="white"/>
                </a:solidFill>
                <a:latin typeface="Impact" panose="020B0806030902050204" pitchFamily="34" charset="0"/>
              </a:rPr>
              <a:t>Ezequiel</a:t>
            </a:r>
            <a:r>
              <a:rPr lang="es-MX" sz="2400" dirty="0">
                <a:solidFill>
                  <a:prstClr val="white"/>
                </a:solidFill>
                <a:latin typeface="Impact" panose="020B0806030902050204" pitchFamily="34" charset="0"/>
              </a:rPr>
              <a:t> 18</a:t>
            </a:r>
            <a:endParaRPr kumimoji="0" lang="es-MX" sz="3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11" name="Content Placeholder 2">
            <a:extLst>
              <a:ext uri="{FF2B5EF4-FFF2-40B4-BE49-F238E27FC236}">
                <a16:creationId xmlns:a16="http://schemas.microsoft.com/office/drawing/2014/main" id="{0DD3D6B9-4A75-62D2-F7CF-3574B0AE78FF}"/>
              </a:ext>
            </a:extLst>
          </p:cNvPr>
          <p:cNvSpPr txBox="1">
            <a:spLocks/>
          </p:cNvSpPr>
          <p:nvPr/>
        </p:nvSpPr>
        <p:spPr>
          <a:xfrm>
            <a:off x="6753899" y="854080"/>
            <a:ext cx="3704551" cy="134571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b="0" i="0" u="none" strike="noStrike" kern="1200" cap="none" spc="0" normalizeH="0" baseline="0" noProof="0" dirty="0">
                <a:ln>
                  <a:noFill/>
                </a:ln>
                <a:effectLst/>
                <a:uLnTx/>
                <a:uFillTx/>
                <a:latin typeface="Century Gothic" panose="020B0502020202020204" pitchFamily="34" charset="0"/>
                <a:ea typeface="+mn-ea"/>
                <a:cs typeface="+mn-cs"/>
              </a:rPr>
              <a:t>Se trata de consecuencias temporales/físicas.</a:t>
            </a:r>
          </a:p>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s-ES" b="0" i="0" u="none" strike="noStrike" kern="1200" cap="none" spc="0" normalizeH="0" baseline="0" noProof="0" dirty="0">
              <a:ln>
                <a:noFill/>
              </a:ln>
              <a:effectLst/>
              <a:uLnTx/>
              <a:uFillTx/>
              <a:latin typeface="Century Gothic" panose="020B0502020202020204" pitchFamily="34" charset="0"/>
              <a:ea typeface="+mn-ea"/>
              <a:cs typeface="+mn-cs"/>
            </a:endParaRPr>
          </a:p>
        </p:txBody>
      </p:sp>
      <p:sp>
        <p:nvSpPr>
          <p:cNvPr id="13" name="Círculo: vacío 12">
            <a:extLst>
              <a:ext uri="{FF2B5EF4-FFF2-40B4-BE49-F238E27FC236}">
                <a16:creationId xmlns:a16="http://schemas.microsoft.com/office/drawing/2014/main" id="{F6EEF258-DA7E-1394-906B-6225FB56693F}"/>
              </a:ext>
            </a:extLst>
          </p:cNvPr>
          <p:cNvSpPr/>
          <p:nvPr/>
        </p:nvSpPr>
        <p:spPr>
          <a:xfrm>
            <a:off x="4355235" y="2731610"/>
            <a:ext cx="1893313" cy="1893317"/>
          </a:xfrm>
          <a:prstGeom prst="donut">
            <a:avLst>
              <a:gd name="adj" fmla="val 4282"/>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4" name="Content Placeholder 2">
            <a:extLst>
              <a:ext uri="{FF2B5EF4-FFF2-40B4-BE49-F238E27FC236}">
                <a16:creationId xmlns:a16="http://schemas.microsoft.com/office/drawing/2014/main" id="{A46F03CA-C881-FE38-6E0D-85BB21548306}"/>
              </a:ext>
            </a:extLst>
          </p:cNvPr>
          <p:cNvSpPr txBox="1">
            <a:spLocks/>
          </p:cNvSpPr>
          <p:nvPr/>
        </p:nvSpPr>
        <p:spPr>
          <a:xfrm>
            <a:off x="6753899" y="3005410"/>
            <a:ext cx="3704551" cy="134571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b="0" i="0" u="none" strike="noStrike" kern="1200" cap="none" spc="0" normalizeH="0" baseline="0" noProof="0" dirty="0">
                <a:ln>
                  <a:noFill/>
                </a:ln>
                <a:effectLst/>
                <a:uLnTx/>
                <a:uFillTx/>
                <a:latin typeface="Century Gothic" panose="020B0502020202020204" pitchFamily="34" charset="0"/>
                <a:ea typeface="+mn-ea"/>
                <a:cs typeface="+mn-cs"/>
              </a:rPr>
              <a:t>El alma que pecare, ésa morirá.</a:t>
            </a:r>
          </a:p>
        </p:txBody>
      </p:sp>
      <p:sp>
        <p:nvSpPr>
          <p:cNvPr id="16" name="CuadroTexto 15">
            <a:extLst>
              <a:ext uri="{FF2B5EF4-FFF2-40B4-BE49-F238E27FC236}">
                <a16:creationId xmlns:a16="http://schemas.microsoft.com/office/drawing/2014/main" id="{4F08E06A-C420-2C37-690E-46C565779713}"/>
              </a:ext>
            </a:extLst>
          </p:cNvPr>
          <p:cNvSpPr txBox="1"/>
          <p:nvPr/>
        </p:nvSpPr>
        <p:spPr>
          <a:xfrm>
            <a:off x="3268980" y="5080590"/>
            <a:ext cx="7419427" cy="1200329"/>
          </a:xfrm>
          <a:prstGeom prst="rect">
            <a:avLst/>
          </a:prstGeom>
          <a:noFill/>
        </p:spPr>
        <p:txBody>
          <a:bodyPr wrap="square">
            <a:spAutoFit/>
          </a:bodyPr>
          <a:lstStyle/>
          <a:p>
            <a:pPr algn="ctr"/>
            <a:r>
              <a:rPr lang="es-ES" sz="2400" dirty="0">
                <a:latin typeface="Century Gothic" panose="020B0502020202020204" pitchFamily="34" charset="0"/>
              </a:rPr>
              <a:t>No podemos usar Ezequiel 18 para refutar Éxodo 20:4 ni viceversa. Deberíamos preguntarnos: ¿cómo pueden ambos ser ciertos?.</a:t>
            </a:r>
          </a:p>
        </p:txBody>
      </p:sp>
      <p:pic>
        <p:nvPicPr>
          <p:cNvPr id="17" name="Imagen 16">
            <a:extLst>
              <a:ext uri="{FF2B5EF4-FFF2-40B4-BE49-F238E27FC236}">
                <a16:creationId xmlns:a16="http://schemas.microsoft.com/office/drawing/2014/main" id="{97635C2B-1469-DA2C-C8ED-9551DF3D10FF}"/>
              </a:ext>
            </a:extLst>
          </p:cNvPr>
          <p:cNvPicPr>
            <a:picLocks noChangeAspect="1"/>
          </p:cNvPicPr>
          <p:nvPr/>
        </p:nvPicPr>
        <p:blipFill>
          <a:blip r:embed="rId2"/>
          <a:stretch>
            <a:fillRect/>
          </a:stretch>
        </p:blipFill>
        <p:spPr>
          <a:xfrm>
            <a:off x="2095386" y="1433126"/>
            <a:ext cx="1298484" cy="1298484"/>
          </a:xfrm>
          <a:prstGeom prst="rect">
            <a:avLst/>
          </a:prstGeom>
        </p:spPr>
      </p:pic>
    </p:spTree>
    <p:extLst>
      <p:ext uri="{BB962C8B-B14F-4D97-AF65-F5344CB8AC3E}">
        <p14:creationId xmlns:p14="http://schemas.microsoft.com/office/powerpoint/2010/main" val="40276825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90E104A-598F-F025-3EB9-59EAE494AA86}"/>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005E15E7-4364-27A4-0486-8B3366FD8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1CA02D1E-EC0A-8884-3E72-7E5F961815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8150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itle 1">
            <a:extLst>
              <a:ext uri="{FF2B5EF4-FFF2-40B4-BE49-F238E27FC236}">
                <a16:creationId xmlns:a16="http://schemas.microsoft.com/office/drawing/2014/main" id="{0260B175-AEDC-DE38-B880-BDA68B460E0A}"/>
              </a:ext>
            </a:extLst>
          </p:cNvPr>
          <p:cNvSpPr txBox="1">
            <a:spLocks/>
          </p:cNvSpPr>
          <p:nvPr/>
        </p:nvSpPr>
        <p:spPr>
          <a:xfrm>
            <a:off x="1374260" y="2797052"/>
            <a:ext cx="1283994" cy="1263896"/>
          </a:xfrm>
          <a:prstGeom prst="ellipse">
            <a:avLst/>
          </a:prstGeom>
          <a:solidFill>
            <a:srgbClr val="262626"/>
          </a:solidFill>
          <a:ln w="174625" cmpd="thinThick">
            <a:solidFill>
              <a:srgbClr val="262626"/>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r>
              <a:rPr lang="en-US" sz="4800" dirty="0">
                <a:solidFill>
                  <a:srgbClr val="FFFFFF"/>
                </a:solidFill>
                <a:latin typeface="Impact" panose="020B0806030902050204" pitchFamily="34" charset="0"/>
              </a:rPr>
              <a:t>2</a:t>
            </a:r>
            <a:endParaRPr kumimoji="0" lang="en-US" sz="4800" b="0" i="0" u="none" strike="noStrike" kern="1200" cap="none" spc="0" normalizeH="0" baseline="0" noProof="0" dirty="0">
              <a:ln>
                <a:noFill/>
              </a:ln>
              <a:solidFill>
                <a:srgbClr val="FFFFFF"/>
              </a:solidFill>
              <a:effectLst/>
              <a:uLnTx/>
              <a:uFillTx/>
              <a:latin typeface="Impact" panose="020B0806030902050204" pitchFamily="34" charset="0"/>
              <a:ea typeface="+mj-ea"/>
              <a:cs typeface="+mj-cs"/>
            </a:endParaRPr>
          </a:p>
        </p:txBody>
      </p:sp>
      <p:pic>
        <p:nvPicPr>
          <p:cNvPr id="4" name="Imagen 3">
            <a:extLst>
              <a:ext uri="{FF2B5EF4-FFF2-40B4-BE49-F238E27FC236}">
                <a16:creationId xmlns:a16="http://schemas.microsoft.com/office/drawing/2014/main" id="{3D1E20AA-7789-F46D-C9F1-17D312BD1C6E}"/>
              </a:ext>
            </a:extLst>
          </p:cNvPr>
          <p:cNvPicPr>
            <a:picLocks noChangeAspect="1"/>
          </p:cNvPicPr>
          <p:nvPr/>
        </p:nvPicPr>
        <p:blipFill>
          <a:blip r:embed="rId2"/>
          <a:stretch>
            <a:fillRect/>
          </a:stretch>
        </p:blipFill>
        <p:spPr>
          <a:xfrm>
            <a:off x="2095386" y="1433126"/>
            <a:ext cx="1298484" cy="1298484"/>
          </a:xfrm>
          <a:prstGeom prst="rect">
            <a:avLst/>
          </a:prstGeom>
        </p:spPr>
      </p:pic>
      <p:grpSp>
        <p:nvGrpSpPr>
          <p:cNvPr id="2" name="Grupo 1">
            <a:extLst>
              <a:ext uri="{FF2B5EF4-FFF2-40B4-BE49-F238E27FC236}">
                <a16:creationId xmlns:a16="http://schemas.microsoft.com/office/drawing/2014/main" id="{2F67047C-8775-8AD1-20B9-87B7A93E71C2}"/>
              </a:ext>
            </a:extLst>
          </p:cNvPr>
          <p:cNvGrpSpPr/>
          <p:nvPr/>
        </p:nvGrpSpPr>
        <p:grpSpPr>
          <a:xfrm>
            <a:off x="4346794" y="1030708"/>
            <a:ext cx="1893313" cy="1893317"/>
            <a:chOff x="882599" y="1916765"/>
            <a:chExt cx="1156229" cy="1212404"/>
          </a:xfrm>
        </p:grpSpPr>
        <p:sp>
          <p:nvSpPr>
            <p:cNvPr id="3" name="Diagrama de flujo: conector 2">
              <a:extLst>
                <a:ext uri="{FF2B5EF4-FFF2-40B4-BE49-F238E27FC236}">
                  <a16:creationId xmlns:a16="http://schemas.microsoft.com/office/drawing/2014/main" id="{B352AF7B-A44F-E0E7-3111-0873FD023EC3}"/>
                </a:ext>
              </a:extLst>
            </p:cNvPr>
            <p:cNvSpPr/>
            <p:nvPr/>
          </p:nvSpPr>
          <p:spPr>
            <a:xfrm>
              <a:off x="962834" y="1992687"/>
              <a:ext cx="1006070" cy="1054947"/>
            </a:xfrm>
            <a:prstGeom prst="flowChartConnector">
              <a:avLst/>
            </a:prstGeom>
            <a:solidFill>
              <a:srgbClr val="FF01F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Salmo 51:5</a:t>
              </a:r>
              <a:endParaRPr kumimoji="0" lang="es-MX" sz="3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6" name="Círculo: vacío 5">
              <a:extLst>
                <a:ext uri="{FF2B5EF4-FFF2-40B4-BE49-F238E27FC236}">
                  <a16:creationId xmlns:a16="http://schemas.microsoft.com/office/drawing/2014/main" id="{175E98F8-FDD0-0A79-F2E0-8640CA017FBB}"/>
                </a:ext>
              </a:extLst>
            </p:cNvPr>
            <p:cNvSpPr/>
            <p:nvPr/>
          </p:nvSpPr>
          <p:spPr>
            <a:xfrm>
              <a:off x="882599" y="1916765"/>
              <a:ext cx="1156229" cy="1212404"/>
            </a:xfrm>
            <a:prstGeom prst="donut">
              <a:avLst>
                <a:gd name="adj" fmla="val 4282"/>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11" name="Content Placeholder 2">
            <a:extLst>
              <a:ext uri="{FF2B5EF4-FFF2-40B4-BE49-F238E27FC236}">
                <a16:creationId xmlns:a16="http://schemas.microsoft.com/office/drawing/2014/main" id="{B1A97DBF-7817-D12D-CBF2-9B62A45E5143}"/>
              </a:ext>
            </a:extLst>
          </p:cNvPr>
          <p:cNvSpPr txBox="1">
            <a:spLocks/>
          </p:cNvSpPr>
          <p:nvPr/>
        </p:nvSpPr>
        <p:spPr>
          <a:xfrm>
            <a:off x="6753899" y="1276990"/>
            <a:ext cx="3704551" cy="126046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“Yo sé que soy malo de nacimiento”…</a:t>
            </a:r>
          </a:p>
        </p:txBody>
      </p:sp>
      <p:sp>
        <p:nvSpPr>
          <p:cNvPr id="14" name="Content Placeholder 2">
            <a:extLst>
              <a:ext uri="{FF2B5EF4-FFF2-40B4-BE49-F238E27FC236}">
                <a16:creationId xmlns:a16="http://schemas.microsoft.com/office/drawing/2014/main" id="{13606063-31A2-8BBD-3DCE-8CD18ECE8D1C}"/>
              </a:ext>
            </a:extLst>
          </p:cNvPr>
          <p:cNvSpPr txBox="1">
            <a:spLocks/>
          </p:cNvSpPr>
          <p:nvPr/>
        </p:nvSpPr>
        <p:spPr>
          <a:xfrm>
            <a:off x="6256991" y="2796698"/>
            <a:ext cx="4975457" cy="158099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Respuesta: Esto es poesía, no una declaración doctrinal. David está usando una hipérbole y, como tal, debe interpretarse.</a:t>
            </a:r>
          </a:p>
        </p:txBody>
      </p:sp>
      <p:sp>
        <p:nvSpPr>
          <p:cNvPr id="16" name="CuadroTexto 15">
            <a:extLst>
              <a:ext uri="{FF2B5EF4-FFF2-40B4-BE49-F238E27FC236}">
                <a16:creationId xmlns:a16="http://schemas.microsoft.com/office/drawing/2014/main" id="{3E9391D7-546E-B1F2-B737-290C5527D9B5}"/>
              </a:ext>
            </a:extLst>
          </p:cNvPr>
          <p:cNvSpPr txBox="1"/>
          <p:nvPr/>
        </p:nvSpPr>
        <p:spPr>
          <a:xfrm>
            <a:off x="3393065" y="4747576"/>
            <a:ext cx="7419427" cy="1200329"/>
          </a:xfrm>
          <a:prstGeom prst="rect">
            <a:avLst/>
          </a:prstGeom>
          <a:noFill/>
        </p:spPr>
        <p:txBody>
          <a:bodyPr wrap="square">
            <a:spAutoFit/>
          </a:bodyPr>
          <a:lstStyle/>
          <a:p>
            <a:pPr marL="342900" marR="0" lvl="0" indent="-342900"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s-ES" sz="2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¿Es literalmente cierto el Salmo 51:4?</a:t>
            </a:r>
          </a:p>
          <a:p>
            <a:pPr marL="342900" marR="0" lvl="0" indent="-342900"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kumimoji="0" lang="es-ES" sz="2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342900" marR="0" lvl="0" indent="-342900"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s-ES" sz="2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El Salmo 58:3 es similar.</a:t>
            </a:r>
          </a:p>
        </p:txBody>
      </p:sp>
    </p:spTree>
    <p:extLst>
      <p:ext uri="{BB962C8B-B14F-4D97-AF65-F5344CB8AC3E}">
        <p14:creationId xmlns:p14="http://schemas.microsoft.com/office/powerpoint/2010/main" val="78869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9B7AD74-2B07-A2AF-9C19-5EDCBDEE3C34}"/>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8A00ABB3-1DD8-E669-C73C-2613A622D7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E76A14F5-D245-7437-BB04-565FC1E0F9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8150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itle 1">
            <a:extLst>
              <a:ext uri="{FF2B5EF4-FFF2-40B4-BE49-F238E27FC236}">
                <a16:creationId xmlns:a16="http://schemas.microsoft.com/office/drawing/2014/main" id="{F468C396-ED80-F3E3-EDF9-9F694399FC70}"/>
              </a:ext>
            </a:extLst>
          </p:cNvPr>
          <p:cNvSpPr txBox="1">
            <a:spLocks/>
          </p:cNvSpPr>
          <p:nvPr/>
        </p:nvSpPr>
        <p:spPr>
          <a:xfrm>
            <a:off x="1374260" y="2797052"/>
            <a:ext cx="1283994" cy="1263896"/>
          </a:xfrm>
          <a:prstGeom prst="ellipse">
            <a:avLst/>
          </a:prstGeom>
          <a:solidFill>
            <a:srgbClr val="262626"/>
          </a:solidFill>
          <a:ln w="174625" cmpd="thinThick">
            <a:solidFill>
              <a:srgbClr val="262626"/>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r>
              <a:rPr lang="en-US" sz="4800" dirty="0">
                <a:solidFill>
                  <a:srgbClr val="FFFFFF"/>
                </a:solidFill>
                <a:latin typeface="Impact" panose="020B0806030902050204" pitchFamily="34" charset="0"/>
              </a:rPr>
              <a:t>3</a:t>
            </a:r>
            <a:endParaRPr kumimoji="0" lang="en-US" sz="4800" b="0" i="0" u="none" strike="noStrike" kern="1200" cap="none" spc="0" normalizeH="0" baseline="0" noProof="0" dirty="0">
              <a:ln>
                <a:noFill/>
              </a:ln>
              <a:solidFill>
                <a:srgbClr val="FFFFFF"/>
              </a:solidFill>
              <a:effectLst/>
              <a:uLnTx/>
              <a:uFillTx/>
              <a:latin typeface="Impact" panose="020B0806030902050204" pitchFamily="34" charset="0"/>
              <a:ea typeface="+mj-ea"/>
              <a:cs typeface="+mj-cs"/>
            </a:endParaRPr>
          </a:p>
        </p:txBody>
      </p:sp>
      <p:pic>
        <p:nvPicPr>
          <p:cNvPr id="4" name="Imagen 3">
            <a:extLst>
              <a:ext uri="{FF2B5EF4-FFF2-40B4-BE49-F238E27FC236}">
                <a16:creationId xmlns:a16="http://schemas.microsoft.com/office/drawing/2014/main" id="{7D048BCE-129E-37A9-C9C0-188F57D38461}"/>
              </a:ext>
            </a:extLst>
          </p:cNvPr>
          <p:cNvPicPr>
            <a:picLocks noChangeAspect="1"/>
          </p:cNvPicPr>
          <p:nvPr/>
        </p:nvPicPr>
        <p:blipFill>
          <a:blip r:embed="rId2"/>
          <a:stretch>
            <a:fillRect/>
          </a:stretch>
        </p:blipFill>
        <p:spPr>
          <a:xfrm>
            <a:off x="2095386" y="1433126"/>
            <a:ext cx="1298484" cy="1298484"/>
          </a:xfrm>
          <a:prstGeom prst="rect">
            <a:avLst/>
          </a:prstGeom>
        </p:spPr>
      </p:pic>
      <p:grpSp>
        <p:nvGrpSpPr>
          <p:cNvPr id="2" name="Grupo 1">
            <a:extLst>
              <a:ext uri="{FF2B5EF4-FFF2-40B4-BE49-F238E27FC236}">
                <a16:creationId xmlns:a16="http://schemas.microsoft.com/office/drawing/2014/main" id="{B3B8E782-A6A1-4AB8-7D77-17F31802D223}"/>
              </a:ext>
            </a:extLst>
          </p:cNvPr>
          <p:cNvGrpSpPr/>
          <p:nvPr/>
        </p:nvGrpSpPr>
        <p:grpSpPr>
          <a:xfrm>
            <a:off x="4346794" y="539218"/>
            <a:ext cx="1893313" cy="1893317"/>
            <a:chOff x="882599" y="1916765"/>
            <a:chExt cx="1156229" cy="1212404"/>
          </a:xfrm>
        </p:grpSpPr>
        <p:sp>
          <p:nvSpPr>
            <p:cNvPr id="3" name="Diagrama de flujo: conector 2">
              <a:extLst>
                <a:ext uri="{FF2B5EF4-FFF2-40B4-BE49-F238E27FC236}">
                  <a16:creationId xmlns:a16="http://schemas.microsoft.com/office/drawing/2014/main" id="{8A982FC4-CA20-BCA6-B6E8-E532176A0F8A}"/>
                </a:ext>
              </a:extLst>
            </p:cNvPr>
            <p:cNvSpPr/>
            <p:nvPr/>
          </p:nvSpPr>
          <p:spPr>
            <a:xfrm>
              <a:off x="962834" y="1992687"/>
              <a:ext cx="1006070" cy="1054947"/>
            </a:xfrm>
            <a:prstGeom prst="flowChartConnector">
              <a:avLst/>
            </a:prstGeom>
            <a:solidFill>
              <a:srgbClr val="FF01F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Romanos 3:9-12</a:t>
              </a:r>
              <a:endParaRPr kumimoji="0" lang="es-MX" sz="3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6" name="Círculo: vacío 5">
              <a:extLst>
                <a:ext uri="{FF2B5EF4-FFF2-40B4-BE49-F238E27FC236}">
                  <a16:creationId xmlns:a16="http://schemas.microsoft.com/office/drawing/2014/main" id="{E8E340C7-EBF2-2243-B137-B1550415C0E0}"/>
                </a:ext>
              </a:extLst>
            </p:cNvPr>
            <p:cNvSpPr/>
            <p:nvPr/>
          </p:nvSpPr>
          <p:spPr>
            <a:xfrm>
              <a:off x="882599" y="1916765"/>
              <a:ext cx="1156229" cy="1212404"/>
            </a:xfrm>
            <a:prstGeom prst="donut">
              <a:avLst>
                <a:gd name="adj" fmla="val 4282"/>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11" name="Content Placeholder 2">
            <a:extLst>
              <a:ext uri="{FF2B5EF4-FFF2-40B4-BE49-F238E27FC236}">
                <a16:creationId xmlns:a16="http://schemas.microsoft.com/office/drawing/2014/main" id="{EDFF21B4-2DC7-A82D-0976-82F562349E73}"/>
              </a:ext>
            </a:extLst>
          </p:cNvPr>
          <p:cNvSpPr txBox="1">
            <a:spLocks/>
          </p:cNvSpPr>
          <p:nvPr/>
        </p:nvSpPr>
        <p:spPr>
          <a:xfrm>
            <a:off x="6753899" y="785500"/>
            <a:ext cx="3704551" cy="126046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“No hay un solo justo. No hay quien busque a Dios”.</a:t>
            </a:r>
          </a:p>
        </p:txBody>
      </p:sp>
      <p:sp>
        <p:nvSpPr>
          <p:cNvPr id="14" name="Content Placeholder 2">
            <a:extLst>
              <a:ext uri="{FF2B5EF4-FFF2-40B4-BE49-F238E27FC236}">
                <a16:creationId xmlns:a16="http://schemas.microsoft.com/office/drawing/2014/main" id="{C8F60A15-ECA5-8998-C8CB-5E49C1F3C2A0}"/>
              </a:ext>
            </a:extLst>
          </p:cNvPr>
          <p:cNvSpPr txBox="1">
            <a:spLocks/>
          </p:cNvSpPr>
          <p:nvPr/>
        </p:nvSpPr>
        <p:spPr>
          <a:xfrm>
            <a:off x="6256991" y="2065178"/>
            <a:ext cx="4975457" cy="158099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Respuesta: Es cierto, pero debemos observar el equilibrio de las escrituras. Pablo no espera que lo tomemos en su sentido más literal.</a:t>
            </a:r>
          </a:p>
        </p:txBody>
      </p:sp>
      <p:grpSp>
        <p:nvGrpSpPr>
          <p:cNvPr id="7" name="Grupo 6">
            <a:extLst>
              <a:ext uri="{FF2B5EF4-FFF2-40B4-BE49-F238E27FC236}">
                <a16:creationId xmlns:a16="http://schemas.microsoft.com/office/drawing/2014/main" id="{8041CF35-3796-A8A5-9228-1434F2534C5B}"/>
              </a:ext>
            </a:extLst>
          </p:cNvPr>
          <p:cNvGrpSpPr/>
          <p:nvPr/>
        </p:nvGrpSpPr>
        <p:grpSpPr>
          <a:xfrm>
            <a:off x="3440550" y="3581673"/>
            <a:ext cx="1422475" cy="1422477"/>
            <a:chOff x="882599" y="1916765"/>
            <a:chExt cx="1156229" cy="1212404"/>
          </a:xfrm>
          <a:solidFill>
            <a:srgbClr val="8150D6"/>
          </a:solidFill>
        </p:grpSpPr>
        <p:sp>
          <p:nvSpPr>
            <p:cNvPr id="8" name="Diagrama de flujo: conector 7">
              <a:extLst>
                <a:ext uri="{FF2B5EF4-FFF2-40B4-BE49-F238E27FC236}">
                  <a16:creationId xmlns:a16="http://schemas.microsoft.com/office/drawing/2014/main" id="{026F5DF8-ACD9-C710-4717-442B9E169689}"/>
                </a:ext>
              </a:extLst>
            </p:cNvPr>
            <p:cNvSpPr/>
            <p:nvPr/>
          </p:nvSpPr>
          <p:spPr>
            <a:xfrm>
              <a:off x="962834" y="1992687"/>
              <a:ext cx="1006070" cy="1054947"/>
            </a:xfrm>
            <a:prstGeom prst="flowChartConnector">
              <a:avLst/>
            </a:prstGeom>
            <a:grp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Mateo 13:17</a:t>
              </a:r>
              <a:endParaRPr kumimoji="0" lang="es-MX" sz="28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9" name="Círculo: vacío 8">
              <a:extLst>
                <a:ext uri="{FF2B5EF4-FFF2-40B4-BE49-F238E27FC236}">
                  <a16:creationId xmlns:a16="http://schemas.microsoft.com/office/drawing/2014/main" id="{A0EF5C3F-C626-5622-AA79-AEE2AB9F3B72}"/>
                </a:ext>
              </a:extLst>
            </p:cNvPr>
            <p:cNvSpPr/>
            <p:nvPr/>
          </p:nvSpPr>
          <p:spPr>
            <a:xfrm>
              <a:off x="882599" y="1916765"/>
              <a:ext cx="1156229" cy="1212404"/>
            </a:xfrm>
            <a:prstGeom prst="donut">
              <a:avLst>
                <a:gd name="adj" fmla="val 4282"/>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6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grpSp>
        <p:nvGrpSpPr>
          <p:cNvPr id="13" name="Grupo 12">
            <a:extLst>
              <a:ext uri="{FF2B5EF4-FFF2-40B4-BE49-F238E27FC236}">
                <a16:creationId xmlns:a16="http://schemas.microsoft.com/office/drawing/2014/main" id="{51321339-34BB-C7F7-7E9E-1F1C2EEECF52}"/>
              </a:ext>
            </a:extLst>
          </p:cNvPr>
          <p:cNvGrpSpPr/>
          <p:nvPr/>
        </p:nvGrpSpPr>
        <p:grpSpPr>
          <a:xfrm>
            <a:off x="5042709" y="3581673"/>
            <a:ext cx="1422475" cy="1422477"/>
            <a:chOff x="882599" y="1916765"/>
            <a:chExt cx="1156229" cy="1212404"/>
          </a:xfrm>
          <a:solidFill>
            <a:srgbClr val="8150D6"/>
          </a:solidFill>
        </p:grpSpPr>
        <p:sp>
          <p:nvSpPr>
            <p:cNvPr id="15" name="Diagrama de flujo: conector 14">
              <a:extLst>
                <a:ext uri="{FF2B5EF4-FFF2-40B4-BE49-F238E27FC236}">
                  <a16:creationId xmlns:a16="http://schemas.microsoft.com/office/drawing/2014/main" id="{C8AEDD9D-A2D6-87C1-D6EA-40E36013459B}"/>
                </a:ext>
              </a:extLst>
            </p:cNvPr>
            <p:cNvSpPr/>
            <p:nvPr/>
          </p:nvSpPr>
          <p:spPr>
            <a:xfrm>
              <a:off x="962834" y="1992687"/>
              <a:ext cx="1006070" cy="1054947"/>
            </a:xfrm>
            <a:prstGeom prst="flowChartConnector">
              <a:avLst/>
            </a:prstGeom>
            <a:grp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Salmo 63:1</a:t>
              </a:r>
              <a:endParaRPr kumimoji="0" lang="es-MX" sz="28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17" name="Círculo: vacío 16">
              <a:extLst>
                <a:ext uri="{FF2B5EF4-FFF2-40B4-BE49-F238E27FC236}">
                  <a16:creationId xmlns:a16="http://schemas.microsoft.com/office/drawing/2014/main" id="{EAA00A73-8DE7-D6D9-DC87-FC8D97317BF6}"/>
                </a:ext>
              </a:extLst>
            </p:cNvPr>
            <p:cNvSpPr/>
            <p:nvPr/>
          </p:nvSpPr>
          <p:spPr>
            <a:xfrm>
              <a:off x="882599" y="1916765"/>
              <a:ext cx="1156229" cy="1212404"/>
            </a:xfrm>
            <a:prstGeom prst="donut">
              <a:avLst>
                <a:gd name="adj" fmla="val 4282"/>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6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grpSp>
        <p:nvGrpSpPr>
          <p:cNvPr id="18" name="Grupo 17">
            <a:extLst>
              <a:ext uri="{FF2B5EF4-FFF2-40B4-BE49-F238E27FC236}">
                <a16:creationId xmlns:a16="http://schemas.microsoft.com/office/drawing/2014/main" id="{8753A70E-E233-67B8-037D-A4F23FE7A03E}"/>
              </a:ext>
            </a:extLst>
          </p:cNvPr>
          <p:cNvGrpSpPr/>
          <p:nvPr/>
        </p:nvGrpSpPr>
        <p:grpSpPr>
          <a:xfrm>
            <a:off x="6644868" y="3581673"/>
            <a:ext cx="1422475" cy="1422477"/>
            <a:chOff x="882599" y="1916765"/>
            <a:chExt cx="1156229" cy="1212404"/>
          </a:xfrm>
          <a:solidFill>
            <a:srgbClr val="8150D6"/>
          </a:solidFill>
        </p:grpSpPr>
        <p:sp>
          <p:nvSpPr>
            <p:cNvPr id="19" name="Diagrama de flujo: conector 18">
              <a:extLst>
                <a:ext uri="{FF2B5EF4-FFF2-40B4-BE49-F238E27FC236}">
                  <a16:creationId xmlns:a16="http://schemas.microsoft.com/office/drawing/2014/main" id="{983FD73B-5B8C-5A28-BC73-793CF8AAAB2F}"/>
                </a:ext>
              </a:extLst>
            </p:cNvPr>
            <p:cNvSpPr/>
            <p:nvPr/>
          </p:nvSpPr>
          <p:spPr>
            <a:xfrm>
              <a:off x="962834" y="1992687"/>
              <a:ext cx="1006070" cy="1054947"/>
            </a:xfrm>
            <a:prstGeom prst="flowChartConnector">
              <a:avLst/>
            </a:prstGeom>
            <a:grp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2 </a:t>
              </a:r>
              <a:r>
                <a:rPr kumimoji="0" lang="es-ES" sz="1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Crónicas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 34:3</a:t>
              </a:r>
              <a:endParaRPr kumimoji="0" lang="es-MX" sz="28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20" name="Círculo: vacío 19">
              <a:extLst>
                <a:ext uri="{FF2B5EF4-FFF2-40B4-BE49-F238E27FC236}">
                  <a16:creationId xmlns:a16="http://schemas.microsoft.com/office/drawing/2014/main" id="{1BE36605-4D4A-1059-BD9D-4808501C816E}"/>
                </a:ext>
              </a:extLst>
            </p:cNvPr>
            <p:cNvSpPr/>
            <p:nvPr/>
          </p:nvSpPr>
          <p:spPr>
            <a:xfrm>
              <a:off x="882599" y="1916765"/>
              <a:ext cx="1156229" cy="1212404"/>
            </a:xfrm>
            <a:prstGeom prst="donut">
              <a:avLst>
                <a:gd name="adj" fmla="val 4282"/>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6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21" name="Content Placeholder 2">
            <a:extLst>
              <a:ext uri="{FF2B5EF4-FFF2-40B4-BE49-F238E27FC236}">
                <a16:creationId xmlns:a16="http://schemas.microsoft.com/office/drawing/2014/main" id="{34343ACB-6231-1F2C-3F86-24914C258E55}"/>
              </a:ext>
            </a:extLst>
          </p:cNvPr>
          <p:cNvSpPr txBox="1">
            <a:spLocks/>
          </p:cNvSpPr>
          <p:nvPr/>
        </p:nvSpPr>
        <p:spPr>
          <a:xfrm>
            <a:off x="3222029" y="5114323"/>
            <a:ext cx="1808201" cy="134571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1600" b="0" i="0" u="none" strike="noStrike" kern="1200" cap="none" spc="0" normalizeH="0" baseline="0" noProof="0" dirty="0">
                <a:ln>
                  <a:noFill/>
                </a:ln>
                <a:effectLst/>
                <a:uLnTx/>
                <a:uFillTx/>
                <a:latin typeface="Century Gothic" panose="020B0502020202020204" pitchFamily="34" charset="0"/>
                <a:ea typeface="+mn-ea"/>
                <a:cs typeface="+mn-cs"/>
              </a:rPr>
              <a:t>Muchos profetas y hombres justos anhelaban ver…</a:t>
            </a:r>
          </a:p>
        </p:txBody>
      </p:sp>
      <p:sp>
        <p:nvSpPr>
          <p:cNvPr id="22" name="Content Placeholder 2">
            <a:extLst>
              <a:ext uri="{FF2B5EF4-FFF2-40B4-BE49-F238E27FC236}">
                <a16:creationId xmlns:a16="http://schemas.microsoft.com/office/drawing/2014/main" id="{BC8360DF-728F-2519-B63E-A11E60A860EA}"/>
              </a:ext>
            </a:extLst>
          </p:cNvPr>
          <p:cNvSpPr txBox="1">
            <a:spLocks/>
          </p:cNvSpPr>
          <p:nvPr/>
        </p:nvSpPr>
        <p:spPr>
          <a:xfrm>
            <a:off x="4848950" y="5114323"/>
            <a:ext cx="1808201" cy="134571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1600" b="0" i="0" u="none" strike="noStrike" kern="1200" cap="none" spc="0" normalizeH="0" baseline="0" noProof="0" dirty="0">
                <a:ln>
                  <a:noFill/>
                </a:ln>
                <a:effectLst/>
                <a:uLnTx/>
                <a:uFillTx/>
                <a:latin typeface="Century Gothic" panose="020B0502020202020204" pitchFamily="34" charset="0"/>
                <a:ea typeface="+mn-ea"/>
                <a:cs typeface="+mn-cs"/>
              </a:rPr>
              <a:t>David dice] “Oh Dios, tú eres mi Dios. Te busco con fervor].</a:t>
            </a:r>
          </a:p>
        </p:txBody>
      </p:sp>
      <p:sp>
        <p:nvSpPr>
          <p:cNvPr id="23" name="Content Placeholder 2">
            <a:extLst>
              <a:ext uri="{FF2B5EF4-FFF2-40B4-BE49-F238E27FC236}">
                <a16:creationId xmlns:a16="http://schemas.microsoft.com/office/drawing/2014/main" id="{A6EAA0B9-E852-EE21-691D-57A45082030B}"/>
              </a:ext>
            </a:extLst>
          </p:cNvPr>
          <p:cNvSpPr txBox="1">
            <a:spLocks/>
          </p:cNvSpPr>
          <p:nvPr/>
        </p:nvSpPr>
        <p:spPr>
          <a:xfrm>
            <a:off x="6464441" y="5114323"/>
            <a:ext cx="1808201" cy="134571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1600" b="0" i="0" u="none" strike="noStrike" kern="1200" cap="none" spc="0" normalizeH="0" baseline="0" noProof="0" dirty="0">
                <a:ln>
                  <a:noFill/>
                </a:ln>
                <a:effectLst/>
                <a:uLnTx/>
                <a:uFillTx/>
                <a:latin typeface="Century Gothic" panose="020B0502020202020204" pitchFamily="34" charset="0"/>
                <a:ea typeface="+mn-ea"/>
                <a:cs typeface="+mn-cs"/>
              </a:rPr>
              <a:t>Comenzó a buscar al Dios de su padre David.</a:t>
            </a:r>
          </a:p>
        </p:txBody>
      </p:sp>
      <p:grpSp>
        <p:nvGrpSpPr>
          <p:cNvPr id="24" name="Grupo 23">
            <a:extLst>
              <a:ext uri="{FF2B5EF4-FFF2-40B4-BE49-F238E27FC236}">
                <a16:creationId xmlns:a16="http://schemas.microsoft.com/office/drawing/2014/main" id="{1DCA4ECE-327D-C12D-B0C3-29C0446BE1DE}"/>
              </a:ext>
            </a:extLst>
          </p:cNvPr>
          <p:cNvGrpSpPr/>
          <p:nvPr/>
        </p:nvGrpSpPr>
        <p:grpSpPr>
          <a:xfrm>
            <a:off x="9494539" y="3581673"/>
            <a:ext cx="1422475" cy="1422477"/>
            <a:chOff x="882599" y="1916765"/>
            <a:chExt cx="1156229" cy="1212404"/>
          </a:xfrm>
          <a:solidFill>
            <a:srgbClr val="8150D6"/>
          </a:solidFill>
        </p:grpSpPr>
        <p:sp>
          <p:nvSpPr>
            <p:cNvPr id="25" name="Diagrama de flujo: conector 24">
              <a:extLst>
                <a:ext uri="{FF2B5EF4-FFF2-40B4-BE49-F238E27FC236}">
                  <a16:creationId xmlns:a16="http://schemas.microsoft.com/office/drawing/2014/main" id="{CFFD7CD8-BAED-3508-9087-CD74361C2293}"/>
                </a:ext>
              </a:extLst>
            </p:cNvPr>
            <p:cNvSpPr/>
            <p:nvPr/>
          </p:nvSpPr>
          <p:spPr>
            <a:xfrm>
              <a:off x="962834" y="1992687"/>
              <a:ext cx="1006070" cy="1054947"/>
            </a:xfrm>
            <a:prstGeom prst="flowChartConnector">
              <a:avLst/>
            </a:prstGeom>
            <a:solidFill>
              <a:srgbClr val="FF01F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Eclesiastés </a:t>
              </a:r>
              <a:r>
                <a:rPr kumimoji="0" lang="es-ES"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7:20</a:t>
              </a:r>
              <a:endParaRPr kumimoji="0" lang="es-MX" sz="28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26" name="Círculo: vacío 25">
              <a:extLst>
                <a:ext uri="{FF2B5EF4-FFF2-40B4-BE49-F238E27FC236}">
                  <a16:creationId xmlns:a16="http://schemas.microsoft.com/office/drawing/2014/main" id="{D8B39DB6-DEA4-1C9D-C590-0E516D9ED848}"/>
                </a:ext>
              </a:extLst>
            </p:cNvPr>
            <p:cNvSpPr/>
            <p:nvPr/>
          </p:nvSpPr>
          <p:spPr>
            <a:xfrm>
              <a:off x="882599" y="1916765"/>
              <a:ext cx="1156229" cy="1212404"/>
            </a:xfrm>
            <a:prstGeom prst="donut">
              <a:avLst>
                <a:gd name="adj" fmla="val 4282"/>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6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27" name="Content Placeholder 2">
            <a:extLst>
              <a:ext uri="{FF2B5EF4-FFF2-40B4-BE49-F238E27FC236}">
                <a16:creationId xmlns:a16="http://schemas.microsoft.com/office/drawing/2014/main" id="{86046559-7473-F334-A651-68A0396DB502}"/>
              </a:ext>
            </a:extLst>
          </p:cNvPr>
          <p:cNvSpPr txBox="1">
            <a:spLocks/>
          </p:cNvSpPr>
          <p:nvPr/>
        </p:nvSpPr>
        <p:spPr>
          <a:xfrm>
            <a:off x="9314112" y="5114323"/>
            <a:ext cx="1808201" cy="134571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1600" b="0" i="0" u="none" strike="noStrike" kern="1200" cap="none" spc="0" normalizeH="0" baseline="0" noProof="0" dirty="0">
                <a:ln>
                  <a:noFill/>
                </a:ln>
                <a:effectLst/>
                <a:uLnTx/>
                <a:uFillTx/>
                <a:latin typeface="Century Gothic" panose="020B0502020202020204" pitchFamily="34" charset="0"/>
                <a:ea typeface="+mn-ea"/>
                <a:cs typeface="+mn-cs"/>
              </a:rPr>
              <a:t>Pasaje Paralelo de Romanos 3:9-12</a:t>
            </a:r>
          </a:p>
        </p:txBody>
      </p:sp>
    </p:spTree>
    <p:extLst>
      <p:ext uri="{BB962C8B-B14F-4D97-AF65-F5344CB8AC3E}">
        <p14:creationId xmlns:p14="http://schemas.microsoft.com/office/powerpoint/2010/main" val="40228825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98E1CC4-A8D8-6138-BB25-516D6D0E40A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0F96A19A-763A-3563-AF67-2A8F5A314E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32CDF1D9-2696-7465-1E74-519660F6FA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8150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itle 1">
            <a:extLst>
              <a:ext uri="{FF2B5EF4-FFF2-40B4-BE49-F238E27FC236}">
                <a16:creationId xmlns:a16="http://schemas.microsoft.com/office/drawing/2014/main" id="{FF8081B9-80AA-D793-9DE0-619B648A1623}"/>
              </a:ext>
            </a:extLst>
          </p:cNvPr>
          <p:cNvSpPr txBox="1">
            <a:spLocks/>
          </p:cNvSpPr>
          <p:nvPr/>
        </p:nvSpPr>
        <p:spPr>
          <a:xfrm>
            <a:off x="1374260" y="2797052"/>
            <a:ext cx="1283994" cy="1263896"/>
          </a:xfrm>
          <a:prstGeom prst="ellipse">
            <a:avLst/>
          </a:prstGeom>
          <a:solidFill>
            <a:srgbClr val="262626"/>
          </a:solidFill>
          <a:ln w="174625" cmpd="thinThick">
            <a:solidFill>
              <a:srgbClr val="262626"/>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r>
              <a:rPr lang="en-US" sz="4800" dirty="0">
                <a:solidFill>
                  <a:srgbClr val="FFFFFF"/>
                </a:solidFill>
                <a:latin typeface="Impact" panose="020B0806030902050204" pitchFamily="34" charset="0"/>
              </a:rPr>
              <a:t>4</a:t>
            </a:r>
            <a:endParaRPr kumimoji="0" lang="en-US" sz="4800" b="0" i="0" u="none" strike="noStrike" kern="1200" cap="none" spc="0" normalizeH="0" baseline="0" noProof="0" dirty="0">
              <a:ln>
                <a:noFill/>
              </a:ln>
              <a:solidFill>
                <a:srgbClr val="FFFFFF"/>
              </a:solidFill>
              <a:effectLst/>
              <a:uLnTx/>
              <a:uFillTx/>
              <a:latin typeface="Impact" panose="020B0806030902050204" pitchFamily="34" charset="0"/>
              <a:ea typeface="+mj-ea"/>
              <a:cs typeface="+mj-cs"/>
            </a:endParaRPr>
          </a:p>
        </p:txBody>
      </p:sp>
      <p:grpSp>
        <p:nvGrpSpPr>
          <p:cNvPr id="2" name="Grupo 1">
            <a:extLst>
              <a:ext uri="{FF2B5EF4-FFF2-40B4-BE49-F238E27FC236}">
                <a16:creationId xmlns:a16="http://schemas.microsoft.com/office/drawing/2014/main" id="{8F2DDDCE-2409-8C07-A988-6B1F88F7C8CF}"/>
              </a:ext>
            </a:extLst>
          </p:cNvPr>
          <p:cNvGrpSpPr/>
          <p:nvPr/>
        </p:nvGrpSpPr>
        <p:grpSpPr>
          <a:xfrm>
            <a:off x="4646871" y="1605106"/>
            <a:ext cx="1293159" cy="1293161"/>
            <a:chOff x="882599" y="1916765"/>
            <a:chExt cx="1156229" cy="1212404"/>
          </a:xfrm>
        </p:grpSpPr>
        <p:sp>
          <p:nvSpPr>
            <p:cNvPr id="3" name="Diagrama de flujo: conector 2">
              <a:extLst>
                <a:ext uri="{FF2B5EF4-FFF2-40B4-BE49-F238E27FC236}">
                  <a16:creationId xmlns:a16="http://schemas.microsoft.com/office/drawing/2014/main" id="{AEAEAA98-6F65-F49C-2487-4224ABA6C4AD}"/>
                </a:ext>
              </a:extLst>
            </p:cNvPr>
            <p:cNvSpPr/>
            <p:nvPr/>
          </p:nvSpPr>
          <p:spPr>
            <a:xfrm>
              <a:off x="962834" y="1992687"/>
              <a:ext cx="1006070" cy="1054947"/>
            </a:xfrm>
            <a:prstGeom prst="flowChartConnector">
              <a:avLst/>
            </a:prstGeom>
            <a:solidFill>
              <a:srgbClr val="FF01F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Hechos </a:t>
              </a:r>
              <a:r>
                <a:rPr kumimoji="0" lang="es-MX" sz="20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13:48</a:t>
              </a:r>
              <a:endParaRPr kumimoji="0" lang="es-MX" sz="3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6" name="Círculo: vacío 5">
              <a:extLst>
                <a:ext uri="{FF2B5EF4-FFF2-40B4-BE49-F238E27FC236}">
                  <a16:creationId xmlns:a16="http://schemas.microsoft.com/office/drawing/2014/main" id="{7704F0E3-8686-E2F9-928A-3CC4A8835F37}"/>
                </a:ext>
              </a:extLst>
            </p:cNvPr>
            <p:cNvSpPr/>
            <p:nvPr/>
          </p:nvSpPr>
          <p:spPr>
            <a:xfrm>
              <a:off x="882599" y="1916765"/>
              <a:ext cx="1156229" cy="1212404"/>
            </a:xfrm>
            <a:prstGeom prst="donut">
              <a:avLst>
                <a:gd name="adj" fmla="val 4282"/>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8" name="Diagrama de flujo: conector 7">
            <a:extLst>
              <a:ext uri="{FF2B5EF4-FFF2-40B4-BE49-F238E27FC236}">
                <a16:creationId xmlns:a16="http://schemas.microsoft.com/office/drawing/2014/main" id="{9C37B023-D8BF-D946-CB55-34801847ED9F}"/>
              </a:ext>
            </a:extLst>
          </p:cNvPr>
          <p:cNvSpPr/>
          <p:nvPr/>
        </p:nvSpPr>
        <p:spPr>
          <a:xfrm>
            <a:off x="4739284" y="3115661"/>
            <a:ext cx="1125216" cy="1125216"/>
          </a:xfrm>
          <a:prstGeom prst="flowChartConnector">
            <a:avLst/>
          </a:prstGeom>
          <a:solidFill>
            <a:srgbClr val="8150D6"/>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1 Pedro 2:8</a:t>
            </a:r>
            <a:endParaRPr kumimoji="0" lang="es-MX" sz="3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11" name="Content Placeholder 2">
            <a:extLst>
              <a:ext uri="{FF2B5EF4-FFF2-40B4-BE49-F238E27FC236}">
                <a16:creationId xmlns:a16="http://schemas.microsoft.com/office/drawing/2014/main" id="{BBB8EF69-24C2-071F-9CF7-AE68E47FD147}"/>
              </a:ext>
            </a:extLst>
          </p:cNvPr>
          <p:cNvSpPr txBox="1">
            <a:spLocks/>
          </p:cNvSpPr>
          <p:nvPr/>
        </p:nvSpPr>
        <p:spPr>
          <a:xfrm>
            <a:off x="6332346" y="1602906"/>
            <a:ext cx="4356061" cy="113403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“y creyeron todos los que estaban destinados a la vida eterna”.</a:t>
            </a:r>
          </a:p>
        </p:txBody>
      </p:sp>
      <p:sp>
        <p:nvSpPr>
          <p:cNvPr id="13" name="Círculo: vacío 12">
            <a:extLst>
              <a:ext uri="{FF2B5EF4-FFF2-40B4-BE49-F238E27FC236}">
                <a16:creationId xmlns:a16="http://schemas.microsoft.com/office/drawing/2014/main" id="{CF0F1100-605C-B6F4-A3E1-68C6D8F0A796}"/>
              </a:ext>
            </a:extLst>
          </p:cNvPr>
          <p:cNvSpPr/>
          <p:nvPr/>
        </p:nvSpPr>
        <p:spPr>
          <a:xfrm>
            <a:off x="4655312" y="3031688"/>
            <a:ext cx="1293159" cy="1293161"/>
          </a:xfrm>
          <a:prstGeom prst="donut">
            <a:avLst>
              <a:gd name="adj" fmla="val 4282"/>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4" name="Content Placeholder 2">
            <a:extLst>
              <a:ext uri="{FF2B5EF4-FFF2-40B4-BE49-F238E27FC236}">
                <a16:creationId xmlns:a16="http://schemas.microsoft.com/office/drawing/2014/main" id="{459D9FAE-9E66-AEE5-4953-04F44E0F0445}"/>
              </a:ext>
            </a:extLst>
          </p:cNvPr>
          <p:cNvSpPr txBox="1">
            <a:spLocks/>
          </p:cNvSpPr>
          <p:nvPr/>
        </p:nvSpPr>
        <p:spPr>
          <a:xfrm>
            <a:off x="6753899" y="3005410"/>
            <a:ext cx="3704551" cy="134571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“tropiezan… para ello estaban también destinados”.</a:t>
            </a:r>
          </a:p>
        </p:txBody>
      </p:sp>
      <p:pic>
        <p:nvPicPr>
          <p:cNvPr id="17" name="Imagen 16">
            <a:extLst>
              <a:ext uri="{FF2B5EF4-FFF2-40B4-BE49-F238E27FC236}">
                <a16:creationId xmlns:a16="http://schemas.microsoft.com/office/drawing/2014/main" id="{06B4D488-B160-E8D2-4CDB-6508EBCD9561}"/>
              </a:ext>
            </a:extLst>
          </p:cNvPr>
          <p:cNvPicPr>
            <a:picLocks noChangeAspect="1"/>
          </p:cNvPicPr>
          <p:nvPr/>
        </p:nvPicPr>
        <p:blipFill>
          <a:blip r:embed="rId3"/>
          <a:stretch>
            <a:fillRect/>
          </a:stretch>
        </p:blipFill>
        <p:spPr>
          <a:xfrm>
            <a:off x="2095386" y="1433126"/>
            <a:ext cx="1298484" cy="1298484"/>
          </a:xfrm>
          <a:prstGeom prst="rect">
            <a:avLst/>
          </a:prstGeom>
        </p:spPr>
      </p:pic>
      <p:sp>
        <p:nvSpPr>
          <p:cNvPr id="4" name="CuadroTexto 3">
            <a:extLst>
              <a:ext uri="{FF2B5EF4-FFF2-40B4-BE49-F238E27FC236}">
                <a16:creationId xmlns:a16="http://schemas.microsoft.com/office/drawing/2014/main" id="{218A9ACD-E937-FEC1-711F-A698C6DBC483}"/>
              </a:ext>
            </a:extLst>
          </p:cNvPr>
          <p:cNvSpPr txBox="1"/>
          <p:nvPr/>
        </p:nvSpPr>
        <p:spPr>
          <a:xfrm>
            <a:off x="3291000" y="523429"/>
            <a:ext cx="7887540"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Podría decirse que los mejores “textos prueba” de la depravación total y la elección incondicional.</a:t>
            </a:r>
          </a:p>
        </p:txBody>
      </p:sp>
      <p:sp>
        <p:nvSpPr>
          <p:cNvPr id="7" name="CuadroTexto 6">
            <a:extLst>
              <a:ext uri="{FF2B5EF4-FFF2-40B4-BE49-F238E27FC236}">
                <a16:creationId xmlns:a16="http://schemas.microsoft.com/office/drawing/2014/main" id="{BA90FB8B-0CD8-C4AE-319F-6B28269E11EB}"/>
              </a:ext>
            </a:extLst>
          </p:cNvPr>
          <p:cNvSpPr txBox="1"/>
          <p:nvPr/>
        </p:nvSpPr>
        <p:spPr>
          <a:xfrm>
            <a:off x="3159008" y="5312253"/>
            <a:ext cx="7887540" cy="101566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¿Se refieren estos pasajes a una elección </a:t>
            </a:r>
            <a:r>
              <a:rPr kumimoji="0" lang="es-ES" sz="2000" b="1" i="0" u="none" strike="noStrike" kern="1200" cap="none" spc="0" normalizeH="0" baseline="0" noProof="0" dirty="0">
                <a:ln>
                  <a:noFill/>
                </a:ln>
                <a:solidFill>
                  <a:srgbClr val="8150D6"/>
                </a:solidFill>
                <a:effectLst/>
                <a:uLnTx/>
                <a:uFillTx/>
                <a:latin typeface="Century Gothic" panose="020B0502020202020204" pitchFamily="34" charset="0"/>
                <a:ea typeface="+mn-ea"/>
                <a:cs typeface="+mn-cs"/>
              </a:rPr>
              <a:t>general</a:t>
            </a:r>
            <a:r>
              <a:rPr kumimoji="0" lang="es-ES" sz="2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y no a una </a:t>
            </a:r>
            <a:r>
              <a:rPr kumimoji="0" lang="es-ES" sz="2000" b="1" i="0" u="none" strike="noStrike" kern="1200" cap="none" spc="0" normalizeH="0" baseline="0" noProof="0" dirty="0">
                <a:ln>
                  <a:noFill/>
                </a:ln>
                <a:solidFill>
                  <a:srgbClr val="8150D6"/>
                </a:solidFill>
                <a:effectLst/>
                <a:uLnTx/>
                <a:uFillTx/>
                <a:latin typeface="Century Gothic" panose="020B0502020202020204" pitchFamily="34" charset="0"/>
                <a:ea typeface="+mn-ea"/>
                <a:cs typeface="+mn-cs"/>
              </a:rPr>
              <a:t>específica</a:t>
            </a:r>
            <a:r>
              <a:rPr kumimoji="0" lang="es-ES" sz="2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Es discutible. Lo que significa que estos pasajes son debatibles. </a:t>
            </a:r>
          </a:p>
        </p:txBody>
      </p:sp>
      <p:sp>
        <p:nvSpPr>
          <p:cNvPr id="9" name="CuadroTexto 8">
            <a:extLst>
              <a:ext uri="{FF2B5EF4-FFF2-40B4-BE49-F238E27FC236}">
                <a16:creationId xmlns:a16="http://schemas.microsoft.com/office/drawing/2014/main" id="{9DA38266-2663-0DF0-D49C-CC61ECEF0536}"/>
              </a:ext>
            </a:extLst>
          </p:cNvPr>
          <p:cNvSpPr txBox="1"/>
          <p:nvPr/>
        </p:nvSpPr>
        <p:spPr>
          <a:xfrm>
            <a:off x="3159008" y="4499740"/>
            <a:ext cx="7887540" cy="70788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Respuesta: Estas son dos caras de una moneda: Hechos 13:8 trata de los salvos y 1 Pedro 2:8 trata de los perdidos.</a:t>
            </a:r>
          </a:p>
        </p:txBody>
      </p:sp>
    </p:spTree>
    <p:extLst>
      <p:ext uri="{BB962C8B-B14F-4D97-AF65-F5344CB8AC3E}">
        <p14:creationId xmlns:p14="http://schemas.microsoft.com/office/powerpoint/2010/main" val="13977038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104613A-0A71-FB2F-1351-18B39EB350BA}"/>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0C86C42-B3F6-8200-444B-14EACA720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5A51DBD4-D9F2-0091-2DC8-6C9BC46135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8150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itle 1">
            <a:extLst>
              <a:ext uri="{FF2B5EF4-FFF2-40B4-BE49-F238E27FC236}">
                <a16:creationId xmlns:a16="http://schemas.microsoft.com/office/drawing/2014/main" id="{DE529264-BE08-C39E-AA24-2103D0E6C092}"/>
              </a:ext>
            </a:extLst>
          </p:cNvPr>
          <p:cNvSpPr txBox="1">
            <a:spLocks/>
          </p:cNvSpPr>
          <p:nvPr/>
        </p:nvSpPr>
        <p:spPr>
          <a:xfrm>
            <a:off x="1374260" y="2797052"/>
            <a:ext cx="1283994" cy="1263896"/>
          </a:xfrm>
          <a:prstGeom prst="ellipse">
            <a:avLst/>
          </a:prstGeom>
          <a:solidFill>
            <a:srgbClr val="262626"/>
          </a:solidFill>
          <a:ln w="174625" cmpd="thinThick">
            <a:solidFill>
              <a:srgbClr val="262626"/>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r>
              <a:rPr lang="en-US" sz="4800" dirty="0">
                <a:solidFill>
                  <a:srgbClr val="FFFFFF"/>
                </a:solidFill>
                <a:latin typeface="Impact" panose="020B0806030902050204" pitchFamily="34" charset="0"/>
              </a:rPr>
              <a:t>5</a:t>
            </a:r>
            <a:endParaRPr kumimoji="0" lang="en-US" sz="4800" b="0" i="0" u="none" strike="noStrike" kern="1200" cap="none" spc="0" normalizeH="0" baseline="0" noProof="0" dirty="0">
              <a:ln>
                <a:noFill/>
              </a:ln>
              <a:solidFill>
                <a:srgbClr val="FFFFFF"/>
              </a:solidFill>
              <a:effectLst/>
              <a:uLnTx/>
              <a:uFillTx/>
              <a:latin typeface="Impact" panose="020B0806030902050204" pitchFamily="34" charset="0"/>
              <a:ea typeface="+mj-ea"/>
              <a:cs typeface="+mj-cs"/>
            </a:endParaRPr>
          </a:p>
        </p:txBody>
      </p:sp>
      <p:pic>
        <p:nvPicPr>
          <p:cNvPr id="4" name="Imagen 3">
            <a:extLst>
              <a:ext uri="{FF2B5EF4-FFF2-40B4-BE49-F238E27FC236}">
                <a16:creationId xmlns:a16="http://schemas.microsoft.com/office/drawing/2014/main" id="{801184BA-D932-AC0E-389F-B6EC0B97872F}"/>
              </a:ext>
            </a:extLst>
          </p:cNvPr>
          <p:cNvPicPr>
            <a:picLocks noChangeAspect="1"/>
          </p:cNvPicPr>
          <p:nvPr/>
        </p:nvPicPr>
        <p:blipFill>
          <a:blip r:embed="rId2"/>
          <a:stretch>
            <a:fillRect/>
          </a:stretch>
        </p:blipFill>
        <p:spPr>
          <a:xfrm>
            <a:off x="2095386" y="1433126"/>
            <a:ext cx="1298484" cy="1298484"/>
          </a:xfrm>
          <a:prstGeom prst="rect">
            <a:avLst/>
          </a:prstGeom>
        </p:spPr>
      </p:pic>
      <p:grpSp>
        <p:nvGrpSpPr>
          <p:cNvPr id="2" name="Grupo 1">
            <a:extLst>
              <a:ext uri="{FF2B5EF4-FFF2-40B4-BE49-F238E27FC236}">
                <a16:creationId xmlns:a16="http://schemas.microsoft.com/office/drawing/2014/main" id="{888A9838-ED72-2DD8-B6D0-6E05DBFD58EC}"/>
              </a:ext>
            </a:extLst>
          </p:cNvPr>
          <p:cNvGrpSpPr/>
          <p:nvPr/>
        </p:nvGrpSpPr>
        <p:grpSpPr>
          <a:xfrm>
            <a:off x="4346794" y="504928"/>
            <a:ext cx="1893313" cy="1893317"/>
            <a:chOff x="882599" y="1916765"/>
            <a:chExt cx="1156229" cy="1212404"/>
          </a:xfrm>
        </p:grpSpPr>
        <p:sp>
          <p:nvSpPr>
            <p:cNvPr id="3" name="Diagrama de flujo: conector 2">
              <a:extLst>
                <a:ext uri="{FF2B5EF4-FFF2-40B4-BE49-F238E27FC236}">
                  <a16:creationId xmlns:a16="http://schemas.microsoft.com/office/drawing/2014/main" id="{649593EB-4448-B2C3-939C-4E19EFC94C0D}"/>
                </a:ext>
              </a:extLst>
            </p:cNvPr>
            <p:cNvSpPr/>
            <p:nvPr/>
          </p:nvSpPr>
          <p:spPr>
            <a:xfrm>
              <a:off x="962834" y="1992687"/>
              <a:ext cx="1006070" cy="1054947"/>
            </a:xfrm>
            <a:prstGeom prst="flowChartConnector">
              <a:avLst/>
            </a:prstGeom>
            <a:solidFill>
              <a:srgbClr val="FF01F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1 Corintios 2:14</a:t>
              </a:r>
              <a:endParaRPr kumimoji="0" lang="es-MX" sz="3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6" name="Círculo: vacío 5">
              <a:extLst>
                <a:ext uri="{FF2B5EF4-FFF2-40B4-BE49-F238E27FC236}">
                  <a16:creationId xmlns:a16="http://schemas.microsoft.com/office/drawing/2014/main" id="{042A2D45-36D7-7238-28A2-FBEF60EDE88D}"/>
                </a:ext>
              </a:extLst>
            </p:cNvPr>
            <p:cNvSpPr/>
            <p:nvPr/>
          </p:nvSpPr>
          <p:spPr>
            <a:xfrm>
              <a:off x="882599" y="1916765"/>
              <a:ext cx="1156229" cy="1212404"/>
            </a:xfrm>
            <a:prstGeom prst="donut">
              <a:avLst>
                <a:gd name="adj" fmla="val 4282"/>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11" name="Content Placeholder 2">
            <a:extLst>
              <a:ext uri="{FF2B5EF4-FFF2-40B4-BE49-F238E27FC236}">
                <a16:creationId xmlns:a16="http://schemas.microsoft.com/office/drawing/2014/main" id="{00037508-DE6F-D95A-FA79-47B683D6654D}"/>
              </a:ext>
            </a:extLst>
          </p:cNvPr>
          <p:cNvSpPr txBox="1">
            <a:spLocks/>
          </p:cNvSpPr>
          <p:nvPr/>
        </p:nvSpPr>
        <p:spPr>
          <a:xfrm>
            <a:off x="6753899" y="751210"/>
            <a:ext cx="3704551" cy="126046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“El hombre sin el Espíritu no puede entender a Dios”.</a:t>
            </a:r>
          </a:p>
        </p:txBody>
      </p:sp>
      <p:sp>
        <p:nvSpPr>
          <p:cNvPr id="14" name="Content Placeholder 2">
            <a:extLst>
              <a:ext uri="{FF2B5EF4-FFF2-40B4-BE49-F238E27FC236}">
                <a16:creationId xmlns:a16="http://schemas.microsoft.com/office/drawing/2014/main" id="{6F596C8F-3AA1-4EBC-0F85-0BFB79CF4427}"/>
              </a:ext>
            </a:extLst>
          </p:cNvPr>
          <p:cNvSpPr txBox="1">
            <a:spLocks/>
          </p:cNvSpPr>
          <p:nvPr/>
        </p:nvSpPr>
        <p:spPr>
          <a:xfrm>
            <a:off x="6256991" y="2270918"/>
            <a:ext cx="4975457" cy="20610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4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Respuesta: Es verdad, Pero Pablo se dirige a los corintios (1 Corintios 1:2) Y en la medida en que no seamos espirituales, esto es cierto en nuestro caso, incluso como personas salvas.</a:t>
            </a:r>
          </a:p>
        </p:txBody>
      </p:sp>
      <p:sp>
        <p:nvSpPr>
          <p:cNvPr id="16" name="CuadroTexto 15">
            <a:extLst>
              <a:ext uri="{FF2B5EF4-FFF2-40B4-BE49-F238E27FC236}">
                <a16:creationId xmlns:a16="http://schemas.microsoft.com/office/drawing/2014/main" id="{9C6DB351-B952-95D1-C163-A16850289DFE}"/>
              </a:ext>
            </a:extLst>
          </p:cNvPr>
          <p:cNvSpPr txBox="1"/>
          <p:nvPr/>
        </p:nvSpPr>
        <p:spPr>
          <a:xfrm>
            <a:off x="3393065" y="4461826"/>
            <a:ext cx="7419427" cy="1938992"/>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s-ES" sz="2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Ya somos salvos, pero todavía no.</a:t>
            </a:r>
          </a:p>
          <a:p>
            <a:pPr marL="3429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s-ES" sz="2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Ya somos espirituales, pero todavía no.</a:t>
            </a:r>
          </a:p>
          <a:p>
            <a:pPr marL="3429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kumimoji="0" lang="es-ES" sz="2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s-ES" sz="2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Este pasaje se refiere a la depravación relativa, no a la depravación total, y en esa medida se aplica tanto a los perdidos como a los salvos.</a:t>
            </a:r>
          </a:p>
        </p:txBody>
      </p:sp>
    </p:spTree>
    <p:extLst>
      <p:ext uri="{BB962C8B-B14F-4D97-AF65-F5344CB8AC3E}">
        <p14:creationId xmlns:p14="http://schemas.microsoft.com/office/powerpoint/2010/main" val="23798368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D71469D-8A81-D3DA-A479-306F55410C5D}"/>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7B105726-DAB1-1816-7E09-3692A569427D}"/>
              </a:ext>
            </a:extLst>
          </p:cNvPr>
          <p:cNvPicPr>
            <a:picLocks noChangeAspect="1"/>
          </p:cNvPicPr>
          <p:nvPr/>
        </p:nvPicPr>
        <p:blipFill>
          <a:blip r:embed="rId3">
            <a:alphaModFix amt="50000"/>
          </a:blip>
          <a:srcRect t="24141" r="-1" b="24390"/>
          <a:stretch>
            <a:fillRect/>
          </a:stretch>
        </p:blipFill>
        <p:spPr>
          <a:xfrm>
            <a:off x="20" y="10"/>
            <a:ext cx="12191980" cy="6857990"/>
          </a:xfrm>
          <a:prstGeom prst="rect">
            <a:avLst/>
          </a:prstGeom>
          <a:solidFill>
            <a:schemeClr val="tx1"/>
          </a:solidFill>
        </p:spPr>
      </p:pic>
      <p:sp>
        <p:nvSpPr>
          <p:cNvPr id="9" name="Rectangle 8">
            <a:extLst>
              <a:ext uri="{FF2B5EF4-FFF2-40B4-BE49-F238E27FC236}">
                <a16:creationId xmlns:a16="http://schemas.microsoft.com/office/drawing/2014/main" id="{0264AB40-8FBC-E1D8-575E-159633434E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angle 2">
            <a:extLst>
              <a:ext uri="{FF2B5EF4-FFF2-40B4-BE49-F238E27FC236}">
                <a16:creationId xmlns:a16="http://schemas.microsoft.com/office/drawing/2014/main" id="{D499F5C3-54AF-2CD6-116A-B5B69789C5AF}"/>
              </a:ext>
            </a:extLst>
          </p:cNvPr>
          <p:cNvSpPr>
            <a:spLocks noGrp="1" noChangeArrowheads="1"/>
          </p:cNvSpPr>
          <p:nvPr>
            <p:ph type="title"/>
          </p:nvPr>
        </p:nvSpPr>
        <p:spPr>
          <a:xfrm>
            <a:off x="884892" y="1118768"/>
            <a:ext cx="2003316" cy="4726276"/>
          </a:xfrm>
        </p:spPr>
        <p:txBody>
          <a:bodyPr vert="horz" lIns="91440" tIns="45720" rIns="91440" bIns="45720" rtlCol="0" anchor="ctr">
            <a:noAutofit/>
          </a:bodyPr>
          <a:lstStyle/>
          <a:p>
            <a:pPr algn="ctr">
              <a:defRPr/>
            </a:pPr>
            <a:r>
              <a:rPr lang="en-US" sz="4800" dirty="0">
                <a:ln w="22225">
                  <a:solidFill>
                    <a:srgbClr val="FFFFFF"/>
                  </a:solidFill>
                </a:ln>
                <a:noFill/>
                <a:latin typeface="Impact" panose="020B0806030902050204" pitchFamily="34" charset="0"/>
              </a:rPr>
              <a:t>R</a:t>
            </a:r>
            <a:br>
              <a:rPr lang="en-US" sz="4800" dirty="0">
                <a:ln w="22225">
                  <a:solidFill>
                    <a:srgbClr val="FFFFFF"/>
                  </a:solidFill>
                </a:ln>
                <a:noFill/>
                <a:latin typeface="Impact" panose="020B0806030902050204" pitchFamily="34" charset="0"/>
              </a:rPr>
            </a:br>
            <a:r>
              <a:rPr lang="en-US" sz="4800" dirty="0">
                <a:ln w="22225">
                  <a:solidFill>
                    <a:srgbClr val="FFFFFF"/>
                  </a:solidFill>
                </a:ln>
                <a:noFill/>
                <a:latin typeface="Impact" panose="020B0806030902050204" pitchFamily="34" charset="0"/>
              </a:rPr>
              <a:t>e</a:t>
            </a:r>
            <a:br>
              <a:rPr lang="en-US" sz="4800" dirty="0">
                <a:ln w="22225">
                  <a:solidFill>
                    <a:srgbClr val="FFFFFF"/>
                  </a:solidFill>
                </a:ln>
                <a:noFill/>
                <a:latin typeface="Impact" panose="020B0806030902050204" pitchFamily="34" charset="0"/>
              </a:rPr>
            </a:br>
            <a:r>
              <a:rPr lang="en-US" sz="4800" dirty="0">
                <a:ln w="22225">
                  <a:solidFill>
                    <a:srgbClr val="FFFFFF"/>
                  </a:solidFill>
                </a:ln>
                <a:noFill/>
                <a:latin typeface="Impact" panose="020B0806030902050204" pitchFamily="34" charset="0"/>
              </a:rPr>
              <a:t>s</a:t>
            </a:r>
            <a:br>
              <a:rPr lang="en-US" sz="4800" dirty="0">
                <a:ln w="22225">
                  <a:solidFill>
                    <a:srgbClr val="FFFFFF"/>
                  </a:solidFill>
                </a:ln>
                <a:noFill/>
                <a:latin typeface="Impact" panose="020B0806030902050204" pitchFamily="34" charset="0"/>
              </a:rPr>
            </a:br>
            <a:r>
              <a:rPr lang="en-US" sz="4800" dirty="0">
                <a:ln w="22225">
                  <a:solidFill>
                    <a:srgbClr val="FFFFFF"/>
                  </a:solidFill>
                </a:ln>
                <a:noFill/>
                <a:latin typeface="Impact" panose="020B0806030902050204" pitchFamily="34" charset="0"/>
              </a:rPr>
              <a:t>u</a:t>
            </a:r>
            <a:br>
              <a:rPr lang="en-US" sz="4800" dirty="0">
                <a:ln w="22225">
                  <a:solidFill>
                    <a:srgbClr val="FFFFFF"/>
                  </a:solidFill>
                </a:ln>
                <a:noFill/>
                <a:latin typeface="Impact" panose="020B0806030902050204" pitchFamily="34" charset="0"/>
              </a:rPr>
            </a:br>
            <a:r>
              <a:rPr lang="en-US" sz="4800" dirty="0">
                <a:ln w="22225">
                  <a:solidFill>
                    <a:srgbClr val="FFFFFF"/>
                  </a:solidFill>
                </a:ln>
                <a:noFill/>
                <a:latin typeface="Impact" panose="020B0806030902050204" pitchFamily="34" charset="0"/>
              </a:rPr>
              <a:t>m</a:t>
            </a:r>
            <a:br>
              <a:rPr lang="en-US" sz="4800" dirty="0">
                <a:ln w="22225">
                  <a:solidFill>
                    <a:srgbClr val="FFFFFF"/>
                  </a:solidFill>
                </a:ln>
                <a:noFill/>
                <a:latin typeface="Impact" panose="020B0806030902050204" pitchFamily="34" charset="0"/>
              </a:rPr>
            </a:br>
            <a:r>
              <a:rPr lang="en-US" sz="4800" dirty="0">
                <a:ln w="22225">
                  <a:solidFill>
                    <a:srgbClr val="FFFFFF"/>
                  </a:solidFill>
                </a:ln>
                <a:noFill/>
                <a:latin typeface="Impact" panose="020B0806030902050204" pitchFamily="34" charset="0"/>
              </a:rPr>
              <a:t>e</a:t>
            </a:r>
            <a:br>
              <a:rPr lang="en-US" sz="4800" dirty="0">
                <a:ln w="22225">
                  <a:solidFill>
                    <a:srgbClr val="FFFFFF"/>
                  </a:solidFill>
                </a:ln>
                <a:noFill/>
                <a:latin typeface="Impact" panose="020B0806030902050204" pitchFamily="34" charset="0"/>
              </a:rPr>
            </a:br>
            <a:r>
              <a:rPr lang="en-US" sz="4800" dirty="0">
                <a:ln w="22225">
                  <a:solidFill>
                    <a:srgbClr val="FFFFFF"/>
                  </a:solidFill>
                </a:ln>
                <a:noFill/>
                <a:latin typeface="Impact" panose="020B0806030902050204" pitchFamily="34" charset="0"/>
              </a:rPr>
              <a:t>n</a:t>
            </a:r>
            <a:endParaRPr lang="en-US" sz="4800" noProof="0" dirty="0">
              <a:ln w="22225">
                <a:solidFill>
                  <a:srgbClr val="FFFFFF"/>
                </a:solidFill>
              </a:ln>
              <a:noFill/>
              <a:latin typeface="Impact" panose="020B0806030902050204" pitchFamily="34" charset="0"/>
            </a:endParaRPr>
          </a:p>
        </p:txBody>
      </p:sp>
      <p:sp>
        <p:nvSpPr>
          <p:cNvPr id="6" name="Text Box 3">
            <a:extLst>
              <a:ext uri="{FF2B5EF4-FFF2-40B4-BE49-F238E27FC236}">
                <a16:creationId xmlns:a16="http://schemas.microsoft.com/office/drawing/2014/main" id="{C13DA325-FD2D-A481-7854-3B6028361C4E}"/>
              </a:ext>
            </a:extLst>
          </p:cNvPr>
          <p:cNvSpPr txBox="1">
            <a:spLocks noChangeArrowheads="1"/>
          </p:cNvSpPr>
          <p:nvPr/>
        </p:nvSpPr>
        <p:spPr bwMode="auto">
          <a:xfrm>
            <a:off x="2797224" y="937171"/>
            <a:ext cx="8229601" cy="4726277"/>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marR="0" lvl="0" algn="just" defTabSz="914400" rtl="0" eaLnBrk="1" fontAlgn="auto" latinLnBrk="0" hangingPunct="1">
              <a:lnSpc>
                <a:spcPct val="90000"/>
              </a:lnSpc>
              <a:spcBef>
                <a:spcPct val="50000"/>
              </a:spcBef>
              <a:spcAft>
                <a:spcPts val="0"/>
              </a:spcAft>
              <a:buClrTx/>
              <a:buSzTx/>
              <a:buNone/>
              <a:tabLst/>
              <a:defRPr/>
            </a:pPr>
            <a:r>
              <a:rPr kumimoji="0" lang="es-ES" sz="18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El calvinismo es un sistema teológico que fue inventado por Agustín, no por Juan Calvino. No proviene de las Escrituras, sino de su dualismo/maniqueísmo inherente o como un medio para explicar el bautismo infantil o ambos. En cualquier caso, aunque el sistema es lógico—De hecho, quizás más “lógico” que la verdad—Se basa en un razonamiento circular y en suposiciones patentemente falsas sobre Dios. Se basa en el supuesto de que si Dios nos da la opción de aceptar o no su don gratuito, entonces esto hace nula y sin valor su soberanía. Debe ser rechazado enérgicamente por múltiples motivos. Primero, porque convierte a Dios en el autor del mal. En segundo lugar, porque hace que tanto el “amor” de Dios por nosotros como el de nosotros por Él no sean amor genuino. En tercer lugar, porque da una base teológica para las falsas doctrinas gemelas de orar para que Jesús entre en nuestros corazones para salvación y de una vez salvo, siempre salvo. Aquí está en juego la salvación de muchos millones de almas. No podemos permitir que esta falsa teología permanezca sin oposición y debemos vacunar a los creyentes en nuestras iglesias contra este pernicioso sistema teológico.</a:t>
            </a:r>
          </a:p>
        </p:txBody>
      </p:sp>
      <p:cxnSp>
        <p:nvCxnSpPr>
          <p:cNvPr id="7" name="Conector recto 6">
            <a:extLst>
              <a:ext uri="{FF2B5EF4-FFF2-40B4-BE49-F238E27FC236}">
                <a16:creationId xmlns:a16="http://schemas.microsoft.com/office/drawing/2014/main" id="{4E9E386A-E059-E34A-A91F-C02AC26D7D99}"/>
              </a:ext>
            </a:extLst>
          </p:cNvPr>
          <p:cNvCxnSpPr/>
          <p:nvPr/>
        </p:nvCxnSpPr>
        <p:spPr>
          <a:xfrm>
            <a:off x="2479920" y="2189174"/>
            <a:ext cx="0" cy="2127975"/>
          </a:xfrm>
          <a:prstGeom prst="line">
            <a:avLst/>
          </a:prstGeom>
          <a:ln w="28575">
            <a:solidFill>
              <a:schemeClr val="bg1"/>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871570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4D76611-4F58-CE87-3D01-8D63ADDFD635}"/>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74A99C9B-A9EB-3F22-219B-7458A6BB86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Imagen 4" descr="Una mesa de madera&#10;&#10;El contenido generado por IA puede ser incorrecto.">
            <a:extLst>
              <a:ext uri="{FF2B5EF4-FFF2-40B4-BE49-F238E27FC236}">
                <a16:creationId xmlns:a16="http://schemas.microsoft.com/office/drawing/2014/main" id="{3E709FE4-1C80-44F4-2E1A-2A4E53202E21}"/>
              </a:ext>
            </a:extLst>
          </p:cNvPr>
          <p:cNvPicPr>
            <a:picLocks noChangeAspect="1"/>
          </p:cNvPicPr>
          <p:nvPr/>
        </p:nvPicPr>
        <p:blipFill>
          <a:blip r:embed="rId2">
            <a:alphaModFix amt="50000"/>
          </a:blip>
          <a:srcRect t="1765"/>
          <a:stretch>
            <a:fillRect/>
          </a:stretch>
        </p:blipFill>
        <p:spPr>
          <a:xfrm>
            <a:off x="20" y="1282"/>
            <a:ext cx="12191980" cy="6856718"/>
          </a:xfrm>
          <a:prstGeom prst="rect">
            <a:avLst/>
          </a:prstGeom>
        </p:spPr>
      </p:pic>
      <p:sp>
        <p:nvSpPr>
          <p:cNvPr id="7" name="Title 1">
            <a:extLst>
              <a:ext uri="{FF2B5EF4-FFF2-40B4-BE49-F238E27FC236}">
                <a16:creationId xmlns:a16="http://schemas.microsoft.com/office/drawing/2014/main" id="{C399E702-FC25-DE12-F567-EAEA13036112}"/>
              </a:ext>
            </a:extLst>
          </p:cNvPr>
          <p:cNvSpPr>
            <a:spLocks noGrp="1"/>
          </p:cNvSpPr>
          <p:nvPr>
            <p:ph type="title"/>
          </p:nvPr>
        </p:nvSpPr>
        <p:spPr>
          <a:xfrm>
            <a:off x="1223010" y="723506"/>
            <a:ext cx="9761220" cy="724936"/>
          </a:xfrm>
        </p:spPr>
        <p:txBody>
          <a:bodyPr>
            <a:noAutofit/>
          </a:bodyPr>
          <a:lstStyle/>
          <a:p>
            <a:pPr algn="ctr"/>
            <a:r>
              <a:rPr lang="es-ES" sz="4800" noProof="0" dirty="0">
                <a:solidFill>
                  <a:schemeClr val="bg1"/>
                </a:solidFill>
                <a:latin typeface="Impact" panose="020B0806030902050204" pitchFamily="34" charset="0"/>
              </a:rPr>
              <a:t>El segundo Adán en 1 Corintios 15</a:t>
            </a:r>
            <a:endParaRPr lang="es-MX" sz="4800" noProof="0" dirty="0">
              <a:solidFill>
                <a:schemeClr val="bg1"/>
              </a:solidFill>
              <a:latin typeface="Impact" panose="020B0806030902050204" pitchFamily="34" charset="0"/>
            </a:endParaRPr>
          </a:p>
        </p:txBody>
      </p:sp>
      <p:grpSp>
        <p:nvGrpSpPr>
          <p:cNvPr id="6" name="Grupo 5">
            <a:extLst>
              <a:ext uri="{FF2B5EF4-FFF2-40B4-BE49-F238E27FC236}">
                <a16:creationId xmlns:a16="http://schemas.microsoft.com/office/drawing/2014/main" id="{C1C31591-0862-146F-8811-6A54C807FCFE}"/>
              </a:ext>
            </a:extLst>
          </p:cNvPr>
          <p:cNvGrpSpPr/>
          <p:nvPr/>
        </p:nvGrpSpPr>
        <p:grpSpPr>
          <a:xfrm>
            <a:off x="2237624" y="1736109"/>
            <a:ext cx="2531453" cy="2520003"/>
            <a:chOff x="895115" y="1914970"/>
            <a:chExt cx="1055895" cy="1102185"/>
          </a:xfrm>
        </p:grpSpPr>
        <p:sp>
          <p:nvSpPr>
            <p:cNvPr id="11" name="Diagrama de flujo: conector 10">
              <a:extLst>
                <a:ext uri="{FF2B5EF4-FFF2-40B4-BE49-F238E27FC236}">
                  <a16:creationId xmlns:a16="http://schemas.microsoft.com/office/drawing/2014/main" id="{59F8A7E0-5EE1-F41F-FDC1-2B080E7F048C}"/>
                </a:ext>
              </a:extLst>
            </p:cNvPr>
            <p:cNvSpPr/>
            <p:nvPr/>
          </p:nvSpPr>
          <p:spPr>
            <a:xfrm>
              <a:off x="897189" y="1924941"/>
              <a:ext cx="1053821" cy="1085966"/>
            </a:xfrm>
            <a:prstGeom prst="flowChartConnector">
              <a:avLst/>
            </a:prstGeom>
            <a:solidFill>
              <a:srgbClr val="B1D27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1 Corintios 15:20-23</a:t>
              </a:r>
            </a:p>
          </p:txBody>
        </p:sp>
        <p:sp>
          <p:nvSpPr>
            <p:cNvPr id="14" name="Círculo: vacío 13">
              <a:extLst>
                <a:ext uri="{FF2B5EF4-FFF2-40B4-BE49-F238E27FC236}">
                  <a16:creationId xmlns:a16="http://schemas.microsoft.com/office/drawing/2014/main" id="{458AB441-46DF-97B3-445B-25FDFB0639FF}"/>
                </a:ext>
              </a:extLst>
            </p:cNvPr>
            <p:cNvSpPr/>
            <p:nvPr/>
          </p:nvSpPr>
          <p:spPr>
            <a:xfrm>
              <a:off x="895115" y="1914970"/>
              <a:ext cx="1051117" cy="1102185"/>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7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grpSp>
        <p:nvGrpSpPr>
          <p:cNvPr id="15" name="Grupo 14">
            <a:extLst>
              <a:ext uri="{FF2B5EF4-FFF2-40B4-BE49-F238E27FC236}">
                <a16:creationId xmlns:a16="http://schemas.microsoft.com/office/drawing/2014/main" id="{FF0C03BE-6322-A47F-8DB6-FF3DCB843404}"/>
              </a:ext>
            </a:extLst>
          </p:cNvPr>
          <p:cNvGrpSpPr/>
          <p:nvPr/>
        </p:nvGrpSpPr>
        <p:grpSpPr>
          <a:xfrm>
            <a:off x="7038899" y="1736109"/>
            <a:ext cx="2531453" cy="2520003"/>
            <a:chOff x="895115" y="1914970"/>
            <a:chExt cx="1055895" cy="1102185"/>
          </a:xfrm>
        </p:grpSpPr>
        <p:sp>
          <p:nvSpPr>
            <p:cNvPr id="16" name="Diagrama de flujo: conector 15">
              <a:extLst>
                <a:ext uri="{FF2B5EF4-FFF2-40B4-BE49-F238E27FC236}">
                  <a16:creationId xmlns:a16="http://schemas.microsoft.com/office/drawing/2014/main" id="{537ECD34-7480-E638-6841-E5D003008822}"/>
                </a:ext>
              </a:extLst>
            </p:cNvPr>
            <p:cNvSpPr/>
            <p:nvPr/>
          </p:nvSpPr>
          <p:spPr>
            <a:xfrm>
              <a:off x="897189" y="1924941"/>
              <a:ext cx="1053821" cy="1085966"/>
            </a:xfrm>
            <a:prstGeom prst="flowChartConnector">
              <a:avLst/>
            </a:prstGeom>
            <a:solidFill>
              <a:srgbClr val="0070C0"/>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1 Corintios 15:20-23</a:t>
              </a:r>
            </a:p>
          </p:txBody>
        </p:sp>
        <p:sp>
          <p:nvSpPr>
            <p:cNvPr id="17" name="Círculo: vacío 16">
              <a:extLst>
                <a:ext uri="{FF2B5EF4-FFF2-40B4-BE49-F238E27FC236}">
                  <a16:creationId xmlns:a16="http://schemas.microsoft.com/office/drawing/2014/main" id="{BA3D3231-6455-D9E2-2C46-6611F545550C}"/>
                </a:ext>
              </a:extLst>
            </p:cNvPr>
            <p:cNvSpPr/>
            <p:nvPr/>
          </p:nvSpPr>
          <p:spPr>
            <a:xfrm>
              <a:off x="895115" y="1914970"/>
              <a:ext cx="1051117" cy="1102185"/>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7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21" name="Content Placeholder 2">
            <a:extLst>
              <a:ext uri="{FF2B5EF4-FFF2-40B4-BE49-F238E27FC236}">
                <a16:creationId xmlns:a16="http://schemas.microsoft.com/office/drawing/2014/main" id="{915EB9B7-5524-D449-AADD-7CBA0F634B6F}"/>
              </a:ext>
            </a:extLst>
          </p:cNvPr>
          <p:cNvSpPr txBox="1">
            <a:spLocks/>
          </p:cNvSpPr>
          <p:nvPr/>
        </p:nvSpPr>
        <p:spPr>
          <a:xfrm>
            <a:off x="1379144" y="4389120"/>
            <a:ext cx="4242435" cy="1745374"/>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Se trata de la resurrección física, por lo que se refiere a las consecuencias físicas del pecado de Adán. No es el mismo tema que Romanos 5.</a:t>
            </a:r>
          </a:p>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s-E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8" name="Content Placeholder 2">
            <a:extLst>
              <a:ext uri="{FF2B5EF4-FFF2-40B4-BE49-F238E27FC236}">
                <a16:creationId xmlns:a16="http://schemas.microsoft.com/office/drawing/2014/main" id="{0DBBC6E5-4AEF-CC46-3D4C-4B560BC9862A}"/>
              </a:ext>
            </a:extLst>
          </p:cNvPr>
          <p:cNvSpPr txBox="1">
            <a:spLocks/>
          </p:cNvSpPr>
          <p:nvPr/>
        </p:nvSpPr>
        <p:spPr>
          <a:xfrm>
            <a:off x="6254977" y="4383773"/>
            <a:ext cx="4242435" cy="1745374"/>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MX" sz="2800" b="0"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Un pasaje difícil, pero el mismo tema. </a:t>
            </a:r>
            <a:r>
              <a:rPr kumimoji="0" lang="es-MX"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De nuevo, hablando de cosas físicas y de la resurrección.</a:t>
            </a:r>
          </a:p>
        </p:txBody>
      </p:sp>
    </p:spTree>
    <p:extLst>
      <p:ext uri="{BB962C8B-B14F-4D97-AF65-F5344CB8AC3E}">
        <p14:creationId xmlns:p14="http://schemas.microsoft.com/office/powerpoint/2010/main" val="37225651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BBE7096-5AD0-D012-CA21-F3FB29A095FC}"/>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721D6A89-F86B-2268-05D1-69758358C4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Imagen 3">
            <a:extLst>
              <a:ext uri="{FF2B5EF4-FFF2-40B4-BE49-F238E27FC236}">
                <a16:creationId xmlns:a16="http://schemas.microsoft.com/office/drawing/2014/main" id="{3F20F598-4AE4-B59E-0A4D-E636E3B5458F}"/>
              </a:ext>
            </a:extLst>
          </p:cNvPr>
          <p:cNvPicPr>
            <a:picLocks noChangeAspect="1"/>
          </p:cNvPicPr>
          <p:nvPr/>
        </p:nvPicPr>
        <p:blipFill>
          <a:blip r:embed="rId2"/>
          <a:srcRect l="3547" r="3546" b="-1"/>
          <a:stretch>
            <a:fillRect/>
          </a:stretch>
        </p:blipFill>
        <p:spPr>
          <a:xfrm>
            <a:off x="20" y="1282"/>
            <a:ext cx="12191980" cy="6856718"/>
          </a:xfrm>
          <a:prstGeom prst="rect">
            <a:avLst/>
          </a:prstGeom>
        </p:spPr>
      </p:pic>
      <p:pic>
        <p:nvPicPr>
          <p:cNvPr id="10" name="Imagen 9">
            <a:extLst>
              <a:ext uri="{FF2B5EF4-FFF2-40B4-BE49-F238E27FC236}">
                <a16:creationId xmlns:a16="http://schemas.microsoft.com/office/drawing/2014/main" id="{B1B13B7A-0FDE-F900-81EE-094939B7CB88}"/>
              </a:ext>
            </a:extLst>
          </p:cNvPr>
          <p:cNvPicPr>
            <a:picLocks noChangeAspect="1"/>
          </p:cNvPicPr>
          <p:nvPr/>
        </p:nvPicPr>
        <p:blipFill>
          <a:blip r:embed="rId3"/>
          <a:stretch>
            <a:fillRect/>
          </a:stretch>
        </p:blipFill>
        <p:spPr>
          <a:xfrm rot="21314216">
            <a:off x="1163276" y="1712507"/>
            <a:ext cx="2084645" cy="2068100"/>
          </a:xfrm>
          <a:prstGeom prst="rect">
            <a:avLst/>
          </a:prstGeom>
        </p:spPr>
      </p:pic>
      <p:sp>
        <p:nvSpPr>
          <p:cNvPr id="11" name="Title 1">
            <a:extLst>
              <a:ext uri="{FF2B5EF4-FFF2-40B4-BE49-F238E27FC236}">
                <a16:creationId xmlns:a16="http://schemas.microsoft.com/office/drawing/2014/main" id="{F5493346-114A-95BB-6E62-77F577EF7F72}"/>
              </a:ext>
            </a:extLst>
          </p:cNvPr>
          <p:cNvSpPr txBox="1">
            <a:spLocks/>
          </p:cNvSpPr>
          <p:nvPr/>
        </p:nvSpPr>
        <p:spPr>
          <a:xfrm>
            <a:off x="168338" y="3697659"/>
            <a:ext cx="6560882" cy="2318489"/>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8800" b="0" i="0" u="none" strike="noStrike" kern="1200" cap="none" spc="300" normalizeH="0" baseline="0" noProof="0" dirty="0">
                <a:ln>
                  <a:noFill/>
                </a:ln>
                <a:solidFill>
                  <a:prstClr val="white"/>
                </a:solidFill>
                <a:effectLst>
                  <a:outerShdw blurRad="38100" dist="38100" dir="2700000" algn="tl">
                    <a:srgbClr val="000000">
                      <a:alpha val="43137"/>
                    </a:srgbClr>
                  </a:outerShdw>
                </a:effectLst>
                <a:uLnTx/>
                <a:uFillTx/>
                <a:latin typeface="Impact" panose="020B0806030902050204" pitchFamily="34" charset="0"/>
                <a:ea typeface="+mj-ea"/>
                <a:cs typeface="+mj-cs"/>
              </a:rPr>
              <a:t>RESPONDIENDO AL CALVINISMO</a:t>
            </a:r>
            <a:endParaRPr kumimoji="0" lang="en-US" sz="8800" b="0" i="0" u="none" strike="noStrike" kern="1200" cap="none" spc="300" normalizeH="0" baseline="0" noProof="0" dirty="0">
              <a:ln>
                <a:noFill/>
              </a:ln>
              <a:solidFill>
                <a:srgbClr val="156082">
                  <a:lumMod val="20000"/>
                  <a:lumOff val="80000"/>
                </a:srgbClr>
              </a:solidFill>
              <a:effectLst>
                <a:outerShdw blurRad="38100" dist="38100" dir="2700000" algn="tl">
                  <a:srgbClr val="000000">
                    <a:alpha val="43137"/>
                  </a:srgbClr>
                </a:outerShdw>
              </a:effectLst>
              <a:uLnTx/>
              <a:uFillTx/>
              <a:latin typeface="Impact" panose="020B0806030902050204" pitchFamily="34" charset="0"/>
              <a:ea typeface="+mj-ea"/>
              <a:cs typeface="+mj-cs"/>
            </a:endParaRPr>
          </a:p>
        </p:txBody>
      </p:sp>
      <p:sp>
        <p:nvSpPr>
          <p:cNvPr id="2" name="Title 1">
            <a:extLst>
              <a:ext uri="{FF2B5EF4-FFF2-40B4-BE49-F238E27FC236}">
                <a16:creationId xmlns:a16="http://schemas.microsoft.com/office/drawing/2014/main" id="{D53AAC91-CFBB-3364-1CAB-A1FB34833EEE}"/>
              </a:ext>
            </a:extLst>
          </p:cNvPr>
          <p:cNvSpPr txBox="1">
            <a:spLocks/>
          </p:cNvSpPr>
          <p:nvPr/>
        </p:nvSpPr>
        <p:spPr>
          <a:xfrm>
            <a:off x="7523851" y="4388874"/>
            <a:ext cx="4499811" cy="1118937"/>
          </a:xfrm>
          <a:prstGeom prst="rect">
            <a:avLst/>
          </a:prstGeom>
        </p:spPr>
        <p:txBody>
          <a:bodyPr vert="horz" lIns="91440" tIns="45720" rIns="91440" bIns="45720" rtlCol="0" anchor="b">
            <a:normAutofit lnSpcReduction="10000"/>
          </a:bodyPr>
          <a:lstStyle>
            <a:lvl1pPr algn="l" defTabSz="9144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MX" sz="2400" b="1" i="0" u="none" strike="noStrike" kern="1200" cap="none" spc="0" normalizeH="0" baseline="0" noProof="0" dirty="0">
                <a:ln>
                  <a:noFill/>
                </a:ln>
                <a:solidFill>
                  <a:prstClr val="white"/>
                </a:solidFill>
                <a:effectLst/>
                <a:uLnTx/>
                <a:uFillTx/>
                <a:latin typeface="Century Gothic"/>
                <a:ea typeface="+mj-ea"/>
                <a:cs typeface="+mj-cs"/>
              </a:rPr>
              <a:t>Traducción y Edición Mauricio García y José Zapata.</a:t>
            </a:r>
          </a:p>
        </p:txBody>
      </p:sp>
    </p:spTree>
    <p:extLst>
      <p:ext uri="{BB962C8B-B14F-4D97-AF65-F5344CB8AC3E}">
        <p14:creationId xmlns:p14="http://schemas.microsoft.com/office/powerpoint/2010/main" val="1057178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C4D7673-1156-65FC-B604-B1914881C39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F32239CB-E853-3721-FE0A-A95FD710C6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Imagen 4" descr="Una mesa de madera&#10;&#10;El contenido generado por IA puede ser incorrecto.">
            <a:extLst>
              <a:ext uri="{FF2B5EF4-FFF2-40B4-BE49-F238E27FC236}">
                <a16:creationId xmlns:a16="http://schemas.microsoft.com/office/drawing/2014/main" id="{8344260B-C52F-80D7-1B92-43631D83B352}"/>
              </a:ext>
            </a:extLst>
          </p:cNvPr>
          <p:cNvPicPr>
            <a:picLocks noChangeAspect="1"/>
          </p:cNvPicPr>
          <p:nvPr/>
        </p:nvPicPr>
        <p:blipFill>
          <a:blip r:embed="rId2">
            <a:alphaModFix amt="50000"/>
          </a:blip>
          <a:srcRect t="1765"/>
          <a:stretch>
            <a:fillRect/>
          </a:stretch>
        </p:blipFill>
        <p:spPr>
          <a:xfrm>
            <a:off x="20" y="1282"/>
            <a:ext cx="12191980" cy="6856718"/>
          </a:xfrm>
          <a:prstGeom prst="rect">
            <a:avLst/>
          </a:prstGeom>
        </p:spPr>
      </p:pic>
      <p:sp>
        <p:nvSpPr>
          <p:cNvPr id="7" name="Title 1">
            <a:extLst>
              <a:ext uri="{FF2B5EF4-FFF2-40B4-BE49-F238E27FC236}">
                <a16:creationId xmlns:a16="http://schemas.microsoft.com/office/drawing/2014/main" id="{592EC806-8CD4-4A65-57E0-5AE1A4A1B5B4}"/>
              </a:ext>
            </a:extLst>
          </p:cNvPr>
          <p:cNvSpPr>
            <a:spLocks noGrp="1"/>
          </p:cNvSpPr>
          <p:nvPr>
            <p:ph type="title"/>
          </p:nvPr>
        </p:nvSpPr>
        <p:spPr>
          <a:xfrm>
            <a:off x="1223010" y="443840"/>
            <a:ext cx="9761220" cy="1284269"/>
          </a:xfrm>
        </p:spPr>
        <p:txBody>
          <a:bodyPr>
            <a:noAutofit/>
          </a:bodyPr>
          <a:lstStyle/>
          <a:p>
            <a:pPr algn="ctr"/>
            <a:r>
              <a:rPr lang="es-ES" sz="4800" noProof="0" dirty="0">
                <a:solidFill>
                  <a:schemeClr val="bg1"/>
                </a:solidFill>
                <a:latin typeface="Impact" panose="020B0806030902050204" pitchFamily="34" charset="0"/>
              </a:rPr>
              <a:t>Romanos 8:28-39</a:t>
            </a:r>
            <a:br>
              <a:rPr lang="es-ES" sz="4800" noProof="0" dirty="0">
                <a:solidFill>
                  <a:schemeClr val="bg1"/>
                </a:solidFill>
                <a:latin typeface="Impact" panose="020B0806030902050204" pitchFamily="34" charset="0"/>
              </a:rPr>
            </a:br>
            <a:r>
              <a:rPr lang="es-ES" sz="4000" noProof="0" dirty="0">
                <a:solidFill>
                  <a:schemeClr val="bg1"/>
                </a:solidFill>
                <a:latin typeface="Impact" panose="020B0806030902050204" pitchFamily="34" charset="0"/>
              </a:rPr>
              <a:t>La provisión de Dios para nosotros</a:t>
            </a:r>
            <a:endParaRPr lang="es-MX" sz="4800" noProof="0" dirty="0">
              <a:solidFill>
                <a:schemeClr val="bg1"/>
              </a:solidFill>
              <a:latin typeface="Impact" panose="020B0806030902050204" pitchFamily="34" charset="0"/>
            </a:endParaRPr>
          </a:p>
        </p:txBody>
      </p:sp>
      <p:grpSp>
        <p:nvGrpSpPr>
          <p:cNvPr id="6" name="Grupo 5">
            <a:extLst>
              <a:ext uri="{FF2B5EF4-FFF2-40B4-BE49-F238E27FC236}">
                <a16:creationId xmlns:a16="http://schemas.microsoft.com/office/drawing/2014/main" id="{B96AF46C-46BB-E843-45E8-20661DF85E03}"/>
              </a:ext>
            </a:extLst>
          </p:cNvPr>
          <p:cNvGrpSpPr/>
          <p:nvPr/>
        </p:nvGrpSpPr>
        <p:grpSpPr>
          <a:xfrm>
            <a:off x="2552391" y="2003733"/>
            <a:ext cx="1901918" cy="1893315"/>
            <a:chOff x="895115" y="1914970"/>
            <a:chExt cx="1055895" cy="1102185"/>
          </a:xfrm>
        </p:grpSpPr>
        <p:sp>
          <p:nvSpPr>
            <p:cNvPr id="11" name="Diagrama de flujo: conector 10">
              <a:extLst>
                <a:ext uri="{FF2B5EF4-FFF2-40B4-BE49-F238E27FC236}">
                  <a16:creationId xmlns:a16="http://schemas.microsoft.com/office/drawing/2014/main" id="{7F206145-1104-A96C-C5DE-F1670E0E1171}"/>
                </a:ext>
              </a:extLst>
            </p:cNvPr>
            <p:cNvSpPr/>
            <p:nvPr/>
          </p:nvSpPr>
          <p:spPr>
            <a:xfrm>
              <a:off x="897189" y="1924941"/>
              <a:ext cx="1053821" cy="1085966"/>
            </a:xfrm>
            <a:prstGeom prst="flowChartConnector">
              <a:avLst/>
            </a:prstGeom>
            <a:solidFill>
              <a:schemeClr val="accent5"/>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Romanos 8:28</a:t>
              </a:r>
            </a:p>
          </p:txBody>
        </p:sp>
        <p:sp>
          <p:nvSpPr>
            <p:cNvPr id="14" name="Círculo: vacío 13">
              <a:extLst>
                <a:ext uri="{FF2B5EF4-FFF2-40B4-BE49-F238E27FC236}">
                  <a16:creationId xmlns:a16="http://schemas.microsoft.com/office/drawing/2014/main" id="{A6980ED9-BC80-5D12-8118-2584278DCFFA}"/>
                </a:ext>
              </a:extLst>
            </p:cNvPr>
            <p:cNvSpPr/>
            <p:nvPr/>
          </p:nvSpPr>
          <p:spPr>
            <a:xfrm>
              <a:off x="895115" y="1914970"/>
              <a:ext cx="1051117" cy="1102185"/>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5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grpSp>
        <p:nvGrpSpPr>
          <p:cNvPr id="15" name="Grupo 14">
            <a:extLst>
              <a:ext uri="{FF2B5EF4-FFF2-40B4-BE49-F238E27FC236}">
                <a16:creationId xmlns:a16="http://schemas.microsoft.com/office/drawing/2014/main" id="{D35F0F0A-7272-DB7F-F398-678A4CA7798B}"/>
              </a:ext>
            </a:extLst>
          </p:cNvPr>
          <p:cNvGrpSpPr/>
          <p:nvPr/>
        </p:nvGrpSpPr>
        <p:grpSpPr>
          <a:xfrm>
            <a:off x="7845156" y="2003733"/>
            <a:ext cx="1901918" cy="1893315"/>
            <a:chOff x="895115" y="1914970"/>
            <a:chExt cx="1055895" cy="1102185"/>
          </a:xfrm>
        </p:grpSpPr>
        <p:sp>
          <p:nvSpPr>
            <p:cNvPr id="16" name="Diagrama de flujo: conector 15">
              <a:extLst>
                <a:ext uri="{FF2B5EF4-FFF2-40B4-BE49-F238E27FC236}">
                  <a16:creationId xmlns:a16="http://schemas.microsoft.com/office/drawing/2014/main" id="{DD845F88-2FFC-7E8D-8633-5CF23A488D55}"/>
                </a:ext>
              </a:extLst>
            </p:cNvPr>
            <p:cNvSpPr/>
            <p:nvPr/>
          </p:nvSpPr>
          <p:spPr>
            <a:xfrm>
              <a:off x="897189" y="1924941"/>
              <a:ext cx="1053821" cy="1085966"/>
            </a:xfrm>
            <a:prstGeom prst="flowChartConnector">
              <a:avLst/>
            </a:prstGeom>
            <a:solidFill>
              <a:srgbClr val="FDA907"/>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Romanos 8:29</a:t>
              </a:r>
            </a:p>
          </p:txBody>
        </p:sp>
        <p:sp>
          <p:nvSpPr>
            <p:cNvPr id="17" name="Círculo: vacío 16">
              <a:extLst>
                <a:ext uri="{FF2B5EF4-FFF2-40B4-BE49-F238E27FC236}">
                  <a16:creationId xmlns:a16="http://schemas.microsoft.com/office/drawing/2014/main" id="{AB17171D-8939-A3D1-5DC2-E1BCF74262A3}"/>
                </a:ext>
              </a:extLst>
            </p:cNvPr>
            <p:cNvSpPr/>
            <p:nvPr/>
          </p:nvSpPr>
          <p:spPr>
            <a:xfrm>
              <a:off x="895115" y="1914970"/>
              <a:ext cx="1051117" cy="1102185"/>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5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21" name="Content Placeholder 2">
            <a:extLst>
              <a:ext uri="{FF2B5EF4-FFF2-40B4-BE49-F238E27FC236}">
                <a16:creationId xmlns:a16="http://schemas.microsoft.com/office/drawing/2014/main" id="{22E7FC42-A585-1F4D-4A11-01E0590332A8}"/>
              </a:ext>
            </a:extLst>
          </p:cNvPr>
          <p:cNvSpPr txBox="1">
            <a:spLocks/>
          </p:cNvSpPr>
          <p:nvPr/>
        </p:nvSpPr>
        <p:spPr>
          <a:xfrm>
            <a:off x="765810" y="3988925"/>
            <a:ext cx="5478780" cy="131132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P: ¿Se hace siempre la voluntad de Dios?</a:t>
            </a:r>
          </a:p>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Incluso las cosas que NO son según su voluntad Él las puede usar para nuestro beneficio.</a:t>
            </a:r>
          </a:p>
        </p:txBody>
      </p:sp>
      <p:sp>
        <p:nvSpPr>
          <p:cNvPr id="8" name="Content Placeholder 2">
            <a:extLst>
              <a:ext uri="{FF2B5EF4-FFF2-40B4-BE49-F238E27FC236}">
                <a16:creationId xmlns:a16="http://schemas.microsoft.com/office/drawing/2014/main" id="{13D3B6D0-8C64-8CDD-9F53-9EDB972E6580}"/>
              </a:ext>
            </a:extLst>
          </p:cNvPr>
          <p:cNvSpPr txBox="1">
            <a:spLocks/>
          </p:cNvSpPr>
          <p:nvPr/>
        </p:nvSpPr>
        <p:spPr>
          <a:xfrm>
            <a:off x="6534345" y="4026385"/>
            <a:ext cx="4666679" cy="8142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MX" sz="24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¿El conocimiento previo = predestinación?</a:t>
            </a:r>
          </a:p>
        </p:txBody>
      </p:sp>
      <p:sp>
        <p:nvSpPr>
          <p:cNvPr id="3" name="Rectángulo 2">
            <a:extLst>
              <a:ext uri="{FF2B5EF4-FFF2-40B4-BE49-F238E27FC236}">
                <a16:creationId xmlns:a16="http://schemas.microsoft.com/office/drawing/2014/main" id="{F92C42D5-B835-6A79-727F-96FA74275108}"/>
              </a:ext>
            </a:extLst>
          </p:cNvPr>
          <p:cNvSpPr/>
          <p:nvPr/>
        </p:nvSpPr>
        <p:spPr>
          <a:xfrm>
            <a:off x="0" y="5335524"/>
            <a:ext cx="12188952" cy="1307592"/>
          </a:xfrm>
          <a:prstGeom prst="rect">
            <a:avLst/>
          </a:prstGeom>
          <a:solidFill>
            <a:srgbClr val="B1D272">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Content Placeholder 2">
            <a:extLst>
              <a:ext uri="{FF2B5EF4-FFF2-40B4-BE49-F238E27FC236}">
                <a16:creationId xmlns:a16="http://schemas.microsoft.com/office/drawing/2014/main" id="{BC47F4E7-19B2-6B8D-9D0A-5AC015AC29ED}"/>
              </a:ext>
            </a:extLst>
          </p:cNvPr>
          <p:cNvSpPr txBox="1">
            <a:spLocks/>
          </p:cNvSpPr>
          <p:nvPr/>
        </p:nvSpPr>
        <p:spPr>
          <a:xfrm>
            <a:off x="430530" y="5363559"/>
            <a:ext cx="10995660" cy="11306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indent="0" algn="ctr">
              <a:buFont typeface="Arial" panose="020B0604020202020204" pitchFamily="34" charset="0"/>
              <a:buNone/>
            </a:pPr>
            <a:r>
              <a:rPr lang="es-ES" dirty="0">
                <a:solidFill>
                  <a:schemeClr val="bg1"/>
                </a:solidFill>
                <a:latin typeface="Century Gothic" panose="020B0502020202020204" pitchFamily="34" charset="0"/>
              </a:rPr>
              <a:t>Parafraseando:  Aquellos que Dios, en su previo conocimiento, sabía que serían salvos por la sangre de Jesús, predestinó la posibilidad de esa salvación.</a:t>
            </a:r>
          </a:p>
        </p:txBody>
      </p:sp>
    </p:spTree>
    <p:extLst>
      <p:ext uri="{BB962C8B-B14F-4D97-AF65-F5344CB8AC3E}">
        <p14:creationId xmlns:p14="http://schemas.microsoft.com/office/powerpoint/2010/main" val="361582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2FA5B3B-6C78-74FF-B5A3-02CB7F36901F}"/>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9CAE5530-0B3B-FB87-3D64-C65BC1095B68}"/>
              </a:ext>
            </a:extLst>
          </p:cNvPr>
          <p:cNvPicPr>
            <a:picLocks noChangeAspect="1"/>
          </p:cNvPicPr>
          <p:nvPr/>
        </p:nvPicPr>
        <p:blipFill>
          <a:blip r:embed="rId3">
            <a:alphaModFix amt="50000"/>
          </a:blip>
          <a:srcRect t="24141" r="-1" b="24390"/>
          <a:stretch>
            <a:fillRect/>
          </a:stretch>
        </p:blipFill>
        <p:spPr>
          <a:xfrm>
            <a:off x="20" y="10"/>
            <a:ext cx="12191980" cy="6857990"/>
          </a:xfrm>
          <a:prstGeom prst="rect">
            <a:avLst/>
          </a:prstGeom>
          <a:solidFill>
            <a:schemeClr val="tx1"/>
          </a:solidFill>
        </p:spPr>
      </p:pic>
      <p:sp>
        <p:nvSpPr>
          <p:cNvPr id="9" name="Rectangle 8">
            <a:extLst>
              <a:ext uri="{FF2B5EF4-FFF2-40B4-BE49-F238E27FC236}">
                <a16:creationId xmlns:a16="http://schemas.microsoft.com/office/drawing/2014/main" id="{9B8FD9DA-C02A-4A3F-AD2A-F2E2B69DCE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angle 2">
            <a:extLst>
              <a:ext uri="{FF2B5EF4-FFF2-40B4-BE49-F238E27FC236}">
                <a16:creationId xmlns:a16="http://schemas.microsoft.com/office/drawing/2014/main" id="{FD57C595-4D38-4A3C-C364-A49B75C786EA}"/>
              </a:ext>
            </a:extLst>
          </p:cNvPr>
          <p:cNvSpPr>
            <a:spLocks noGrp="1" noChangeArrowheads="1"/>
          </p:cNvSpPr>
          <p:nvPr>
            <p:ph type="title"/>
          </p:nvPr>
        </p:nvSpPr>
        <p:spPr>
          <a:xfrm>
            <a:off x="889257" y="1245522"/>
            <a:ext cx="2003316" cy="4726276"/>
          </a:xfrm>
        </p:spPr>
        <p:txBody>
          <a:bodyPr vert="horz" lIns="91440" tIns="45720" rIns="91440" bIns="45720" rtlCol="0" anchor="ctr">
            <a:noAutofit/>
          </a:bodyPr>
          <a:lstStyle/>
          <a:p>
            <a:pPr algn="ctr">
              <a:defRPr/>
            </a:pPr>
            <a:r>
              <a:rPr lang="en-US" dirty="0">
                <a:ln w="22225">
                  <a:solidFill>
                    <a:srgbClr val="FFFFFF"/>
                  </a:solidFill>
                </a:ln>
                <a:noFill/>
                <a:latin typeface="Impact" panose="020B0806030902050204" pitchFamily="34" charset="0"/>
              </a:rPr>
              <a:t>T</a:t>
            </a:r>
            <a:br>
              <a:rPr lang="en-US" dirty="0">
                <a:ln w="22225">
                  <a:solidFill>
                    <a:srgbClr val="FFFFFF"/>
                  </a:solidFill>
                </a:ln>
                <a:noFill/>
                <a:latin typeface="Impact" panose="020B0806030902050204" pitchFamily="34" charset="0"/>
              </a:rPr>
            </a:br>
            <a:r>
              <a:rPr lang="en-US" dirty="0">
                <a:ln w="22225">
                  <a:solidFill>
                    <a:srgbClr val="FFFFFF"/>
                  </a:solidFill>
                </a:ln>
                <a:noFill/>
                <a:latin typeface="Impact" panose="020B0806030902050204" pitchFamily="34" charset="0"/>
              </a:rPr>
              <a:t>U</a:t>
            </a:r>
            <a:br>
              <a:rPr lang="en-US" dirty="0">
                <a:ln w="22225">
                  <a:solidFill>
                    <a:srgbClr val="FFFFFF"/>
                  </a:solidFill>
                </a:ln>
                <a:noFill/>
                <a:latin typeface="Impact" panose="020B0806030902050204" pitchFamily="34" charset="0"/>
              </a:rPr>
            </a:br>
            <a:r>
              <a:rPr lang="en-US" dirty="0">
                <a:ln w="22225">
                  <a:solidFill>
                    <a:srgbClr val="FFFFFF"/>
                  </a:solidFill>
                </a:ln>
                <a:noFill/>
                <a:latin typeface="Impact" panose="020B0806030902050204" pitchFamily="34" charset="0"/>
              </a:rPr>
              <a:t>L</a:t>
            </a:r>
            <a:br>
              <a:rPr lang="en-US" dirty="0">
                <a:ln w="22225">
                  <a:solidFill>
                    <a:srgbClr val="FFFFFF"/>
                  </a:solidFill>
                </a:ln>
                <a:noFill/>
                <a:latin typeface="Impact" panose="020B0806030902050204" pitchFamily="34" charset="0"/>
              </a:rPr>
            </a:br>
            <a:r>
              <a:rPr lang="en-US" dirty="0">
                <a:ln w="22225">
                  <a:solidFill>
                    <a:srgbClr val="FFFFFF"/>
                  </a:solidFill>
                </a:ln>
                <a:noFill/>
                <a:latin typeface="Impact" panose="020B0806030902050204" pitchFamily="34" charset="0"/>
              </a:rPr>
              <a:t>I</a:t>
            </a:r>
            <a:br>
              <a:rPr lang="en-US" dirty="0">
                <a:ln w="22225">
                  <a:solidFill>
                    <a:srgbClr val="FFFFFF"/>
                  </a:solidFill>
                </a:ln>
                <a:noFill/>
                <a:latin typeface="Impact" panose="020B0806030902050204" pitchFamily="34" charset="0"/>
              </a:rPr>
            </a:br>
            <a:r>
              <a:rPr lang="en-US" dirty="0">
                <a:ln w="22225">
                  <a:solidFill>
                    <a:srgbClr val="FFFFFF"/>
                  </a:solidFill>
                </a:ln>
                <a:noFill/>
                <a:latin typeface="Impact" panose="020B0806030902050204" pitchFamily="34" charset="0"/>
              </a:rPr>
              <a:t>P</a:t>
            </a:r>
            <a:endParaRPr lang="en-US" noProof="0" dirty="0">
              <a:ln w="22225">
                <a:solidFill>
                  <a:srgbClr val="FFFFFF"/>
                </a:solidFill>
              </a:ln>
              <a:noFill/>
              <a:latin typeface="Impact" panose="020B0806030902050204" pitchFamily="34" charset="0"/>
            </a:endParaRPr>
          </a:p>
        </p:txBody>
      </p:sp>
      <p:sp>
        <p:nvSpPr>
          <p:cNvPr id="6" name="Text Box 3">
            <a:extLst>
              <a:ext uri="{FF2B5EF4-FFF2-40B4-BE49-F238E27FC236}">
                <a16:creationId xmlns:a16="http://schemas.microsoft.com/office/drawing/2014/main" id="{7DEFC072-848B-5E38-81D4-FEEE59A72700}"/>
              </a:ext>
            </a:extLst>
          </p:cNvPr>
          <p:cNvSpPr txBox="1">
            <a:spLocks noChangeArrowheads="1"/>
          </p:cNvSpPr>
          <p:nvPr/>
        </p:nvSpPr>
        <p:spPr bwMode="auto">
          <a:xfrm>
            <a:off x="2888208" y="1970573"/>
            <a:ext cx="8229601" cy="322811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Autofit/>
          </a:bodyPr>
          <a:lstStyle>
            <a:lvl1pPr>
              <a:spcBef>
                <a:spcPct val="20000"/>
              </a:spcBef>
              <a:buClr>
                <a:schemeClr val="hlink"/>
              </a:buClr>
              <a:buChar char="•"/>
              <a:defRPr sz="3200">
                <a:solidFill>
                  <a:schemeClr val="tx1"/>
                </a:solidFill>
                <a:latin typeface="Garamond" panose="02020404030301010803" pitchFamily="18" charset="0"/>
              </a:defRPr>
            </a:lvl1pPr>
            <a:lvl2pPr marL="742950" indent="-285750">
              <a:spcBef>
                <a:spcPct val="20000"/>
              </a:spcBef>
              <a:buChar char="–"/>
              <a:defRPr sz="2800">
                <a:solidFill>
                  <a:schemeClr val="tx1"/>
                </a:solidFill>
                <a:latin typeface="Garamond" panose="02020404030301010803" pitchFamily="18" charset="0"/>
              </a:defRPr>
            </a:lvl2pPr>
            <a:lvl3pPr marL="1143000" indent="-228600">
              <a:spcBef>
                <a:spcPct val="20000"/>
              </a:spcBef>
              <a:buClr>
                <a:schemeClr val="tx2"/>
              </a:buClr>
              <a:buChar char="•"/>
              <a:defRPr sz="2400">
                <a:solidFill>
                  <a:schemeClr val="tx1"/>
                </a:solidFill>
                <a:latin typeface="Garamond" panose="02020404030301010803" pitchFamily="18" charset="0"/>
              </a:defRPr>
            </a:lvl3pPr>
            <a:lvl4pPr marL="1600200" indent="-228600">
              <a:spcBef>
                <a:spcPct val="20000"/>
              </a:spcBef>
              <a:buChar char="–"/>
              <a:defRPr sz="2000">
                <a:solidFill>
                  <a:schemeClr val="tx1"/>
                </a:solidFill>
                <a:latin typeface="Garamond" panose="02020404030301010803" pitchFamily="18" charset="0"/>
              </a:defRPr>
            </a:lvl4pPr>
            <a:lvl5pPr marL="2057400" indent="-228600">
              <a:spcBef>
                <a:spcPct val="20000"/>
              </a:spcBef>
              <a:buClr>
                <a:schemeClr val="folHlink"/>
              </a:buClr>
              <a:buChar char="•"/>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anose="02020404030301010803" pitchFamily="18" charset="0"/>
              </a:defRPr>
            </a:lvl9pPr>
          </a:lstStyle>
          <a:p>
            <a:pPr marL="0" marR="0" lvl="0" indent="-228600" algn="l" defTabSz="914400" rtl="0" eaLnBrk="1" fontAlgn="auto" latinLnBrk="0" hangingPunct="1">
              <a:lnSpc>
                <a:spcPct val="90000"/>
              </a:lnSpc>
              <a:spcBef>
                <a:spcPct val="50000"/>
              </a:spcBef>
              <a:spcAft>
                <a:spcPts val="0"/>
              </a:spcAft>
              <a:buClrTx/>
              <a:buSzTx/>
              <a:buFont typeface="Arial" panose="020B0604020202020204" pitchFamily="34" charset="0"/>
              <a:buChar char="•"/>
              <a:tabLst/>
              <a:defRPr/>
            </a:pPr>
            <a:r>
              <a:rPr kumimoji="0" lang="es-ES" sz="20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Depravación total         (</a:t>
            </a:r>
            <a:r>
              <a:rPr kumimoji="0" lang="es-ES" sz="2800" b="1" i="0" u="none" strike="noStrike" kern="1200" cap="none" spc="0" normalizeH="0" baseline="0" noProof="0" dirty="0">
                <a:ln>
                  <a:noFill/>
                </a:ln>
                <a:solidFill>
                  <a:srgbClr val="FFFF00"/>
                </a:solidFill>
                <a:effectLst/>
                <a:uLnTx/>
                <a:uFillTx/>
                <a:latin typeface="Century Gothic" panose="020B0502020202020204" pitchFamily="34" charset="0"/>
                <a:ea typeface="+mn-ea"/>
                <a:cs typeface="+mn-cs"/>
              </a:rPr>
              <a:t>T</a:t>
            </a:r>
            <a:r>
              <a:rPr kumimoji="0" lang="es-ES" sz="20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otal </a:t>
            </a:r>
            <a:r>
              <a:rPr kumimoji="0" lang="es-ES" sz="2000" b="0" i="0" u="none" strike="noStrike" kern="1200" cap="none" spc="0" normalizeH="0" baseline="0" noProof="0" dirty="0" err="1">
                <a:ln>
                  <a:noFill/>
                </a:ln>
                <a:solidFill>
                  <a:srgbClr val="FFFFFF"/>
                </a:solidFill>
                <a:effectLst/>
                <a:uLnTx/>
                <a:uFillTx/>
                <a:latin typeface="Century Gothic" panose="020B0502020202020204" pitchFamily="34" charset="0"/>
                <a:ea typeface="+mn-ea"/>
                <a:cs typeface="+mn-cs"/>
              </a:rPr>
              <a:t>depravity</a:t>
            </a:r>
            <a:r>
              <a:rPr kumimoji="0" lang="es-ES" sz="20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a:t>
            </a:r>
          </a:p>
          <a:p>
            <a:pPr marL="0" marR="0" lvl="0" indent="-228600" algn="l" defTabSz="914400" rtl="0" eaLnBrk="1" fontAlgn="auto" latinLnBrk="0" hangingPunct="1">
              <a:lnSpc>
                <a:spcPct val="90000"/>
              </a:lnSpc>
              <a:spcBef>
                <a:spcPct val="50000"/>
              </a:spcBef>
              <a:spcAft>
                <a:spcPts val="0"/>
              </a:spcAft>
              <a:buClrTx/>
              <a:buSzTx/>
              <a:buFont typeface="Arial" panose="020B0604020202020204" pitchFamily="34" charset="0"/>
              <a:buChar char="•"/>
              <a:tabLst/>
              <a:defRPr/>
            </a:pPr>
            <a:r>
              <a:rPr kumimoji="0" lang="es-ES" sz="20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Elección incondicional (</a:t>
            </a:r>
            <a:r>
              <a:rPr kumimoji="0" lang="es-ES" sz="2800" b="1" i="0" u="none" strike="noStrike" kern="1200" cap="none" spc="0" normalizeH="0" baseline="0" noProof="0" dirty="0" err="1">
                <a:ln>
                  <a:noFill/>
                </a:ln>
                <a:solidFill>
                  <a:srgbClr val="FFFF00"/>
                </a:solidFill>
                <a:effectLst/>
                <a:uLnTx/>
                <a:uFillTx/>
                <a:latin typeface="Century Gothic" panose="020B0502020202020204" pitchFamily="34" charset="0"/>
                <a:ea typeface="+mn-ea"/>
                <a:cs typeface="+mn-cs"/>
              </a:rPr>
              <a:t>U</a:t>
            </a:r>
            <a:r>
              <a:rPr kumimoji="0" lang="es-ES" sz="2000" b="0" i="0" u="none" strike="noStrike" kern="1200" cap="none" spc="0" normalizeH="0" baseline="0" noProof="0" dirty="0" err="1">
                <a:ln>
                  <a:noFill/>
                </a:ln>
                <a:solidFill>
                  <a:srgbClr val="FFFFFF"/>
                </a:solidFill>
                <a:effectLst/>
                <a:uLnTx/>
                <a:uFillTx/>
                <a:latin typeface="Century Gothic" panose="020B0502020202020204" pitchFamily="34" charset="0"/>
                <a:ea typeface="+mn-ea"/>
                <a:cs typeface="+mn-cs"/>
              </a:rPr>
              <a:t>nconditional</a:t>
            </a:r>
            <a:r>
              <a:rPr kumimoji="0" lang="es-ES" sz="20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 </a:t>
            </a:r>
            <a:r>
              <a:rPr kumimoji="0" lang="es-ES" sz="2000" b="0" i="0" u="none" strike="noStrike" kern="1200" cap="none" spc="0" normalizeH="0" baseline="0" noProof="0" dirty="0" err="1">
                <a:ln>
                  <a:noFill/>
                </a:ln>
                <a:solidFill>
                  <a:srgbClr val="FFFFFF"/>
                </a:solidFill>
                <a:effectLst/>
                <a:uLnTx/>
                <a:uFillTx/>
                <a:latin typeface="Century Gothic" panose="020B0502020202020204" pitchFamily="34" charset="0"/>
                <a:ea typeface="+mn-ea"/>
                <a:cs typeface="+mn-cs"/>
              </a:rPr>
              <a:t>election</a:t>
            </a:r>
            <a:r>
              <a:rPr kumimoji="0" lang="es-ES" sz="20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a:t>
            </a:r>
          </a:p>
          <a:p>
            <a:pPr marL="0" marR="0" lvl="0" indent="-228600" algn="l" defTabSz="914400" rtl="0" eaLnBrk="1" fontAlgn="auto" latinLnBrk="0" hangingPunct="1">
              <a:lnSpc>
                <a:spcPct val="90000"/>
              </a:lnSpc>
              <a:spcBef>
                <a:spcPct val="50000"/>
              </a:spcBef>
              <a:spcAft>
                <a:spcPts val="0"/>
              </a:spcAft>
              <a:buClrTx/>
              <a:buSzTx/>
              <a:buFont typeface="Arial" panose="020B0604020202020204" pitchFamily="34" charset="0"/>
              <a:buChar char="•"/>
              <a:tabLst/>
              <a:defRPr/>
            </a:pPr>
            <a:r>
              <a:rPr kumimoji="0" lang="es-ES" sz="20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Expiación limitada         (</a:t>
            </a:r>
            <a:r>
              <a:rPr kumimoji="0" lang="es-ES" sz="2800" b="1" i="0" u="none" strike="noStrike" kern="1200" cap="none" spc="0" normalizeH="0" baseline="0" noProof="0" dirty="0" err="1">
                <a:ln>
                  <a:noFill/>
                </a:ln>
                <a:solidFill>
                  <a:srgbClr val="FFFF00"/>
                </a:solidFill>
                <a:effectLst/>
                <a:uLnTx/>
                <a:uFillTx/>
                <a:latin typeface="Century Gothic" panose="020B0502020202020204" pitchFamily="34" charset="0"/>
                <a:ea typeface="+mn-ea"/>
                <a:cs typeface="+mn-cs"/>
              </a:rPr>
              <a:t>L</a:t>
            </a:r>
            <a:r>
              <a:rPr kumimoji="0" lang="es-ES" sz="2800" b="0" i="0" u="none" strike="noStrike" kern="1200" cap="none" spc="0" normalizeH="0" baseline="0" noProof="0" dirty="0" err="1">
                <a:ln>
                  <a:noFill/>
                </a:ln>
                <a:solidFill>
                  <a:srgbClr val="FFFFFF"/>
                </a:solidFill>
                <a:effectLst/>
                <a:uLnTx/>
                <a:uFillTx/>
                <a:latin typeface="Century Gothic" panose="020B0502020202020204" pitchFamily="34" charset="0"/>
                <a:ea typeface="+mn-ea"/>
                <a:cs typeface="+mn-cs"/>
              </a:rPr>
              <a:t>i</a:t>
            </a:r>
            <a:r>
              <a:rPr kumimoji="0" lang="es-ES" sz="2000" b="0" i="0" u="none" strike="noStrike" kern="1200" cap="none" spc="0" normalizeH="0" baseline="0" noProof="0" dirty="0" err="1">
                <a:ln>
                  <a:noFill/>
                </a:ln>
                <a:solidFill>
                  <a:srgbClr val="FFFFFF"/>
                </a:solidFill>
                <a:effectLst/>
                <a:uLnTx/>
                <a:uFillTx/>
                <a:latin typeface="Century Gothic" panose="020B0502020202020204" pitchFamily="34" charset="0"/>
                <a:ea typeface="+mn-ea"/>
                <a:cs typeface="+mn-cs"/>
              </a:rPr>
              <a:t>mited</a:t>
            </a:r>
            <a:r>
              <a:rPr kumimoji="0" lang="es-ES" sz="20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 </a:t>
            </a:r>
            <a:r>
              <a:rPr kumimoji="0" lang="es-ES" sz="2000" b="0" i="0" u="none" strike="noStrike" kern="1200" cap="none" spc="0" normalizeH="0" baseline="0" noProof="0" dirty="0" err="1">
                <a:ln>
                  <a:noFill/>
                </a:ln>
                <a:solidFill>
                  <a:srgbClr val="FFFFFF"/>
                </a:solidFill>
                <a:effectLst/>
                <a:uLnTx/>
                <a:uFillTx/>
                <a:latin typeface="Century Gothic" panose="020B0502020202020204" pitchFamily="34" charset="0"/>
                <a:ea typeface="+mn-ea"/>
                <a:cs typeface="+mn-cs"/>
              </a:rPr>
              <a:t>atonement</a:t>
            </a:r>
            <a:r>
              <a:rPr kumimoji="0" lang="es-ES" sz="20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a:t>
            </a:r>
          </a:p>
          <a:p>
            <a:pPr marL="0" marR="0" lvl="0" indent="-228600" algn="l" defTabSz="914400" rtl="0" eaLnBrk="1" fontAlgn="auto" latinLnBrk="0" hangingPunct="1">
              <a:lnSpc>
                <a:spcPct val="90000"/>
              </a:lnSpc>
              <a:spcBef>
                <a:spcPct val="50000"/>
              </a:spcBef>
              <a:spcAft>
                <a:spcPts val="0"/>
              </a:spcAft>
              <a:buClrTx/>
              <a:buSzTx/>
              <a:buFont typeface="Arial" panose="020B0604020202020204" pitchFamily="34" charset="0"/>
              <a:buChar char="•"/>
              <a:tabLst/>
              <a:defRPr/>
            </a:pPr>
            <a:r>
              <a:rPr kumimoji="0" lang="es-ES" sz="20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Gracia irresistible            (</a:t>
            </a:r>
            <a:r>
              <a:rPr kumimoji="0" lang="es-ES" sz="2800" b="1" i="0" u="none" strike="noStrike" kern="1200" cap="none" spc="0" normalizeH="0" baseline="0" noProof="0" dirty="0">
                <a:ln>
                  <a:noFill/>
                </a:ln>
                <a:solidFill>
                  <a:srgbClr val="FFFF00"/>
                </a:solidFill>
                <a:effectLst/>
                <a:uLnTx/>
                <a:uFillTx/>
                <a:latin typeface="Century Gothic" panose="020B0502020202020204" pitchFamily="34" charset="0"/>
                <a:ea typeface="+mn-ea"/>
                <a:cs typeface="+mn-cs"/>
              </a:rPr>
              <a:t>I</a:t>
            </a:r>
            <a:r>
              <a:rPr kumimoji="0" lang="es-ES" sz="20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rresistible </a:t>
            </a:r>
            <a:r>
              <a:rPr kumimoji="0" lang="es-ES" sz="2000" b="0" i="0" u="none" strike="noStrike" kern="1200" cap="none" spc="0" normalizeH="0" baseline="0" noProof="0" dirty="0" err="1">
                <a:ln>
                  <a:noFill/>
                </a:ln>
                <a:solidFill>
                  <a:srgbClr val="FFFFFF"/>
                </a:solidFill>
                <a:effectLst/>
                <a:uLnTx/>
                <a:uFillTx/>
                <a:latin typeface="Century Gothic" panose="020B0502020202020204" pitchFamily="34" charset="0"/>
                <a:ea typeface="+mn-ea"/>
                <a:cs typeface="+mn-cs"/>
              </a:rPr>
              <a:t>grace</a:t>
            </a:r>
            <a:r>
              <a:rPr kumimoji="0" lang="es-ES" sz="20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a:t>
            </a:r>
          </a:p>
          <a:p>
            <a:pPr marL="0" marR="0" lvl="0" indent="-228600" algn="l" defTabSz="914400" rtl="0" eaLnBrk="1" fontAlgn="auto" latinLnBrk="0" hangingPunct="1">
              <a:lnSpc>
                <a:spcPct val="90000"/>
              </a:lnSpc>
              <a:spcBef>
                <a:spcPct val="50000"/>
              </a:spcBef>
              <a:spcAft>
                <a:spcPts val="0"/>
              </a:spcAft>
              <a:buClrTx/>
              <a:buSzTx/>
              <a:buFont typeface="Arial" panose="020B0604020202020204" pitchFamily="34" charset="0"/>
              <a:buChar char="•"/>
              <a:tabLst/>
              <a:defRPr/>
            </a:pPr>
            <a:r>
              <a:rPr kumimoji="0" lang="es-ES" sz="20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Perseverancia de los santos (</a:t>
            </a:r>
            <a:r>
              <a:rPr kumimoji="0" lang="es-ES" sz="2800" b="1" i="0" u="none" strike="noStrike" kern="1200" cap="none" spc="0" normalizeH="0" baseline="0" noProof="0" dirty="0" err="1">
                <a:ln>
                  <a:noFill/>
                </a:ln>
                <a:solidFill>
                  <a:srgbClr val="FFFF00"/>
                </a:solidFill>
                <a:effectLst/>
                <a:uLnTx/>
                <a:uFillTx/>
                <a:latin typeface="Century Gothic" panose="020B0502020202020204" pitchFamily="34" charset="0"/>
                <a:ea typeface="+mn-ea"/>
                <a:cs typeface="+mn-cs"/>
              </a:rPr>
              <a:t>P</a:t>
            </a:r>
            <a:r>
              <a:rPr kumimoji="0" lang="es-ES" sz="2000" b="0" i="0" u="none" strike="noStrike" kern="1200" cap="none" spc="0" normalizeH="0" baseline="0" noProof="0" dirty="0" err="1">
                <a:ln>
                  <a:noFill/>
                </a:ln>
                <a:solidFill>
                  <a:srgbClr val="FFFFFF"/>
                </a:solidFill>
                <a:effectLst/>
                <a:uLnTx/>
                <a:uFillTx/>
                <a:latin typeface="Century Gothic" panose="020B0502020202020204" pitchFamily="34" charset="0"/>
                <a:ea typeface="+mn-ea"/>
                <a:cs typeface="+mn-cs"/>
              </a:rPr>
              <a:t>erseverance</a:t>
            </a:r>
            <a:r>
              <a:rPr kumimoji="0" lang="es-ES" sz="20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 </a:t>
            </a:r>
            <a:r>
              <a:rPr kumimoji="0" lang="es-ES" sz="2000" b="0" i="0" u="none" strike="noStrike" kern="1200" cap="none" spc="0" normalizeH="0" baseline="0" noProof="0" dirty="0" err="1">
                <a:ln>
                  <a:noFill/>
                </a:ln>
                <a:solidFill>
                  <a:srgbClr val="FFFFFF"/>
                </a:solidFill>
                <a:effectLst/>
                <a:uLnTx/>
                <a:uFillTx/>
                <a:latin typeface="Century Gothic" panose="020B0502020202020204" pitchFamily="34" charset="0"/>
                <a:ea typeface="+mn-ea"/>
                <a:cs typeface="+mn-cs"/>
              </a:rPr>
              <a:t>of</a:t>
            </a:r>
            <a:r>
              <a:rPr kumimoji="0" lang="es-ES" sz="20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 </a:t>
            </a:r>
            <a:r>
              <a:rPr kumimoji="0" lang="es-ES" sz="2000" b="0" i="0" u="none" strike="noStrike" kern="1200" cap="none" spc="0" normalizeH="0" baseline="0" noProof="0" dirty="0" err="1">
                <a:ln>
                  <a:noFill/>
                </a:ln>
                <a:solidFill>
                  <a:srgbClr val="FFFFFF"/>
                </a:solidFill>
                <a:effectLst/>
                <a:uLnTx/>
                <a:uFillTx/>
                <a:latin typeface="Century Gothic" panose="020B0502020202020204" pitchFamily="34" charset="0"/>
                <a:ea typeface="+mn-ea"/>
                <a:cs typeface="+mn-cs"/>
              </a:rPr>
              <a:t>the</a:t>
            </a:r>
            <a:r>
              <a:rPr kumimoji="0" lang="es-ES" sz="20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 </a:t>
            </a:r>
            <a:r>
              <a:rPr kumimoji="0" lang="es-ES" sz="2000" b="0" i="0" u="none" strike="noStrike" kern="1200" cap="none" spc="0" normalizeH="0" baseline="0" noProof="0" dirty="0" err="1">
                <a:ln>
                  <a:noFill/>
                </a:ln>
                <a:solidFill>
                  <a:srgbClr val="FFFFFF"/>
                </a:solidFill>
                <a:effectLst/>
                <a:uLnTx/>
                <a:uFillTx/>
                <a:latin typeface="Century Gothic" panose="020B0502020202020204" pitchFamily="34" charset="0"/>
                <a:ea typeface="+mn-ea"/>
                <a:cs typeface="+mn-cs"/>
              </a:rPr>
              <a:t>saints</a:t>
            </a:r>
            <a:r>
              <a:rPr kumimoji="0" lang="es-ES" sz="2000" b="0"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 [una vez salvo, siempre salvo]</a:t>
            </a:r>
          </a:p>
        </p:txBody>
      </p:sp>
      <p:cxnSp>
        <p:nvCxnSpPr>
          <p:cNvPr id="7" name="Conector recto 6">
            <a:extLst>
              <a:ext uri="{FF2B5EF4-FFF2-40B4-BE49-F238E27FC236}">
                <a16:creationId xmlns:a16="http://schemas.microsoft.com/office/drawing/2014/main" id="{778A3E94-6F32-E847-DC96-D1711DF2590C}"/>
              </a:ext>
            </a:extLst>
          </p:cNvPr>
          <p:cNvCxnSpPr/>
          <p:nvPr/>
        </p:nvCxnSpPr>
        <p:spPr>
          <a:xfrm>
            <a:off x="2479920" y="2532074"/>
            <a:ext cx="0" cy="2127975"/>
          </a:xfrm>
          <a:prstGeom prst="line">
            <a:avLst/>
          </a:prstGeom>
          <a:ln w="28575">
            <a:solidFill>
              <a:schemeClr val="bg1"/>
            </a:solidFill>
          </a:ln>
        </p:spPr>
        <p:style>
          <a:lnRef idx="2">
            <a:schemeClr val="dk1"/>
          </a:lnRef>
          <a:fillRef idx="0">
            <a:schemeClr val="dk1"/>
          </a:fillRef>
          <a:effectRef idx="1">
            <a:schemeClr val="dk1"/>
          </a:effectRef>
          <a:fontRef idx="minor">
            <a:schemeClr val="tx1"/>
          </a:fontRef>
        </p:style>
      </p:cxnSp>
      <p:sp>
        <p:nvSpPr>
          <p:cNvPr id="2" name="Rectangle 3">
            <a:extLst>
              <a:ext uri="{FF2B5EF4-FFF2-40B4-BE49-F238E27FC236}">
                <a16:creationId xmlns:a16="http://schemas.microsoft.com/office/drawing/2014/main" id="{9FEF2342-F278-BD89-122D-82900A89FEEE}"/>
              </a:ext>
            </a:extLst>
          </p:cNvPr>
          <p:cNvSpPr txBox="1">
            <a:spLocks noChangeArrowheads="1"/>
          </p:cNvSpPr>
          <p:nvPr/>
        </p:nvSpPr>
        <p:spPr>
          <a:xfrm>
            <a:off x="2888208" y="5361267"/>
            <a:ext cx="8386337" cy="10251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kumimoji="0" lang="es-ES" sz="24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En una palabra:   ¡No!  </a:t>
            </a:r>
          </a:p>
          <a:p>
            <a:pPr marR="0" lvl="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kumimoji="0" lang="es-ES" sz="24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1 Timoteo 2:4, Deuteronomio 30:19-20, 2 Corintios 5:15</a:t>
            </a:r>
          </a:p>
        </p:txBody>
      </p:sp>
      <p:sp>
        <p:nvSpPr>
          <p:cNvPr id="3" name="Title 1">
            <a:extLst>
              <a:ext uri="{FF2B5EF4-FFF2-40B4-BE49-F238E27FC236}">
                <a16:creationId xmlns:a16="http://schemas.microsoft.com/office/drawing/2014/main" id="{9A02BB38-BFD1-7CFA-47CD-3CC37275160C}"/>
              </a:ext>
            </a:extLst>
          </p:cNvPr>
          <p:cNvSpPr txBox="1">
            <a:spLocks/>
          </p:cNvSpPr>
          <p:nvPr/>
        </p:nvSpPr>
        <p:spPr>
          <a:xfrm>
            <a:off x="1223010" y="535280"/>
            <a:ext cx="9761220" cy="12842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dirty="0">
                <a:solidFill>
                  <a:schemeClr val="bg1"/>
                </a:solidFill>
                <a:latin typeface="Impact" panose="020B0806030902050204" pitchFamily="34" charset="0"/>
              </a:rPr>
              <a:t>¿Romanos 8:29-30 respalda el calvinismo / </a:t>
            </a:r>
            <a:r>
              <a:rPr lang="es-ES" dirty="0" err="1">
                <a:solidFill>
                  <a:schemeClr val="bg1"/>
                </a:solidFill>
                <a:latin typeface="Impact" panose="020B0806030902050204" pitchFamily="34" charset="0"/>
              </a:rPr>
              <a:t>TULIP</a:t>
            </a:r>
            <a:r>
              <a:rPr lang="es-ES" dirty="0">
                <a:solidFill>
                  <a:schemeClr val="bg1"/>
                </a:solidFill>
                <a:latin typeface="Impact" panose="020B0806030902050204" pitchFamily="34" charset="0"/>
              </a:rPr>
              <a:t>?</a:t>
            </a:r>
          </a:p>
        </p:txBody>
      </p:sp>
    </p:spTree>
    <p:extLst>
      <p:ext uri="{BB962C8B-B14F-4D97-AF65-F5344CB8AC3E}">
        <p14:creationId xmlns:p14="http://schemas.microsoft.com/office/powerpoint/2010/main" val="3257678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DCE839-785F-8B49-3A94-3F55F4D2F1C2}"/>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59DAE943-009B-2446-D84C-C394251CAE78}"/>
              </a:ext>
            </a:extLst>
          </p:cNvPr>
          <p:cNvPicPr>
            <a:picLocks noChangeAspect="1"/>
          </p:cNvPicPr>
          <p:nvPr/>
        </p:nvPicPr>
        <p:blipFill>
          <a:blip r:embed="rId3">
            <a:alphaModFix amt="50000"/>
          </a:blip>
          <a:srcRect t="24141" r="-1" b="24390"/>
          <a:stretch>
            <a:fillRect/>
          </a:stretch>
        </p:blipFill>
        <p:spPr>
          <a:xfrm>
            <a:off x="20" y="10"/>
            <a:ext cx="12191980" cy="6857990"/>
          </a:xfrm>
          <a:prstGeom prst="rect">
            <a:avLst/>
          </a:prstGeom>
          <a:solidFill>
            <a:schemeClr val="tx1"/>
          </a:solidFill>
        </p:spPr>
      </p:pic>
      <p:sp>
        <p:nvSpPr>
          <p:cNvPr id="9" name="Rectangle 8">
            <a:extLst>
              <a:ext uri="{FF2B5EF4-FFF2-40B4-BE49-F238E27FC236}">
                <a16:creationId xmlns:a16="http://schemas.microsoft.com/office/drawing/2014/main" id="{12408912-2B7C-72FF-F3C6-916E977CFA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itle 1">
            <a:extLst>
              <a:ext uri="{FF2B5EF4-FFF2-40B4-BE49-F238E27FC236}">
                <a16:creationId xmlns:a16="http://schemas.microsoft.com/office/drawing/2014/main" id="{732458A3-97B3-0373-79AD-F6C65C715B39}"/>
              </a:ext>
            </a:extLst>
          </p:cNvPr>
          <p:cNvSpPr txBox="1">
            <a:spLocks/>
          </p:cNvSpPr>
          <p:nvPr/>
        </p:nvSpPr>
        <p:spPr>
          <a:xfrm>
            <a:off x="1223010" y="535280"/>
            <a:ext cx="9761220" cy="12842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4400" i="0" u="none" strike="noStrike" kern="1200" cap="none" spc="0" normalizeH="0" baseline="0" noProof="0" dirty="0">
                <a:ln>
                  <a:noFill/>
                </a:ln>
                <a:solidFill>
                  <a:prstClr val="white"/>
                </a:solidFill>
                <a:effectLst/>
                <a:uLnTx/>
                <a:uFillTx/>
                <a:latin typeface="Impact" panose="020B0806030902050204" pitchFamily="34" charset="0"/>
                <a:ea typeface="+mj-ea"/>
                <a:cs typeface="+mj-cs"/>
              </a:rPr>
              <a:t>Romanos 8:30</a:t>
            </a:r>
          </a:p>
        </p:txBody>
      </p:sp>
      <p:sp>
        <p:nvSpPr>
          <p:cNvPr id="11" name="Content Placeholder 2">
            <a:extLst>
              <a:ext uri="{FF2B5EF4-FFF2-40B4-BE49-F238E27FC236}">
                <a16:creationId xmlns:a16="http://schemas.microsoft.com/office/drawing/2014/main" id="{646E1476-8E64-74A2-3B87-D0DFE57ACC0C}"/>
              </a:ext>
            </a:extLst>
          </p:cNvPr>
          <p:cNvSpPr>
            <a:spLocks noGrp="1"/>
          </p:cNvSpPr>
          <p:nvPr>
            <p:ph idx="1"/>
          </p:nvPr>
        </p:nvSpPr>
        <p:spPr>
          <a:xfrm>
            <a:off x="838200" y="1825625"/>
            <a:ext cx="10515600" cy="4351338"/>
          </a:xfrm>
        </p:spPr>
        <p:txBody>
          <a:bodyPr>
            <a:normAutofit fontScale="92500"/>
          </a:bodyPr>
          <a:lstStyle/>
          <a:p>
            <a:pPr marL="137160" indent="0">
              <a:buClr>
                <a:schemeClr val="tx1">
                  <a:shade val="95000"/>
                </a:schemeClr>
              </a:buClr>
              <a:buNone/>
              <a:defRPr/>
            </a:pPr>
            <a:r>
              <a:rPr lang="es-ES" sz="2400" dirty="0">
                <a:solidFill>
                  <a:schemeClr val="bg1"/>
                </a:solidFill>
                <a:latin typeface="Century Gothic" panose="020B0502020202020204" pitchFamily="34" charset="0"/>
              </a:rPr>
              <a:t>Parafraseando Romanos 8:30 (en cierto sentido) todos son predestinados, pero no todos los que son predestinados son llamados (escuchar el mensaje), y no todos los que son llamados son justificados (salvos), y no todos los que son justificados son glorificados (llegan al cielo)</a:t>
            </a:r>
            <a:r>
              <a:rPr lang="en-US" sz="2400" dirty="0">
                <a:solidFill>
                  <a:schemeClr val="bg1"/>
                </a:solidFill>
                <a:latin typeface="Century Gothic" panose="020B0502020202020204" pitchFamily="34" charset="0"/>
              </a:rPr>
              <a:t>.</a:t>
            </a:r>
          </a:p>
          <a:p>
            <a:pPr marL="137160" indent="0">
              <a:buClr>
                <a:schemeClr val="tx1">
                  <a:shade val="95000"/>
                </a:schemeClr>
              </a:buClr>
              <a:buNone/>
              <a:defRPr/>
            </a:pPr>
            <a:endParaRPr lang="en-US" sz="800" dirty="0">
              <a:solidFill>
                <a:schemeClr val="bg1"/>
              </a:solidFill>
              <a:latin typeface="Century Gothic" panose="020B0502020202020204" pitchFamily="34" charset="0"/>
            </a:endParaRPr>
          </a:p>
          <a:p>
            <a:pPr marL="137160" indent="0">
              <a:buClr>
                <a:schemeClr val="tx1">
                  <a:shade val="95000"/>
                </a:schemeClr>
              </a:buClr>
              <a:buNone/>
              <a:defRPr/>
            </a:pPr>
            <a:r>
              <a:rPr lang="en-US" sz="2400" dirty="0">
                <a:solidFill>
                  <a:schemeClr val="bg1"/>
                </a:solidFill>
                <a:latin typeface="Century Gothic" panose="020B0502020202020204" pitchFamily="34" charset="0"/>
              </a:rPr>
              <a:t>Pero… </a:t>
            </a:r>
            <a:r>
              <a:rPr lang="es-ES" sz="2400" dirty="0">
                <a:solidFill>
                  <a:schemeClr val="bg1"/>
                </a:solidFill>
                <a:latin typeface="Century Gothic" panose="020B0502020202020204" pitchFamily="34" charset="0"/>
              </a:rPr>
              <a:t>Para aquellos a quienes Dios conoce de antemano, todo esto es cierto para todos ellos.</a:t>
            </a:r>
            <a:endParaRPr lang="en-US" sz="2400" dirty="0">
              <a:solidFill>
                <a:schemeClr val="bg1"/>
              </a:solidFill>
              <a:latin typeface="Century Gothic" panose="020B0502020202020204" pitchFamily="34" charset="0"/>
            </a:endParaRPr>
          </a:p>
          <a:p>
            <a:pPr marL="137160" indent="0">
              <a:buClr>
                <a:schemeClr val="tx1">
                  <a:shade val="95000"/>
                </a:schemeClr>
              </a:buClr>
              <a:buNone/>
              <a:defRPr/>
            </a:pPr>
            <a:endParaRPr lang="en-US" sz="800" dirty="0">
              <a:solidFill>
                <a:schemeClr val="bg1"/>
              </a:solidFill>
              <a:latin typeface="Century Gothic" panose="020B0502020202020204" pitchFamily="34" charset="0"/>
            </a:endParaRPr>
          </a:p>
          <a:p>
            <a:pPr marL="137160" indent="0">
              <a:buClr>
                <a:schemeClr val="tx1">
                  <a:shade val="95000"/>
                </a:schemeClr>
              </a:buClr>
              <a:buNone/>
              <a:defRPr/>
            </a:pPr>
            <a:r>
              <a:rPr lang="es-ES" sz="2400" dirty="0">
                <a:solidFill>
                  <a:schemeClr val="bg1"/>
                </a:solidFill>
                <a:latin typeface="Century Gothic" panose="020B0502020202020204" pitchFamily="34" charset="0"/>
              </a:rPr>
              <a:t>¿Quién es predestinado, llamado, justificado y glorificado?</a:t>
            </a:r>
            <a:endParaRPr lang="en-US" sz="2400" dirty="0">
              <a:solidFill>
                <a:schemeClr val="bg1"/>
              </a:solidFill>
              <a:latin typeface="Century Gothic" panose="020B0502020202020204" pitchFamily="34" charset="0"/>
            </a:endParaRPr>
          </a:p>
          <a:p>
            <a:pPr marL="137160" indent="0">
              <a:buClr>
                <a:schemeClr val="tx1">
                  <a:shade val="95000"/>
                </a:schemeClr>
              </a:buClr>
              <a:buNone/>
              <a:defRPr/>
            </a:pPr>
            <a:endParaRPr lang="en-US" sz="800" dirty="0">
              <a:solidFill>
                <a:schemeClr val="bg1"/>
              </a:solidFill>
              <a:latin typeface="Century Gothic" panose="020B0502020202020204" pitchFamily="34" charset="0"/>
            </a:endParaRPr>
          </a:p>
          <a:p>
            <a:pPr marL="137160" indent="0">
              <a:buClr>
                <a:schemeClr val="tx1">
                  <a:shade val="95000"/>
                </a:schemeClr>
              </a:buClr>
              <a:buNone/>
              <a:defRPr/>
            </a:pPr>
            <a:r>
              <a:rPr lang="en-US" sz="2400" dirty="0">
                <a:solidFill>
                  <a:srgbClr val="FFC000"/>
                </a:solidFill>
                <a:latin typeface="Century Gothic" panose="020B0502020202020204" pitchFamily="34" charset="0"/>
              </a:rPr>
              <a:t>Calvino y </a:t>
            </a:r>
            <a:r>
              <a:rPr lang="en-US" sz="2400" dirty="0" err="1">
                <a:solidFill>
                  <a:srgbClr val="FFC000"/>
                </a:solidFill>
                <a:latin typeface="Century Gothic" panose="020B0502020202020204" pitchFamily="34" charset="0"/>
              </a:rPr>
              <a:t>Zwinglio</a:t>
            </a:r>
            <a:r>
              <a:rPr lang="en-US" sz="2400" dirty="0">
                <a:solidFill>
                  <a:schemeClr val="bg1"/>
                </a:solidFill>
                <a:latin typeface="Century Gothic" panose="020B0502020202020204" pitchFamily="34" charset="0"/>
              </a:rPr>
              <a:t>:  </a:t>
            </a:r>
            <a:r>
              <a:rPr lang="es-ES" sz="2400" dirty="0">
                <a:solidFill>
                  <a:schemeClr val="bg1"/>
                </a:solidFill>
                <a:latin typeface="Century Gothic" panose="020B0502020202020204" pitchFamily="34" charset="0"/>
              </a:rPr>
              <a:t>Una pequeña minoría que Dios elige. Todos los demás fueron creados para ir al infierno</a:t>
            </a:r>
            <a:r>
              <a:rPr lang="en-US" sz="2400" dirty="0">
                <a:solidFill>
                  <a:schemeClr val="bg1"/>
                </a:solidFill>
                <a:latin typeface="Century Gothic" panose="020B0502020202020204" pitchFamily="34" charset="0"/>
              </a:rPr>
              <a:t>.</a:t>
            </a:r>
          </a:p>
          <a:p>
            <a:pPr marL="137160" indent="0">
              <a:buClr>
                <a:schemeClr val="tx1">
                  <a:shade val="95000"/>
                </a:schemeClr>
              </a:buClr>
              <a:buNone/>
              <a:defRPr/>
            </a:pPr>
            <a:r>
              <a:rPr lang="en-US" sz="2400" dirty="0">
                <a:solidFill>
                  <a:srgbClr val="FFC000"/>
                </a:solidFill>
                <a:latin typeface="Century Gothic" panose="020B0502020202020204" pitchFamily="34" charset="0"/>
              </a:rPr>
              <a:t>Pablo</a:t>
            </a:r>
            <a:r>
              <a:rPr lang="en-US" sz="2400" dirty="0">
                <a:solidFill>
                  <a:schemeClr val="bg1"/>
                </a:solidFill>
                <a:latin typeface="Century Gothic" panose="020B0502020202020204" pitchFamily="34" charset="0"/>
              </a:rPr>
              <a:t>: </a:t>
            </a:r>
            <a:r>
              <a:rPr lang="es-ES" sz="2400" dirty="0">
                <a:solidFill>
                  <a:schemeClr val="bg1"/>
                </a:solidFill>
                <a:latin typeface="Century Gothic" panose="020B0502020202020204" pitchFamily="34" charset="0"/>
              </a:rPr>
              <a:t>Aquellos que Dios conoció de antemano serán salvos</a:t>
            </a:r>
            <a:r>
              <a:rPr lang="en-US" sz="2400" dirty="0">
                <a:solidFill>
                  <a:schemeClr val="bg1"/>
                </a:solidFill>
                <a:latin typeface="Century Gothic" panose="020B0502020202020204" pitchFamily="34" charset="0"/>
              </a:rPr>
              <a:t>.</a:t>
            </a:r>
          </a:p>
        </p:txBody>
      </p:sp>
    </p:spTree>
    <p:extLst>
      <p:ext uri="{BB962C8B-B14F-4D97-AF65-F5344CB8AC3E}">
        <p14:creationId xmlns:p14="http://schemas.microsoft.com/office/powerpoint/2010/main" val="3635734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753443F-B3DE-4472-4985-7D6727FE2DB0}"/>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30213E3F-11A4-DDDC-7241-5D5ACA35EB6A}"/>
              </a:ext>
            </a:extLst>
          </p:cNvPr>
          <p:cNvPicPr>
            <a:picLocks noChangeAspect="1"/>
          </p:cNvPicPr>
          <p:nvPr/>
        </p:nvPicPr>
        <p:blipFill>
          <a:blip r:embed="rId3">
            <a:alphaModFix amt="50000"/>
          </a:blip>
          <a:srcRect t="24141" r="-1" b="24390"/>
          <a:stretch>
            <a:fillRect/>
          </a:stretch>
        </p:blipFill>
        <p:spPr>
          <a:xfrm>
            <a:off x="20" y="10"/>
            <a:ext cx="12191980" cy="6857990"/>
          </a:xfrm>
          <a:prstGeom prst="rect">
            <a:avLst/>
          </a:prstGeom>
          <a:solidFill>
            <a:schemeClr val="tx1"/>
          </a:solidFill>
        </p:spPr>
      </p:pic>
      <p:sp>
        <p:nvSpPr>
          <p:cNvPr id="9" name="Rectangle 8">
            <a:extLst>
              <a:ext uri="{FF2B5EF4-FFF2-40B4-BE49-F238E27FC236}">
                <a16:creationId xmlns:a16="http://schemas.microsoft.com/office/drawing/2014/main" id="{840E94A4-75D3-2B73-5619-58D6EDC080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Content Placeholder 2">
            <a:extLst>
              <a:ext uri="{FF2B5EF4-FFF2-40B4-BE49-F238E27FC236}">
                <a16:creationId xmlns:a16="http://schemas.microsoft.com/office/drawing/2014/main" id="{44309F94-A00F-408D-71DC-110A186B0114}"/>
              </a:ext>
            </a:extLst>
          </p:cNvPr>
          <p:cNvSpPr>
            <a:spLocks noGrp="1"/>
          </p:cNvSpPr>
          <p:nvPr>
            <p:ph idx="1"/>
          </p:nvPr>
        </p:nvSpPr>
        <p:spPr>
          <a:xfrm>
            <a:off x="5000863" y="827876"/>
            <a:ext cx="6050280" cy="5265119"/>
          </a:xfrm>
        </p:spPr>
        <p:txBody>
          <a:bodyPr>
            <a:noAutofit/>
          </a:bodyPr>
          <a:lstStyle/>
          <a:p>
            <a:pPr marL="137160" indent="0">
              <a:buClr>
                <a:schemeClr val="tx1">
                  <a:shade val="95000"/>
                </a:schemeClr>
              </a:buClr>
              <a:buNone/>
              <a:defRPr/>
            </a:pPr>
            <a:r>
              <a:rPr lang="es-ES" sz="2400" dirty="0">
                <a:solidFill>
                  <a:schemeClr val="bg1"/>
                </a:solidFill>
                <a:latin typeface="Century Gothic" panose="020B0502020202020204" pitchFamily="34" charset="0"/>
              </a:rPr>
              <a:t>¿Apoya este pasaje la idea de que “una vez salvo, siempre salvo”? (También Juan 10:27-29)</a:t>
            </a:r>
          </a:p>
          <a:p>
            <a:pPr marL="137160" indent="0">
              <a:buClr>
                <a:schemeClr val="tx1">
                  <a:shade val="95000"/>
                </a:schemeClr>
              </a:buClr>
              <a:buNone/>
              <a:defRPr/>
            </a:pPr>
            <a:endParaRPr lang="es-ES" sz="2400" dirty="0">
              <a:solidFill>
                <a:schemeClr val="bg1"/>
              </a:solidFill>
              <a:latin typeface="Century Gothic" panose="020B0502020202020204" pitchFamily="34" charset="0"/>
            </a:endParaRPr>
          </a:p>
          <a:p>
            <a:pPr marL="137160" indent="0">
              <a:buClr>
                <a:schemeClr val="tx1">
                  <a:shade val="95000"/>
                </a:schemeClr>
              </a:buClr>
              <a:buNone/>
              <a:defRPr/>
            </a:pPr>
            <a:r>
              <a:rPr lang="es-ES" sz="2400" dirty="0">
                <a:solidFill>
                  <a:schemeClr val="bg1"/>
                </a:solidFill>
                <a:latin typeface="Century Gothic" panose="020B0502020202020204" pitchFamily="34" charset="0"/>
              </a:rPr>
              <a:t>Respuesta: </a:t>
            </a:r>
            <a:r>
              <a:rPr lang="es-ES" sz="2400" dirty="0">
                <a:solidFill>
                  <a:srgbClr val="FFC000"/>
                </a:solidFill>
                <a:latin typeface="Century Gothic" panose="020B0502020202020204" pitchFamily="34" charset="0"/>
              </a:rPr>
              <a:t>¡No! </a:t>
            </a:r>
            <a:r>
              <a:rPr lang="es-ES" sz="2400" dirty="0">
                <a:solidFill>
                  <a:schemeClr val="bg1"/>
                </a:solidFill>
                <a:latin typeface="Century Gothic" panose="020B0502020202020204" pitchFamily="34" charset="0"/>
              </a:rPr>
              <a:t>Nada fuera de nosotros puede separarnos, y nada puede arrebatarnos de la mano de Jesús, pero podemos alejarnos.</a:t>
            </a:r>
          </a:p>
          <a:p>
            <a:pPr marL="137160" indent="0">
              <a:buClr>
                <a:schemeClr val="tx1">
                  <a:shade val="95000"/>
                </a:schemeClr>
              </a:buClr>
              <a:buNone/>
              <a:defRPr/>
            </a:pPr>
            <a:endParaRPr lang="es-ES" sz="2400" dirty="0">
              <a:solidFill>
                <a:schemeClr val="bg1"/>
              </a:solidFill>
              <a:latin typeface="Century Gothic" panose="020B0502020202020204" pitchFamily="34" charset="0"/>
            </a:endParaRPr>
          </a:p>
          <a:p>
            <a:pPr marL="137160" indent="0">
              <a:buClr>
                <a:schemeClr val="tx1">
                  <a:shade val="95000"/>
                </a:schemeClr>
              </a:buClr>
              <a:buNone/>
              <a:defRPr/>
            </a:pPr>
            <a:r>
              <a:rPr lang="es-ES" sz="2400" dirty="0">
                <a:solidFill>
                  <a:srgbClr val="FFC000"/>
                </a:solidFill>
                <a:latin typeface="Century Gothic" panose="020B0502020202020204" pitchFamily="34" charset="0"/>
              </a:rPr>
              <a:t>El punto</a:t>
            </a:r>
            <a:r>
              <a:rPr lang="es-ES" sz="2400" dirty="0">
                <a:solidFill>
                  <a:schemeClr val="bg1"/>
                </a:solidFill>
                <a:latin typeface="Century Gothic" panose="020B0502020202020204" pitchFamily="34" charset="0"/>
              </a:rPr>
              <a:t>: Podemos y debemos sentirnos muy confiados en Cristo. </a:t>
            </a:r>
          </a:p>
          <a:p>
            <a:pPr marL="137160" indent="0">
              <a:buClr>
                <a:schemeClr val="tx1">
                  <a:shade val="95000"/>
                </a:schemeClr>
              </a:buClr>
              <a:buNone/>
              <a:defRPr/>
            </a:pPr>
            <a:endParaRPr lang="es-ES" sz="2400" dirty="0">
              <a:solidFill>
                <a:schemeClr val="bg1"/>
              </a:solidFill>
              <a:latin typeface="Century Gothic" panose="020B0502020202020204" pitchFamily="34" charset="0"/>
            </a:endParaRPr>
          </a:p>
          <a:p>
            <a:pPr marL="137160" indent="0">
              <a:buClr>
                <a:schemeClr val="tx1">
                  <a:shade val="95000"/>
                </a:schemeClr>
              </a:buClr>
              <a:buNone/>
              <a:defRPr/>
            </a:pPr>
            <a:r>
              <a:rPr lang="es-ES" sz="2400" dirty="0">
                <a:solidFill>
                  <a:schemeClr val="bg1"/>
                </a:solidFill>
                <a:latin typeface="Century Gothic" panose="020B0502020202020204" pitchFamily="34" charset="0"/>
              </a:rPr>
              <a:t>P: ¿Te sientes así?</a:t>
            </a:r>
          </a:p>
        </p:txBody>
      </p:sp>
      <p:grpSp>
        <p:nvGrpSpPr>
          <p:cNvPr id="2" name="Grupo 1">
            <a:extLst>
              <a:ext uri="{FF2B5EF4-FFF2-40B4-BE49-F238E27FC236}">
                <a16:creationId xmlns:a16="http://schemas.microsoft.com/office/drawing/2014/main" id="{80C1D899-712A-9ED5-E69D-E574C635330B}"/>
              </a:ext>
            </a:extLst>
          </p:cNvPr>
          <p:cNvGrpSpPr/>
          <p:nvPr/>
        </p:nvGrpSpPr>
        <p:grpSpPr>
          <a:xfrm>
            <a:off x="1750611" y="3348641"/>
            <a:ext cx="2092110" cy="2082647"/>
            <a:chOff x="895115" y="1914970"/>
            <a:chExt cx="1055895" cy="1102185"/>
          </a:xfrm>
        </p:grpSpPr>
        <p:sp>
          <p:nvSpPr>
            <p:cNvPr id="5" name="Diagrama de flujo: conector 4">
              <a:extLst>
                <a:ext uri="{FF2B5EF4-FFF2-40B4-BE49-F238E27FC236}">
                  <a16:creationId xmlns:a16="http://schemas.microsoft.com/office/drawing/2014/main" id="{D672CB6F-CED0-A070-0999-868F30BA28AE}"/>
                </a:ext>
              </a:extLst>
            </p:cNvPr>
            <p:cNvSpPr/>
            <p:nvPr/>
          </p:nvSpPr>
          <p:spPr>
            <a:xfrm>
              <a:off x="897189" y="1924941"/>
              <a:ext cx="1053821" cy="1085966"/>
            </a:xfrm>
            <a:prstGeom prst="flowChartConnector">
              <a:avLst/>
            </a:prstGeom>
            <a:solidFill>
              <a:schemeClr val="accent5"/>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Romanos 8:31-39</a:t>
              </a:r>
            </a:p>
          </p:txBody>
        </p:sp>
        <p:sp>
          <p:nvSpPr>
            <p:cNvPr id="6" name="Círculo: vacío 5">
              <a:extLst>
                <a:ext uri="{FF2B5EF4-FFF2-40B4-BE49-F238E27FC236}">
                  <a16:creationId xmlns:a16="http://schemas.microsoft.com/office/drawing/2014/main" id="{15B0F978-DBC5-F1A4-61DC-5A1CB83556B5}"/>
                </a:ext>
              </a:extLst>
            </p:cNvPr>
            <p:cNvSpPr/>
            <p:nvPr/>
          </p:nvSpPr>
          <p:spPr>
            <a:xfrm>
              <a:off x="895115" y="1914970"/>
              <a:ext cx="1051117" cy="1102185"/>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6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8" name="Title 1">
            <a:extLst>
              <a:ext uri="{FF2B5EF4-FFF2-40B4-BE49-F238E27FC236}">
                <a16:creationId xmlns:a16="http://schemas.microsoft.com/office/drawing/2014/main" id="{B400DA86-CD0F-F511-CEF3-17EF5A91CCF2}"/>
              </a:ext>
            </a:extLst>
          </p:cNvPr>
          <p:cNvSpPr txBox="1">
            <a:spLocks/>
          </p:cNvSpPr>
          <p:nvPr/>
        </p:nvSpPr>
        <p:spPr>
          <a:xfrm>
            <a:off x="897596" y="1952332"/>
            <a:ext cx="3763374" cy="116751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r>
              <a:rPr lang="es-ES" dirty="0">
                <a:solidFill>
                  <a:prstClr val="white"/>
                </a:solidFill>
                <a:latin typeface="Impact" panose="020B0806030902050204" pitchFamily="34" charset="0"/>
              </a:rPr>
              <a:t>Seguridad en Cristo</a:t>
            </a:r>
            <a:endParaRPr kumimoji="0" lang="es-ES" sz="4400" i="0" u="none" strike="noStrike" kern="1200" cap="none" spc="0" normalizeH="0" baseline="0" noProof="0" dirty="0">
              <a:ln>
                <a:noFill/>
              </a:ln>
              <a:solidFill>
                <a:prstClr val="white"/>
              </a:solidFill>
              <a:effectLst/>
              <a:uLnTx/>
              <a:uFillTx/>
              <a:latin typeface="Impact" panose="020B0806030902050204" pitchFamily="34" charset="0"/>
            </a:endParaRPr>
          </a:p>
        </p:txBody>
      </p:sp>
    </p:spTree>
    <p:extLst>
      <p:ext uri="{BB962C8B-B14F-4D97-AF65-F5344CB8AC3E}">
        <p14:creationId xmlns:p14="http://schemas.microsoft.com/office/powerpoint/2010/main" val="186104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Imagen 3">
            <a:extLst>
              <a:ext uri="{FF2B5EF4-FFF2-40B4-BE49-F238E27FC236}">
                <a16:creationId xmlns:a16="http://schemas.microsoft.com/office/drawing/2014/main" id="{DEA35934-DA5B-7F8B-6379-78AF931CD138}"/>
              </a:ext>
            </a:extLst>
          </p:cNvPr>
          <p:cNvPicPr>
            <a:picLocks noChangeAspect="1"/>
          </p:cNvPicPr>
          <p:nvPr/>
        </p:nvPicPr>
        <p:blipFill>
          <a:blip r:embed="rId2"/>
          <a:srcRect t="23464" b="279"/>
          <a:stretch>
            <a:fillRect/>
          </a:stretch>
        </p:blipFill>
        <p:spPr>
          <a:xfrm>
            <a:off x="20" y="1282"/>
            <a:ext cx="12191980" cy="6856718"/>
          </a:xfrm>
          <a:prstGeom prst="rect">
            <a:avLst/>
          </a:prstGeom>
        </p:spPr>
      </p:pic>
      <p:grpSp>
        <p:nvGrpSpPr>
          <p:cNvPr id="5" name="Grupo 4">
            <a:extLst>
              <a:ext uri="{FF2B5EF4-FFF2-40B4-BE49-F238E27FC236}">
                <a16:creationId xmlns:a16="http://schemas.microsoft.com/office/drawing/2014/main" id="{F6EABCFA-2A37-C29F-6F88-C6FC89E029CF}"/>
              </a:ext>
            </a:extLst>
          </p:cNvPr>
          <p:cNvGrpSpPr/>
          <p:nvPr/>
        </p:nvGrpSpPr>
        <p:grpSpPr>
          <a:xfrm>
            <a:off x="1424438" y="3348990"/>
            <a:ext cx="2290908" cy="2290914"/>
            <a:chOff x="882599" y="1916765"/>
            <a:chExt cx="1156229" cy="1212404"/>
          </a:xfrm>
        </p:grpSpPr>
        <p:sp>
          <p:nvSpPr>
            <p:cNvPr id="6" name="Diagrama de flujo: conector 5">
              <a:extLst>
                <a:ext uri="{FF2B5EF4-FFF2-40B4-BE49-F238E27FC236}">
                  <a16:creationId xmlns:a16="http://schemas.microsoft.com/office/drawing/2014/main" id="{D768426F-400D-397B-E939-A2EC1163F83C}"/>
                </a:ext>
              </a:extLst>
            </p:cNvPr>
            <p:cNvSpPr/>
            <p:nvPr/>
          </p:nvSpPr>
          <p:spPr>
            <a:xfrm>
              <a:off x="962834" y="1992687"/>
              <a:ext cx="1006070" cy="1054947"/>
            </a:xfrm>
            <a:prstGeom prst="flowChartConnector">
              <a:avLst/>
            </a:prstGeom>
            <a:solidFill>
              <a:srgbClr val="5C8193"/>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Romanos </a:t>
              </a:r>
              <a:r>
                <a:rPr kumimoji="0" lang="es-MX" sz="2400" b="0" i="0" u="none" strike="noStrike" kern="1200" cap="none" spc="0" normalizeH="0" baseline="0" noProof="0" dirty="0" err="1">
                  <a:ln>
                    <a:noFill/>
                  </a:ln>
                  <a:solidFill>
                    <a:prstClr val="white"/>
                  </a:solidFill>
                  <a:effectLst/>
                  <a:uLnTx/>
                  <a:uFillTx/>
                  <a:latin typeface="Impact" panose="020B0806030902050204" pitchFamily="34" charset="0"/>
                  <a:ea typeface="+mn-ea"/>
                  <a:cs typeface="+mn-cs"/>
                </a:rPr>
                <a:t>Cáp</a:t>
              </a:r>
              <a:r>
                <a:rPr kumimoji="0" lang="es-MX" sz="24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 9-11</a:t>
              </a:r>
              <a:endParaRPr kumimoji="0" lang="es-MX" sz="3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7" name="Círculo: vacío 6">
              <a:extLst>
                <a:ext uri="{FF2B5EF4-FFF2-40B4-BE49-F238E27FC236}">
                  <a16:creationId xmlns:a16="http://schemas.microsoft.com/office/drawing/2014/main" id="{07B70715-A243-AD01-6928-C338F5290431}"/>
                </a:ext>
              </a:extLst>
            </p:cNvPr>
            <p:cNvSpPr/>
            <p:nvPr/>
          </p:nvSpPr>
          <p:spPr>
            <a:xfrm>
              <a:off x="882599" y="1916765"/>
              <a:ext cx="1156229" cy="1212404"/>
            </a:xfrm>
            <a:prstGeom prst="donut">
              <a:avLst>
                <a:gd name="adj" fmla="val 42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9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2" name="Title 1">
            <a:extLst>
              <a:ext uri="{FF2B5EF4-FFF2-40B4-BE49-F238E27FC236}">
                <a16:creationId xmlns:a16="http://schemas.microsoft.com/office/drawing/2014/main" id="{1D5BA593-C73E-2BC3-CA4B-0EAABA2EC261}"/>
              </a:ext>
            </a:extLst>
          </p:cNvPr>
          <p:cNvSpPr txBox="1">
            <a:spLocks/>
          </p:cNvSpPr>
          <p:nvPr/>
        </p:nvSpPr>
        <p:spPr>
          <a:xfrm>
            <a:off x="304065" y="1329614"/>
            <a:ext cx="4485105" cy="188029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r>
              <a:rPr lang="es-ES" dirty="0">
                <a:solidFill>
                  <a:prstClr val="white"/>
                </a:solidFill>
                <a:latin typeface="Impact" panose="020B0806030902050204" pitchFamily="34" charset="0"/>
              </a:rPr>
              <a:t>Dios rechaza a Israel y elige a los gentiles</a:t>
            </a:r>
            <a:endParaRPr kumimoji="0" lang="es-ES" sz="4400" i="0" u="none" strike="noStrike" kern="1200" cap="none" spc="0" normalizeH="0" baseline="0" noProof="0" dirty="0">
              <a:ln>
                <a:noFill/>
              </a:ln>
              <a:solidFill>
                <a:prstClr val="white"/>
              </a:solidFill>
              <a:effectLst/>
              <a:uLnTx/>
              <a:uFillTx/>
              <a:latin typeface="Impact" panose="020B0806030902050204" pitchFamily="34" charset="0"/>
              <a:ea typeface="+mj-ea"/>
              <a:cs typeface="+mj-cs"/>
            </a:endParaRPr>
          </a:p>
        </p:txBody>
      </p:sp>
      <p:sp>
        <p:nvSpPr>
          <p:cNvPr id="17" name="Rectángulo 16">
            <a:extLst>
              <a:ext uri="{FF2B5EF4-FFF2-40B4-BE49-F238E27FC236}">
                <a16:creationId xmlns:a16="http://schemas.microsoft.com/office/drawing/2014/main" id="{87C69975-436A-9476-7DB6-66D446275495}"/>
              </a:ext>
            </a:extLst>
          </p:cNvPr>
          <p:cNvSpPr/>
          <p:nvPr/>
        </p:nvSpPr>
        <p:spPr>
          <a:xfrm>
            <a:off x="5040630" y="0"/>
            <a:ext cx="6595845" cy="6856718"/>
          </a:xfrm>
          <a:prstGeom prst="rect">
            <a:avLst/>
          </a:prstGeom>
          <a:solidFill>
            <a:srgbClr val="156082">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6" name="Content Placeholder 2">
            <a:extLst>
              <a:ext uri="{FF2B5EF4-FFF2-40B4-BE49-F238E27FC236}">
                <a16:creationId xmlns:a16="http://schemas.microsoft.com/office/drawing/2014/main" id="{245C434D-D8DA-A141-4E3C-726AAAC8D19C}"/>
              </a:ext>
            </a:extLst>
          </p:cNvPr>
          <p:cNvSpPr>
            <a:spLocks noGrp="1"/>
          </p:cNvSpPr>
          <p:nvPr>
            <p:ph idx="1"/>
          </p:nvPr>
        </p:nvSpPr>
        <p:spPr>
          <a:xfrm>
            <a:off x="5057181" y="785439"/>
            <a:ext cx="6313170" cy="5791631"/>
          </a:xfrm>
        </p:spPr>
        <p:txBody>
          <a:bodyPr>
            <a:noAutofit/>
          </a:bodyPr>
          <a:lstStyle/>
          <a:p>
            <a:pPr marL="593725" indent="-457200">
              <a:buFont typeface="Courier New" panose="02070309020205020404" pitchFamily="49" charset="0"/>
              <a:buChar char="o"/>
            </a:pPr>
            <a:r>
              <a:rPr lang="es-MX" sz="2400" noProof="0" dirty="0">
                <a:solidFill>
                  <a:schemeClr val="bg1"/>
                </a:solidFill>
                <a:latin typeface="Century Gothic" panose="020B0502020202020204" pitchFamily="34" charset="0"/>
              </a:rPr>
              <a:t>Romanos 9:1-5 Pablo se está poniendo muy emotivo. ¿Por qué? Porque AMA DE VERDAD a los judíos, pero está a punto de darles una noticia que no quieren oír.</a:t>
            </a:r>
          </a:p>
          <a:p>
            <a:pPr marL="593725" indent="-457200">
              <a:buFont typeface="Courier New" panose="02070309020205020404" pitchFamily="49" charset="0"/>
              <a:buChar char="o"/>
            </a:pPr>
            <a:endParaRPr lang="es-MX" sz="2400" noProof="0" dirty="0">
              <a:solidFill>
                <a:schemeClr val="bg1"/>
              </a:solidFill>
              <a:latin typeface="Century Gothic" panose="020B0502020202020204" pitchFamily="34" charset="0"/>
            </a:endParaRPr>
          </a:p>
          <a:p>
            <a:pPr marL="593725" indent="-457200">
              <a:buFont typeface="Courier New" panose="02070309020205020404" pitchFamily="49" charset="0"/>
              <a:buChar char="o"/>
            </a:pPr>
            <a:r>
              <a:rPr lang="es-MX" sz="2400" noProof="0" dirty="0">
                <a:solidFill>
                  <a:schemeClr val="bg1"/>
                </a:solidFill>
                <a:latin typeface="Century Gothic" panose="020B0502020202020204" pitchFamily="34" charset="0"/>
              </a:rPr>
              <a:t>Dios ha rechazado a Israel (físico) y ha elegido a los gentiles.</a:t>
            </a:r>
          </a:p>
          <a:p>
            <a:pPr marL="593725" indent="-457200">
              <a:buFont typeface="Courier New" panose="02070309020205020404" pitchFamily="49" charset="0"/>
              <a:buChar char="o"/>
            </a:pPr>
            <a:endParaRPr lang="es-MX" sz="2400" noProof="0" dirty="0">
              <a:solidFill>
                <a:schemeClr val="bg1"/>
              </a:solidFill>
              <a:latin typeface="Century Gothic" panose="020B0502020202020204" pitchFamily="34" charset="0"/>
            </a:endParaRPr>
          </a:p>
          <a:p>
            <a:pPr marL="593725" indent="-457200">
              <a:buFont typeface="Courier New" panose="02070309020205020404" pitchFamily="49" charset="0"/>
              <a:buChar char="o"/>
            </a:pPr>
            <a:r>
              <a:rPr lang="es-MX" sz="2400" noProof="0" dirty="0">
                <a:solidFill>
                  <a:srgbClr val="FFFF00"/>
                </a:solidFill>
                <a:latin typeface="Century Gothic" panose="020B0502020202020204" pitchFamily="34" charset="0"/>
              </a:rPr>
              <a:t>El contexto</a:t>
            </a:r>
            <a:r>
              <a:rPr lang="es-MX" sz="2400" noProof="0" dirty="0">
                <a:solidFill>
                  <a:schemeClr val="bg1"/>
                </a:solidFill>
                <a:latin typeface="Century Gothic" panose="020B0502020202020204" pitchFamily="34" charset="0"/>
              </a:rPr>
              <a:t>: Hay algunos cristianos judíos que están celosos y molestos con Dios (y tal vez con Pablo) porque él permite que los gentiles entren al reino tan fácilmente.</a:t>
            </a:r>
          </a:p>
        </p:txBody>
      </p:sp>
    </p:spTree>
    <p:extLst>
      <p:ext uri="{BB962C8B-B14F-4D97-AF65-F5344CB8AC3E}">
        <p14:creationId xmlns:p14="http://schemas.microsoft.com/office/powerpoint/2010/main" val="187798965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4844</TotalTime>
  <Words>2946</Words>
  <Application>Microsoft Office PowerPoint</Application>
  <PresentationFormat>Widescreen</PresentationFormat>
  <Paragraphs>274</Paragraphs>
  <Slides>40</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40</vt:i4>
      </vt:variant>
    </vt:vector>
  </HeadingPairs>
  <TitlesOfParts>
    <vt:vector size="48" baseType="lpstr">
      <vt:lpstr>Aptos</vt:lpstr>
      <vt:lpstr>Aptos Display</vt:lpstr>
      <vt:lpstr>Arial</vt:lpstr>
      <vt:lpstr>Century Gothic</vt:lpstr>
      <vt:lpstr>Courier New</vt:lpstr>
      <vt:lpstr>Impact</vt:lpstr>
      <vt:lpstr>Tema de Office</vt:lpstr>
      <vt:lpstr>1_Tema de Office</vt:lpstr>
      <vt:lpstr>PowerPoint Presentation</vt:lpstr>
      <vt:lpstr>El efecto del pecado de Adán</vt:lpstr>
      <vt:lpstr>Romanos 5:12-19 Adán y Jesús</vt:lpstr>
      <vt:lpstr>El segundo Adán en 1 Corintios 15</vt:lpstr>
      <vt:lpstr>Romanos 8:28-39 La provisión de Dios para nosotros</vt:lpstr>
      <vt:lpstr>T U L I P</vt:lpstr>
      <vt:lpstr>PowerPoint Presentation</vt:lpstr>
      <vt:lpstr>PowerPoint Presentation</vt:lpstr>
      <vt:lpstr>PowerPoint Presentation</vt:lpstr>
      <vt:lpstr>PowerPoint Presentation</vt:lpstr>
      <vt:lpstr>PowerPoint Presentation</vt:lpstr>
      <vt:lpstr>PowerPoint Presentation</vt:lpstr>
      <vt:lpstr>El alfarero y el barro</vt:lpstr>
      <vt:lpstr>Resumen: La predestinación de Dios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IV. Preguntas para los calvinistas y textos  «prueba» calvinistas.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 e s u m e 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josé zapata aguilar</dc:creator>
  <cp:lastModifiedBy>John Oakes</cp:lastModifiedBy>
  <cp:revision>2</cp:revision>
  <dcterms:created xsi:type="dcterms:W3CDTF">2026-02-04T06:11:06Z</dcterms:created>
  <dcterms:modified xsi:type="dcterms:W3CDTF">2026-07-31T02:10:03Z</dcterms:modified>
</cp:coreProperties>
</file>