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5"/>
  </p:notesMasterIdLst>
  <p:sldIdLst>
    <p:sldId id="792" r:id="rId2"/>
    <p:sldId id="795" r:id="rId3"/>
    <p:sldId id="796" r:id="rId4"/>
    <p:sldId id="797" r:id="rId5"/>
    <p:sldId id="798" r:id="rId6"/>
    <p:sldId id="1315" r:id="rId7"/>
    <p:sldId id="1316" r:id="rId8"/>
    <p:sldId id="1317" r:id="rId9"/>
    <p:sldId id="1318" r:id="rId10"/>
    <p:sldId id="1319" r:id="rId11"/>
    <p:sldId id="1320" r:id="rId12"/>
    <p:sldId id="1321" r:id="rId13"/>
    <p:sldId id="133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DDC915-4D0F-4D9B-AFBB-B4EC37F52848}" v="8" dt="2026-08-23T14:16:54.922"/>
    <p1510:client id="{4220ADDA-9275-464A-BDDF-35085387061E}" v="4" dt="2026-08-23T04:27:00.6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sorterViewPr>
    <p:cViewPr>
      <p:scale>
        <a:sx n="100" d="100"/>
        <a:sy n="100" d="100"/>
      </p:scale>
      <p:origin x="0" y="-38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Oakes" userId="1a36f0057432ea1f" providerId="LiveId" clId="{47381711-A8C6-487F-B478-F1510AC8C65D}"/>
    <pc:docChg chg="undo custSel addSld delSld modSld sldOrd delMainMaster">
      <pc:chgData name="John Oakes" userId="1a36f0057432ea1f" providerId="LiveId" clId="{47381711-A8C6-487F-B478-F1510AC8C65D}" dt="2026-08-23T21:54:53.468" v="2541" actId="47"/>
      <pc:docMkLst>
        <pc:docMk/>
      </pc:docMkLst>
      <pc:sldChg chg="add del">
        <pc:chgData name="John Oakes" userId="1a36f0057432ea1f" providerId="LiveId" clId="{47381711-A8C6-487F-B478-F1510AC8C65D}" dt="2026-08-23T21:54:30.775" v="2540" actId="47"/>
        <pc:sldMkLst>
          <pc:docMk/>
          <pc:sldMk cId="0" sldId="256"/>
        </pc:sldMkLst>
      </pc:sldChg>
      <pc:sldChg chg="add del">
        <pc:chgData name="John Oakes" userId="1a36f0057432ea1f" providerId="LiveId" clId="{47381711-A8C6-487F-B478-F1510AC8C65D}" dt="2026-08-23T21:54:30.775" v="2540" actId="47"/>
        <pc:sldMkLst>
          <pc:docMk/>
          <pc:sldMk cId="0" sldId="257"/>
        </pc:sldMkLst>
      </pc:sldChg>
      <pc:sldChg chg="add del">
        <pc:chgData name="John Oakes" userId="1a36f0057432ea1f" providerId="LiveId" clId="{47381711-A8C6-487F-B478-F1510AC8C65D}" dt="2026-08-23T21:54:30.775" v="2540" actId="47"/>
        <pc:sldMkLst>
          <pc:docMk/>
          <pc:sldMk cId="0" sldId="258"/>
        </pc:sldMkLst>
      </pc:sldChg>
      <pc:sldChg chg="add del">
        <pc:chgData name="John Oakes" userId="1a36f0057432ea1f" providerId="LiveId" clId="{47381711-A8C6-487F-B478-F1510AC8C65D}" dt="2026-08-23T21:54:30.775" v="2540" actId="47"/>
        <pc:sldMkLst>
          <pc:docMk/>
          <pc:sldMk cId="0" sldId="259"/>
        </pc:sldMkLst>
      </pc:sldChg>
      <pc:sldChg chg="add del">
        <pc:chgData name="John Oakes" userId="1a36f0057432ea1f" providerId="LiveId" clId="{47381711-A8C6-487F-B478-F1510AC8C65D}" dt="2026-08-23T21:54:30.775" v="2540" actId="47"/>
        <pc:sldMkLst>
          <pc:docMk/>
          <pc:sldMk cId="0" sldId="260"/>
        </pc:sldMkLst>
      </pc:sldChg>
      <pc:sldChg chg="add del">
        <pc:chgData name="John Oakes" userId="1a36f0057432ea1f" providerId="LiveId" clId="{47381711-A8C6-487F-B478-F1510AC8C65D}" dt="2026-08-23T21:54:30.775" v="2540" actId="47"/>
        <pc:sldMkLst>
          <pc:docMk/>
          <pc:sldMk cId="0" sldId="261"/>
        </pc:sldMkLst>
      </pc:sldChg>
      <pc:sldChg chg="add del">
        <pc:chgData name="John Oakes" userId="1a36f0057432ea1f" providerId="LiveId" clId="{47381711-A8C6-487F-B478-F1510AC8C65D}" dt="2026-08-23T21:54:30.775" v="2540" actId="47"/>
        <pc:sldMkLst>
          <pc:docMk/>
          <pc:sldMk cId="0" sldId="262"/>
        </pc:sldMkLst>
      </pc:sldChg>
      <pc:sldChg chg="add del">
        <pc:chgData name="John Oakes" userId="1a36f0057432ea1f" providerId="LiveId" clId="{47381711-A8C6-487F-B478-F1510AC8C65D}" dt="2026-08-23T21:54:30.775" v="2540" actId="47"/>
        <pc:sldMkLst>
          <pc:docMk/>
          <pc:sldMk cId="0" sldId="263"/>
        </pc:sldMkLst>
      </pc:sldChg>
      <pc:sldChg chg="add del">
        <pc:chgData name="John Oakes" userId="1a36f0057432ea1f" providerId="LiveId" clId="{47381711-A8C6-487F-B478-F1510AC8C65D}" dt="2026-08-23T21:54:30.775" v="2540" actId="47"/>
        <pc:sldMkLst>
          <pc:docMk/>
          <pc:sldMk cId="0" sldId="264"/>
        </pc:sldMkLst>
      </pc:sldChg>
      <pc:sldChg chg="add del">
        <pc:chgData name="John Oakes" userId="1a36f0057432ea1f" providerId="LiveId" clId="{47381711-A8C6-487F-B478-F1510AC8C65D}" dt="2026-08-23T21:54:30.775" v="2540" actId="47"/>
        <pc:sldMkLst>
          <pc:docMk/>
          <pc:sldMk cId="0" sldId="265"/>
        </pc:sldMkLst>
      </pc:sldChg>
      <pc:sldChg chg="add del">
        <pc:chgData name="John Oakes" userId="1a36f0057432ea1f" providerId="LiveId" clId="{47381711-A8C6-487F-B478-F1510AC8C65D}" dt="2026-08-23T21:54:30.775" v="2540" actId="47"/>
        <pc:sldMkLst>
          <pc:docMk/>
          <pc:sldMk cId="0" sldId="266"/>
        </pc:sldMkLst>
      </pc:sldChg>
      <pc:sldChg chg="add del">
        <pc:chgData name="John Oakes" userId="1a36f0057432ea1f" providerId="LiveId" clId="{47381711-A8C6-487F-B478-F1510AC8C65D}" dt="2026-08-23T21:54:30.775" v="2540" actId="47"/>
        <pc:sldMkLst>
          <pc:docMk/>
          <pc:sldMk cId="0" sldId="267"/>
        </pc:sldMkLst>
      </pc:sldChg>
      <pc:sldChg chg="add del">
        <pc:chgData name="John Oakes" userId="1a36f0057432ea1f" providerId="LiveId" clId="{47381711-A8C6-487F-B478-F1510AC8C65D}" dt="2026-08-23T21:54:30.775" v="2540" actId="47"/>
        <pc:sldMkLst>
          <pc:docMk/>
          <pc:sldMk cId="0" sldId="268"/>
        </pc:sldMkLst>
      </pc:sldChg>
      <pc:sldChg chg="add del">
        <pc:chgData name="John Oakes" userId="1a36f0057432ea1f" providerId="LiveId" clId="{47381711-A8C6-487F-B478-F1510AC8C65D}" dt="2026-08-23T14:13:58.776" v="1371" actId="47"/>
        <pc:sldMkLst>
          <pc:docMk/>
          <pc:sldMk cId="0" sldId="269"/>
        </pc:sldMkLst>
      </pc:sldChg>
      <pc:sldChg chg="add del">
        <pc:chgData name="John Oakes" userId="1a36f0057432ea1f" providerId="LiveId" clId="{47381711-A8C6-487F-B478-F1510AC8C65D}" dt="2026-08-23T14:13:59.524" v="1372" actId="47"/>
        <pc:sldMkLst>
          <pc:docMk/>
          <pc:sldMk cId="0" sldId="270"/>
        </pc:sldMkLst>
      </pc:sldChg>
      <pc:sldChg chg="add del">
        <pc:chgData name="John Oakes" userId="1a36f0057432ea1f" providerId="LiveId" clId="{47381711-A8C6-487F-B478-F1510AC8C65D}" dt="2026-08-23T14:14:00.377" v="1373" actId="47"/>
        <pc:sldMkLst>
          <pc:docMk/>
          <pc:sldMk cId="0" sldId="271"/>
        </pc:sldMkLst>
      </pc:sldChg>
      <pc:sldChg chg="modSp add del mod">
        <pc:chgData name="John Oakes" userId="1a36f0057432ea1f" providerId="LiveId" clId="{47381711-A8C6-487F-B478-F1510AC8C65D}" dt="2026-08-23T14:14:01.901" v="1374" actId="47"/>
        <pc:sldMkLst>
          <pc:docMk/>
          <pc:sldMk cId="0" sldId="272"/>
        </pc:sldMkLst>
        <pc:spChg chg="mod">
          <ac:chgData name="John Oakes" userId="1a36f0057432ea1f" providerId="LiveId" clId="{47381711-A8C6-487F-B478-F1510AC8C65D}" dt="2026-08-23T14:12:36.887" v="1358" actId="27636"/>
          <ac:spMkLst>
            <pc:docMk/>
            <pc:sldMk cId="0" sldId="272"/>
            <ac:spMk id="137" creationId="{00000000-0000-0000-0000-000000000000}"/>
          </ac:spMkLst>
        </pc:spChg>
      </pc:sldChg>
      <pc:sldChg chg="add del">
        <pc:chgData name="John Oakes" userId="1a36f0057432ea1f" providerId="LiveId" clId="{47381711-A8C6-487F-B478-F1510AC8C65D}" dt="2026-08-23T14:14:02.786" v="1375" actId="47"/>
        <pc:sldMkLst>
          <pc:docMk/>
          <pc:sldMk cId="0" sldId="273"/>
        </pc:sldMkLst>
      </pc:sldChg>
      <pc:sldChg chg="modSp add del mod">
        <pc:chgData name="John Oakes" userId="1a36f0057432ea1f" providerId="LiveId" clId="{47381711-A8C6-487F-B478-F1510AC8C65D}" dt="2026-08-23T14:14:22.243" v="1380" actId="47"/>
        <pc:sldMkLst>
          <pc:docMk/>
          <pc:sldMk cId="0" sldId="274"/>
        </pc:sldMkLst>
        <pc:spChg chg="mod">
          <ac:chgData name="John Oakes" userId="1a36f0057432ea1f" providerId="LiveId" clId="{47381711-A8C6-487F-B478-F1510AC8C65D}" dt="2026-08-23T14:13:53.400" v="1369" actId="27636"/>
          <ac:spMkLst>
            <pc:docMk/>
            <pc:sldMk cId="0" sldId="274"/>
            <ac:spMk id="147" creationId="{00000000-0000-0000-0000-000000000000}"/>
          </ac:spMkLst>
        </pc:spChg>
      </pc:sldChg>
      <pc:sldChg chg="add del">
        <pc:chgData name="John Oakes" userId="1a36f0057432ea1f" providerId="LiveId" clId="{47381711-A8C6-487F-B478-F1510AC8C65D}" dt="2026-08-23T14:14:24.535" v="1381" actId="47"/>
        <pc:sldMkLst>
          <pc:docMk/>
          <pc:sldMk cId="0" sldId="275"/>
        </pc:sldMkLst>
      </pc:sldChg>
      <pc:sldChg chg="modSp add del mod">
        <pc:chgData name="John Oakes" userId="1a36f0057432ea1f" providerId="LiveId" clId="{47381711-A8C6-487F-B478-F1510AC8C65D}" dt="2026-08-23T14:14:04.281" v="1376" actId="47"/>
        <pc:sldMkLst>
          <pc:docMk/>
          <pc:sldMk cId="0" sldId="276"/>
        </pc:sldMkLst>
        <pc:spChg chg="mod">
          <ac:chgData name="John Oakes" userId="1a36f0057432ea1f" providerId="LiveId" clId="{47381711-A8C6-487F-B478-F1510AC8C65D}" dt="2026-08-23T14:12:36.901" v="1360" actId="27636"/>
          <ac:spMkLst>
            <pc:docMk/>
            <pc:sldMk cId="0" sldId="276"/>
            <ac:spMk id="157" creationId="{00000000-0000-0000-0000-000000000000}"/>
          </ac:spMkLst>
        </pc:spChg>
      </pc:sldChg>
      <pc:sldChg chg="addSp delSp add del mod">
        <pc:chgData name="John Oakes" userId="1a36f0057432ea1f" providerId="LiveId" clId="{47381711-A8C6-487F-B478-F1510AC8C65D}" dt="2026-08-23T14:14:05.290" v="1377" actId="47"/>
        <pc:sldMkLst>
          <pc:docMk/>
          <pc:sldMk cId="0" sldId="277"/>
        </pc:sldMkLst>
        <pc:picChg chg="add del">
          <ac:chgData name="John Oakes" userId="1a36f0057432ea1f" providerId="LiveId" clId="{47381711-A8C6-487F-B478-F1510AC8C65D}" dt="2026-08-23T14:13:46.863" v="1366" actId="478"/>
          <ac:picMkLst>
            <pc:docMk/>
            <pc:sldMk cId="0" sldId="277"/>
            <ac:picMk id="3" creationId="{07C5B7AB-47C4-6452-8A6A-523DA727F97A}"/>
          </ac:picMkLst>
        </pc:picChg>
      </pc:sldChg>
      <pc:sldChg chg="add del">
        <pc:chgData name="John Oakes" userId="1a36f0057432ea1f" providerId="LiveId" clId="{47381711-A8C6-487F-B478-F1510AC8C65D}" dt="2026-08-23T21:54:30.775" v="2540" actId="47"/>
        <pc:sldMkLst>
          <pc:docMk/>
          <pc:sldMk cId="0" sldId="278"/>
        </pc:sldMkLst>
      </pc:sldChg>
      <pc:sldChg chg="add del">
        <pc:chgData name="John Oakes" userId="1a36f0057432ea1f" providerId="LiveId" clId="{47381711-A8C6-487F-B478-F1510AC8C65D}" dt="2026-08-23T21:54:30.775" v="2540" actId="47"/>
        <pc:sldMkLst>
          <pc:docMk/>
          <pc:sldMk cId="0" sldId="279"/>
        </pc:sldMkLst>
      </pc:sldChg>
      <pc:sldChg chg="add del">
        <pc:chgData name="John Oakes" userId="1a36f0057432ea1f" providerId="LiveId" clId="{47381711-A8C6-487F-B478-F1510AC8C65D}" dt="2026-08-23T21:54:53.468" v="2541" actId="47"/>
        <pc:sldMkLst>
          <pc:docMk/>
          <pc:sldMk cId="0" sldId="280"/>
        </pc:sldMkLst>
      </pc:sldChg>
      <pc:sldChg chg="add del">
        <pc:chgData name="John Oakes" userId="1a36f0057432ea1f" providerId="LiveId" clId="{47381711-A8C6-487F-B478-F1510AC8C65D}" dt="2026-08-23T21:54:53.468" v="2541" actId="47"/>
        <pc:sldMkLst>
          <pc:docMk/>
          <pc:sldMk cId="0" sldId="281"/>
        </pc:sldMkLst>
      </pc:sldChg>
      <pc:sldChg chg="add del">
        <pc:chgData name="John Oakes" userId="1a36f0057432ea1f" providerId="LiveId" clId="{47381711-A8C6-487F-B478-F1510AC8C65D}" dt="2026-08-23T21:54:53.468" v="2541" actId="47"/>
        <pc:sldMkLst>
          <pc:docMk/>
          <pc:sldMk cId="0" sldId="282"/>
        </pc:sldMkLst>
      </pc:sldChg>
      <pc:sldChg chg="add del">
        <pc:chgData name="John Oakes" userId="1a36f0057432ea1f" providerId="LiveId" clId="{47381711-A8C6-487F-B478-F1510AC8C65D}" dt="2026-08-23T21:54:53.468" v="2541" actId="47"/>
        <pc:sldMkLst>
          <pc:docMk/>
          <pc:sldMk cId="0" sldId="283"/>
        </pc:sldMkLst>
      </pc:sldChg>
      <pc:sldChg chg="add del">
        <pc:chgData name="John Oakes" userId="1a36f0057432ea1f" providerId="LiveId" clId="{47381711-A8C6-487F-B478-F1510AC8C65D}" dt="2026-08-23T21:54:53.468" v="2541" actId="47"/>
        <pc:sldMkLst>
          <pc:docMk/>
          <pc:sldMk cId="0" sldId="284"/>
        </pc:sldMkLst>
      </pc:sldChg>
      <pc:sldChg chg="add del">
        <pc:chgData name="John Oakes" userId="1a36f0057432ea1f" providerId="LiveId" clId="{47381711-A8C6-487F-B478-F1510AC8C65D}" dt="2026-08-23T21:54:53.468" v="2541" actId="47"/>
        <pc:sldMkLst>
          <pc:docMk/>
          <pc:sldMk cId="0" sldId="285"/>
        </pc:sldMkLst>
      </pc:sldChg>
      <pc:sldChg chg="add del">
        <pc:chgData name="John Oakes" userId="1a36f0057432ea1f" providerId="LiveId" clId="{47381711-A8C6-487F-B478-F1510AC8C65D}" dt="2026-08-23T21:54:53.468" v="2541" actId="47"/>
        <pc:sldMkLst>
          <pc:docMk/>
          <pc:sldMk cId="0" sldId="286"/>
        </pc:sldMkLst>
      </pc:sldChg>
      <pc:sldChg chg="add del">
        <pc:chgData name="John Oakes" userId="1a36f0057432ea1f" providerId="LiveId" clId="{47381711-A8C6-487F-B478-F1510AC8C65D}" dt="2026-08-23T21:54:53.468" v="2541" actId="47"/>
        <pc:sldMkLst>
          <pc:docMk/>
          <pc:sldMk cId="0" sldId="287"/>
        </pc:sldMkLst>
      </pc:sldChg>
      <pc:sldChg chg="add del">
        <pc:chgData name="John Oakes" userId="1a36f0057432ea1f" providerId="LiveId" clId="{47381711-A8C6-487F-B478-F1510AC8C65D}" dt="2026-08-23T21:54:53.468" v="2541" actId="47"/>
        <pc:sldMkLst>
          <pc:docMk/>
          <pc:sldMk cId="0" sldId="288"/>
        </pc:sldMkLst>
      </pc:sldChg>
      <pc:sldChg chg="add del">
        <pc:chgData name="John Oakes" userId="1a36f0057432ea1f" providerId="LiveId" clId="{47381711-A8C6-487F-B478-F1510AC8C65D}" dt="2026-08-23T21:54:53.468" v="2541" actId="47"/>
        <pc:sldMkLst>
          <pc:docMk/>
          <pc:sldMk cId="0" sldId="289"/>
        </pc:sldMkLst>
      </pc:sldChg>
      <pc:sldChg chg="add del">
        <pc:chgData name="John Oakes" userId="1a36f0057432ea1f" providerId="LiveId" clId="{47381711-A8C6-487F-B478-F1510AC8C65D}" dt="2026-08-23T21:54:53.468" v="2541" actId="47"/>
        <pc:sldMkLst>
          <pc:docMk/>
          <pc:sldMk cId="0" sldId="290"/>
        </pc:sldMkLst>
      </pc:sldChg>
      <pc:sldChg chg="add del">
        <pc:chgData name="John Oakes" userId="1a36f0057432ea1f" providerId="LiveId" clId="{47381711-A8C6-487F-B478-F1510AC8C65D}" dt="2026-08-23T21:54:53.468" v="2541" actId="47"/>
        <pc:sldMkLst>
          <pc:docMk/>
          <pc:sldMk cId="0" sldId="291"/>
        </pc:sldMkLst>
      </pc:sldChg>
      <pc:sldChg chg="add del">
        <pc:chgData name="John Oakes" userId="1a36f0057432ea1f" providerId="LiveId" clId="{47381711-A8C6-487F-B478-F1510AC8C65D}" dt="2026-08-23T21:54:53.468" v="2541" actId="47"/>
        <pc:sldMkLst>
          <pc:docMk/>
          <pc:sldMk cId="0" sldId="292"/>
        </pc:sldMkLst>
      </pc:sldChg>
      <pc:sldChg chg="add del">
        <pc:chgData name="John Oakes" userId="1a36f0057432ea1f" providerId="LiveId" clId="{47381711-A8C6-487F-B478-F1510AC8C65D}" dt="2026-08-23T21:54:53.468" v="2541" actId="47"/>
        <pc:sldMkLst>
          <pc:docMk/>
          <pc:sldMk cId="0" sldId="293"/>
        </pc:sldMkLst>
      </pc:sldChg>
      <pc:sldChg chg="add del">
        <pc:chgData name="John Oakes" userId="1a36f0057432ea1f" providerId="LiveId" clId="{47381711-A8C6-487F-B478-F1510AC8C65D}" dt="2026-08-23T21:54:53.468" v="2541" actId="47"/>
        <pc:sldMkLst>
          <pc:docMk/>
          <pc:sldMk cId="0" sldId="294"/>
        </pc:sldMkLst>
      </pc:sldChg>
      <pc:sldChg chg="add del">
        <pc:chgData name="John Oakes" userId="1a36f0057432ea1f" providerId="LiveId" clId="{47381711-A8C6-487F-B478-F1510AC8C65D}" dt="2026-08-23T21:54:53.468" v="2541" actId="47"/>
        <pc:sldMkLst>
          <pc:docMk/>
          <pc:sldMk cId="0" sldId="295"/>
        </pc:sldMkLst>
      </pc:sldChg>
      <pc:sldChg chg="del">
        <pc:chgData name="John Oakes" userId="1a36f0057432ea1f" providerId="LiveId" clId="{47381711-A8C6-487F-B478-F1510AC8C65D}" dt="2026-08-23T21:54:30.775" v="2540" actId="47"/>
        <pc:sldMkLst>
          <pc:docMk/>
          <pc:sldMk cId="1079750972" sldId="454"/>
        </pc:sldMkLst>
      </pc:sldChg>
      <pc:sldChg chg="del ord">
        <pc:chgData name="John Oakes" userId="1a36f0057432ea1f" providerId="LiveId" clId="{47381711-A8C6-487F-B478-F1510AC8C65D}" dt="2026-08-23T21:54:30.775" v="2540" actId="47"/>
        <pc:sldMkLst>
          <pc:docMk/>
          <pc:sldMk cId="2460103498" sldId="455"/>
        </pc:sldMkLst>
      </pc:sldChg>
      <pc:sldChg chg="del">
        <pc:chgData name="John Oakes" userId="1a36f0057432ea1f" providerId="LiveId" clId="{47381711-A8C6-487F-B478-F1510AC8C65D}" dt="2026-08-23T21:54:53.468" v="2541" actId="47"/>
        <pc:sldMkLst>
          <pc:docMk/>
          <pc:sldMk cId="1444248880" sldId="706"/>
        </pc:sldMkLst>
      </pc:sldChg>
      <pc:sldChg chg="del">
        <pc:chgData name="John Oakes" userId="1a36f0057432ea1f" providerId="LiveId" clId="{47381711-A8C6-487F-B478-F1510AC8C65D}" dt="2026-08-23T21:54:53.468" v="2541" actId="47"/>
        <pc:sldMkLst>
          <pc:docMk/>
          <pc:sldMk cId="3364263155" sldId="790"/>
        </pc:sldMkLst>
      </pc:sldChg>
      <pc:sldChg chg="del">
        <pc:chgData name="John Oakes" userId="1a36f0057432ea1f" providerId="LiveId" clId="{47381711-A8C6-487F-B478-F1510AC8C65D}" dt="2026-08-23T21:54:53.468" v="2541" actId="47"/>
        <pc:sldMkLst>
          <pc:docMk/>
          <pc:sldMk cId="3821318064" sldId="791"/>
        </pc:sldMkLst>
      </pc:sldChg>
      <pc:sldChg chg="addSp delSp modSp mod">
        <pc:chgData name="John Oakes" userId="1a36f0057432ea1f" providerId="LiveId" clId="{47381711-A8C6-487F-B478-F1510AC8C65D}" dt="2026-08-23T04:54:18.567" v="101" actId="1076"/>
        <pc:sldMkLst>
          <pc:docMk/>
          <pc:sldMk cId="3778188137" sldId="792"/>
        </pc:sldMkLst>
        <pc:spChg chg="mod">
          <ac:chgData name="John Oakes" userId="1a36f0057432ea1f" providerId="LiveId" clId="{47381711-A8C6-487F-B478-F1510AC8C65D}" dt="2026-08-23T04:48:40.055" v="12" actId="20577"/>
          <ac:spMkLst>
            <pc:docMk/>
            <pc:sldMk cId="3778188137" sldId="792"/>
            <ac:spMk id="2" creationId="{303DD7D6-ACAE-4302-A65A-E84D33FA7588}"/>
          </ac:spMkLst>
        </pc:spChg>
        <pc:picChg chg="add mod">
          <ac:chgData name="John Oakes" userId="1a36f0057432ea1f" providerId="LiveId" clId="{47381711-A8C6-487F-B478-F1510AC8C65D}" dt="2026-08-23T04:54:18.567" v="101" actId="1076"/>
          <ac:picMkLst>
            <pc:docMk/>
            <pc:sldMk cId="3778188137" sldId="792"/>
            <ac:picMk id="5" creationId="{57423E29-3AB9-FBA9-3F9E-9F7F1E183838}"/>
          </ac:picMkLst>
        </pc:picChg>
        <pc:picChg chg="del">
          <ac:chgData name="John Oakes" userId="1a36f0057432ea1f" providerId="LiveId" clId="{47381711-A8C6-487F-B478-F1510AC8C65D}" dt="2026-08-23T04:48:53.942" v="13" actId="21"/>
          <ac:picMkLst>
            <pc:docMk/>
            <pc:sldMk cId="3778188137" sldId="792"/>
            <ac:picMk id="1026" creationId="{6B31B8C1-6E88-7503-5AE3-9863483E02EB}"/>
          </ac:picMkLst>
        </pc:picChg>
      </pc:sldChg>
      <pc:sldChg chg="del">
        <pc:chgData name="John Oakes" userId="1a36f0057432ea1f" providerId="LiveId" clId="{47381711-A8C6-487F-B478-F1510AC8C65D}" dt="2026-08-23T21:54:53.468" v="2541" actId="47"/>
        <pc:sldMkLst>
          <pc:docMk/>
          <pc:sldMk cId="2759289282" sldId="793"/>
        </pc:sldMkLst>
      </pc:sldChg>
      <pc:sldChg chg="addSp delSp modSp del mod">
        <pc:chgData name="John Oakes" userId="1a36f0057432ea1f" providerId="LiveId" clId="{47381711-A8C6-487F-B478-F1510AC8C65D}" dt="2026-08-23T21:54:30.775" v="2540" actId="47"/>
        <pc:sldMkLst>
          <pc:docMk/>
          <pc:sldMk cId="844234018" sldId="794"/>
        </pc:sldMkLst>
        <pc:spChg chg="mod">
          <ac:chgData name="John Oakes" userId="1a36f0057432ea1f" providerId="LiveId" clId="{47381711-A8C6-487F-B478-F1510AC8C65D}" dt="2026-08-23T15:21:32.761" v="1692" actId="20577"/>
          <ac:spMkLst>
            <pc:docMk/>
            <pc:sldMk cId="844234018" sldId="794"/>
            <ac:spMk id="2" creationId="{33F7DB6D-179D-5CA5-601E-42E7E6885D35}"/>
          </ac:spMkLst>
        </pc:spChg>
        <pc:spChg chg="del mod">
          <ac:chgData name="John Oakes" userId="1a36f0057432ea1f" providerId="LiveId" clId="{47381711-A8C6-487F-B478-F1510AC8C65D}" dt="2026-08-23T15:21:01.653" v="1677" actId="931"/>
          <ac:spMkLst>
            <pc:docMk/>
            <pc:sldMk cId="844234018" sldId="794"/>
            <ac:spMk id="3" creationId="{FAA1B7E1-B1F9-A2DE-56A0-79B8FF2C290A}"/>
          </ac:spMkLst>
        </pc:spChg>
        <pc:picChg chg="add del mod">
          <ac:chgData name="John Oakes" userId="1a36f0057432ea1f" providerId="LiveId" clId="{47381711-A8C6-487F-B478-F1510AC8C65D}" dt="2026-08-23T04:54:11.684" v="99" actId="21"/>
          <ac:picMkLst>
            <pc:docMk/>
            <pc:sldMk cId="844234018" sldId="794"/>
            <ac:picMk id="4" creationId="{FFB489B1-4E59-6F18-EB75-CDA1D80C4676}"/>
          </ac:picMkLst>
        </pc:picChg>
        <pc:picChg chg="add mod ord">
          <ac:chgData name="John Oakes" userId="1a36f0057432ea1f" providerId="LiveId" clId="{47381711-A8C6-487F-B478-F1510AC8C65D}" dt="2026-08-23T15:21:41.657" v="1694" actId="1076"/>
          <ac:picMkLst>
            <pc:docMk/>
            <pc:sldMk cId="844234018" sldId="794"/>
            <ac:picMk id="5" creationId="{C45EFBFC-9E7F-DFA0-F670-1F40C48042DD}"/>
          </ac:picMkLst>
        </pc:picChg>
      </pc:sldChg>
      <pc:sldChg chg="addSp modSp mod">
        <pc:chgData name="John Oakes" userId="1a36f0057432ea1f" providerId="LiveId" clId="{47381711-A8C6-487F-B478-F1510AC8C65D}" dt="2026-08-23T04:56:22.923" v="237" actId="14100"/>
        <pc:sldMkLst>
          <pc:docMk/>
          <pc:sldMk cId="1328610030" sldId="795"/>
        </pc:sldMkLst>
        <pc:spChg chg="mod">
          <ac:chgData name="John Oakes" userId="1a36f0057432ea1f" providerId="LiveId" clId="{47381711-A8C6-487F-B478-F1510AC8C65D}" dt="2026-08-23T04:55:05.718" v="115" actId="20577"/>
          <ac:spMkLst>
            <pc:docMk/>
            <pc:sldMk cId="1328610030" sldId="795"/>
            <ac:spMk id="2" creationId="{C96834C8-1AC4-27D6-87C6-F188F72E3929}"/>
          </ac:spMkLst>
        </pc:spChg>
        <pc:spChg chg="mod">
          <ac:chgData name="John Oakes" userId="1a36f0057432ea1f" providerId="LiveId" clId="{47381711-A8C6-487F-B478-F1510AC8C65D}" dt="2026-08-23T04:56:22.923" v="237" actId="14100"/>
          <ac:spMkLst>
            <pc:docMk/>
            <pc:sldMk cId="1328610030" sldId="795"/>
            <ac:spMk id="3" creationId="{BB832212-026E-B1F8-08C5-E207B5E1E4A0}"/>
          </ac:spMkLst>
        </pc:spChg>
        <pc:picChg chg="add mod">
          <ac:chgData name="John Oakes" userId="1a36f0057432ea1f" providerId="LiveId" clId="{47381711-A8C6-487F-B478-F1510AC8C65D}" dt="2026-08-23T04:55:16.839" v="119" actId="1076"/>
          <ac:picMkLst>
            <pc:docMk/>
            <pc:sldMk cId="1328610030" sldId="795"/>
            <ac:picMk id="5" creationId="{B8760AEA-5085-2FBD-B211-78F0BDA8FDD0}"/>
          </ac:picMkLst>
        </pc:picChg>
      </pc:sldChg>
      <pc:sldChg chg="modSp mod">
        <pc:chgData name="John Oakes" userId="1a36f0057432ea1f" providerId="LiveId" clId="{47381711-A8C6-487F-B478-F1510AC8C65D}" dt="2026-08-23T04:58:46.979" v="482" actId="20577"/>
        <pc:sldMkLst>
          <pc:docMk/>
          <pc:sldMk cId="1439212574" sldId="796"/>
        </pc:sldMkLst>
        <pc:spChg chg="mod">
          <ac:chgData name="John Oakes" userId="1a36f0057432ea1f" providerId="LiveId" clId="{47381711-A8C6-487F-B478-F1510AC8C65D}" dt="2026-08-23T04:56:49.360" v="266" actId="20577"/>
          <ac:spMkLst>
            <pc:docMk/>
            <pc:sldMk cId="1439212574" sldId="796"/>
            <ac:spMk id="2" creationId="{58182B2E-7F21-FDC6-7EED-9CA2E44B2B19}"/>
          </ac:spMkLst>
        </pc:spChg>
        <pc:spChg chg="mod">
          <ac:chgData name="John Oakes" userId="1a36f0057432ea1f" providerId="LiveId" clId="{47381711-A8C6-487F-B478-F1510AC8C65D}" dt="2026-08-23T04:58:46.979" v="482" actId="20577"/>
          <ac:spMkLst>
            <pc:docMk/>
            <pc:sldMk cId="1439212574" sldId="796"/>
            <ac:spMk id="3" creationId="{5214E7B1-7891-F7E5-C754-13C3C133B004}"/>
          </ac:spMkLst>
        </pc:spChg>
      </pc:sldChg>
      <pc:sldChg chg="modSp mod">
        <pc:chgData name="John Oakes" userId="1a36f0057432ea1f" providerId="LiveId" clId="{47381711-A8C6-487F-B478-F1510AC8C65D}" dt="2026-08-23T15:41:33.819" v="1718" actId="14100"/>
        <pc:sldMkLst>
          <pc:docMk/>
          <pc:sldMk cId="4158469747" sldId="797"/>
        </pc:sldMkLst>
        <pc:spChg chg="mod">
          <ac:chgData name="John Oakes" userId="1a36f0057432ea1f" providerId="LiveId" clId="{47381711-A8C6-487F-B478-F1510AC8C65D}" dt="2026-08-23T04:59:11.970" v="510" actId="20577"/>
          <ac:spMkLst>
            <pc:docMk/>
            <pc:sldMk cId="4158469747" sldId="797"/>
            <ac:spMk id="2" creationId="{C1466E98-4A5A-3645-D047-B81AA49F2B19}"/>
          </ac:spMkLst>
        </pc:spChg>
        <pc:spChg chg="mod">
          <ac:chgData name="John Oakes" userId="1a36f0057432ea1f" providerId="LiveId" clId="{47381711-A8C6-487F-B478-F1510AC8C65D}" dt="2026-08-23T15:41:33.819" v="1718" actId="14100"/>
          <ac:spMkLst>
            <pc:docMk/>
            <pc:sldMk cId="4158469747" sldId="797"/>
            <ac:spMk id="3" creationId="{BFE19C23-876E-5B7E-7B33-998054A6BEB6}"/>
          </ac:spMkLst>
        </pc:spChg>
      </pc:sldChg>
      <pc:sldChg chg="modSp mod">
        <pc:chgData name="John Oakes" userId="1a36f0057432ea1f" providerId="LiveId" clId="{47381711-A8C6-487F-B478-F1510AC8C65D}" dt="2026-08-23T05:04:48.717" v="884" actId="14100"/>
        <pc:sldMkLst>
          <pc:docMk/>
          <pc:sldMk cId="714740807" sldId="798"/>
        </pc:sldMkLst>
        <pc:spChg chg="mod">
          <ac:chgData name="John Oakes" userId="1a36f0057432ea1f" providerId="LiveId" clId="{47381711-A8C6-487F-B478-F1510AC8C65D}" dt="2026-08-23T05:01:45.335" v="612" actId="20577"/>
          <ac:spMkLst>
            <pc:docMk/>
            <pc:sldMk cId="714740807" sldId="798"/>
            <ac:spMk id="2" creationId="{69058D7A-D745-4063-72F7-B614B0069153}"/>
          </ac:spMkLst>
        </pc:spChg>
        <pc:spChg chg="mod">
          <ac:chgData name="John Oakes" userId="1a36f0057432ea1f" providerId="LiveId" clId="{47381711-A8C6-487F-B478-F1510AC8C65D}" dt="2026-08-23T05:04:48.717" v="884" actId="14100"/>
          <ac:spMkLst>
            <pc:docMk/>
            <pc:sldMk cId="714740807" sldId="798"/>
            <ac:spMk id="3" creationId="{E6C2C23D-EBB9-A210-C1B7-779AAB2477D9}"/>
          </ac:spMkLst>
        </pc:spChg>
      </pc:sldChg>
      <pc:sldChg chg="del">
        <pc:chgData name="John Oakes" userId="1a36f0057432ea1f" providerId="LiveId" clId="{47381711-A8C6-487F-B478-F1510AC8C65D}" dt="2026-08-23T21:54:30.775" v="2540" actId="47"/>
        <pc:sldMkLst>
          <pc:docMk/>
          <pc:sldMk cId="3315063160" sldId="799"/>
        </pc:sldMkLst>
      </pc:sldChg>
      <pc:sldChg chg="del">
        <pc:chgData name="John Oakes" userId="1a36f0057432ea1f" providerId="LiveId" clId="{47381711-A8C6-487F-B478-F1510AC8C65D}" dt="2026-08-23T21:54:53.468" v="2541" actId="47"/>
        <pc:sldMkLst>
          <pc:docMk/>
          <pc:sldMk cId="43788876" sldId="947"/>
        </pc:sldMkLst>
      </pc:sldChg>
      <pc:sldChg chg="del">
        <pc:chgData name="John Oakes" userId="1a36f0057432ea1f" providerId="LiveId" clId="{47381711-A8C6-487F-B478-F1510AC8C65D}" dt="2026-08-23T21:54:53.468" v="2541" actId="47"/>
        <pc:sldMkLst>
          <pc:docMk/>
          <pc:sldMk cId="54721756" sldId="969"/>
        </pc:sldMkLst>
      </pc:sldChg>
      <pc:sldChg chg="modSp del mod ord">
        <pc:chgData name="John Oakes" userId="1a36f0057432ea1f" providerId="LiveId" clId="{47381711-A8C6-487F-B478-F1510AC8C65D}" dt="2026-08-23T21:54:53.468" v="2541" actId="47"/>
        <pc:sldMkLst>
          <pc:docMk/>
          <pc:sldMk cId="0" sldId="1312"/>
        </pc:sldMkLst>
        <pc:spChg chg="mod">
          <ac:chgData name="John Oakes" userId="1a36f0057432ea1f" providerId="LiveId" clId="{47381711-A8C6-487F-B478-F1510AC8C65D}" dt="2026-08-23T14:26:03.417" v="1470" actId="20577"/>
          <ac:spMkLst>
            <pc:docMk/>
            <pc:sldMk cId="0" sldId="1312"/>
            <ac:spMk id="3" creationId="{0D2CEC56-E14D-6481-34C5-8B1EAF4371A6}"/>
          </ac:spMkLst>
        </pc:spChg>
      </pc:sldChg>
      <pc:sldChg chg="addSp modSp del mod">
        <pc:chgData name="John Oakes" userId="1a36f0057432ea1f" providerId="LiveId" clId="{47381711-A8C6-487F-B478-F1510AC8C65D}" dt="2026-08-23T21:54:53.468" v="2541" actId="47"/>
        <pc:sldMkLst>
          <pc:docMk/>
          <pc:sldMk cId="0" sldId="1314"/>
        </pc:sldMkLst>
        <pc:spChg chg="mod">
          <ac:chgData name="John Oakes" userId="1a36f0057432ea1f" providerId="LiveId" clId="{47381711-A8C6-487F-B478-F1510AC8C65D}" dt="2026-08-23T14:29:53.953" v="1676" actId="20577"/>
          <ac:spMkLst>
            <pc:docMk/>
            <pc:sldMk cId="0" sldId="1314"/>
            <ac:spMk id="5" creationId="{B248CAF4-7AA9-790F-2E60-AAEA1DEDFC1F}"/>
          </ac:spMkLst>
        </pc:spChg>
        <pc:picChg chg="add mod">
          <ac:chgData name="John Oakes" userId="1a36f0057432ea1f" providerId="LiveId" clId="{47381711-A8C6-487F-B478-F1510AC8C65D}" dt="2026-08-23T14:29:23.829" v="1668" actId="1076"/>
          <ac:picMkLst>
            <pc:docMk/>
            <pc:sldMk cId="0" sldId="1314"/>
            <ac:picMk id="6" creationId="{C80D0339-A416-D5FE-3819-068EB82C7EDA}"/>
          </ac:picMkLst>
        </pc:picChg>
      </pc:sldChg>
      <pc:sldChg chg="modSp new mod">
        <pc:chgData name="John Oakes" userId="1a36f0057432ea1f" providerId="LiveId" clId="{47381711-A8C6-487F-B478-F1510AC8C65D}" dt="2026-08-23T05:09:55.315" v="1067" actId="20577"/>
        <pc:sldMkLst>
          <pc:docMk/>
          <pc:sldMk cId="2828170958" sldId="1315"/>
        </pc:sldMkLst>
        <pc:spChg chg="mod">
          <ac:chgData name="John Oakes" userId="1a36f0057432ea1f" providerId="LiveId" clId="{47381711-A8C6-487F-B478-F1510AC8C65D}" dt="2026-08-23T05:05:10.952" v="904" actId="20577"/>
          <ac:spMkLst>
            <pc:docMk/>
            <pc:sldMk cId="2828170958" sldId="1315"/>
            <ac:spMk id="2" creationId="{C070A08E-4802-A269-F55E-5B7446868D9F}"/>
          </ac:spMkLst>
        </pc:spChg>
        <pc:spChg chg="mod">
          <ac:chgData name="John Oakes" userId="1a36f0057432ea1f" providerId="LiveId" clId="{47381711-A8C6-487F-B478-F1510AC8C65D}" dt="2026-08-23T05:09:55.315" v="1067" actId="20577"/>
          <ac:spMkLst>
            <pc:docMk/>
            <pc:sldMk cId="2828170958" sldId="1315"/>
            <ac:spMk id="3" creationId="{F54BB08D-677E-ABEF-8F3B-11E56994D710}"/>
          </ac:spMkLst>
        </pc:spChg>
      </pc:sldChg>
      <pc:sldChg chg="modSp new mod">
        <pc:chgData name="John Oakes" userId="1a36f0057432ea1f" providerId="LiveId" clId="{47381711-A8C6-487F-B478-F1510AC8C65D}" dt="2026-08-23T05:11:25.057" v="1267" actId="14100"/>
        <pc:sldMkLst>
          <pc:docMk/>
          <pc:sldMk cId="613805422" sldId="1316"/>
        </pc:sldMkLst>
        <pc:spChg chg="mod">
          <ac:chgData name="John Oakes" userId="1a36f0057432ea1f" providerId="LiveId" clId="{47381711-A8C6-487F-B478-F1510AC8C65D}" dt="2026-08-23T05:10:15.172" v="1106" actId="20577"/>
          <ac:spMkLst>
            <pc:docMk/>
            <pc:sldMk cId="613805422" sldId="1316"/>
            <ac:spMk id="2" creationId="{23CE43B7-8DB1-53B2-6BE4-B55E302DAF73}"/>
          </ac:spMkLst>
        </pc:spChg>
        <pc:spChg chg="mod">
          <ac:chgData name="John Oakes" userId="1a36f0057432ea1f" providerId="LiveId" clId="{47381711-A8C6-487F-B478-F1510AC8C65D}" dt="2026-08-23T05:11:25.057" v="1267" actId="14100"/>
          <ac:spMkLst>
            <pc:docMk/>
            <pc:sldMk cId="613805422" sldId="1316"/>
            <ac:spMk id="3" creationId="{8F376D7B-0428-FB1B-42F4-48D1DCDDEA13}"/>
          </ac:spMkLst>
        </pc:spChg>
      </pc:sldChg>
      <pc:sldChg chg="modSp new mod">
        <pc:chgData name="John Oakes" userId="1a36f0057432ea1f" providerId="LiveId" clId="{47381711-A8C6-487F-B478-F1510AC8C65D}" dt="2026-08-23T15:44:18.884" v="1900" actId="14100"/>
        <pc:sldMkLst>
          <pc:docMk/>
          <pc:sldMk cId="4153565862" sldId="1317"/>
        </pc:sldMkLst>
        <pc:spChg chg="mod">
          <ac:chgData name="John Oakes" userId="1a36f0057432ea1f" providerId="LiveId" clId="{47381711-A8C6-487F-B478-F1510AC8C65D}" dt="2026-08-23T05:11:41.043" v="1294" actId="20577"/>
          <ac:spMkLst>
            <pc:docMk/>
            <pc:sldMk cId="4153565862" sldId="1317"/>
            <ac:spMk id="2" creationId="{A1087E28-A7D4-7D92-113E-35DFA3C1197F}"/>
          </ac:spMkLst>
        </pc:spChg>
        <pc:spChg chg="mod">
          <ac:chgData name="John Oakes" userId="1a36f0057432ea1f" providerId="LiveId" clId="{47381711-A8C6-487F-B478-F1510AC8C65D}" dt="2026-08-23T15:44:18.884" v="1900" actId="14100"/>
          <ac:spMkLst>
            <pc:docMk/>
            <pc:sldMk cId="4153565862" sldId="1317"/>
            <ac:spMk id="3" creationId="{912117B8-0D48-F345-1D50-D2C8884E2DD3}"/>
          </ac:spMkLst>
        </pc:spChg>
      </pc:sldChg>
      <pc:sldChg chg="addSp modSp new mod">
        <pc:chgData name="John Oakes" userId="1a36f0057432ea1f" providerId="LiveId" clId="{47381711-A8C6-487F-B478-F1510AC8C65D}" dt="2026-08-23T15:47:27.692" v="2059" actId="1076"/>
        <pc:sldMkLst>
          <pc:docMk/>
          <pc:sldMk cId="1945088087" sldId="1318"/>
        </pc:sldMkLst>
        <pc:spChg chg="mod">
          <ac:chgData name="John Oakes" userId="1a36f0057432ea1f" providerId="LiveId" clId="{47381711-A8C6-487F-B478-F1510AC8C65D}" dt="2026-08-23T05:11:59.193" v="1319" actId="20577"/>
          <ac:spMkLst>
            <pc:docMk/>
            <pc:sldMk cId="1945088087" sldId="1318"/>
            <ac:spMk id="2" creationId="{79BD9E42-C0CA-EA7C-0BA6-E3A467A41553}"/>
          </ac:spMkLst>
        </pc:spChg>
        <pc:spChg chg="mod">
          <ac:chgData name="John Oakes" userId="1a36f0057432ea1f" providerId="LiveId" clId="{47381711-A8C6-487F-B478-F1510AC8C65D}" dt="2026-08-23T15:45:50.873" v="2055" actId="14100"/>
          <ac:spMkLst>
            <pc:docMk/>
            <pc:sldMk cId="1945088087" sldId="1318"/>
            <ac:spMk id="3" creationId="{0F88F46E-CAE3-6249-9EAD-548C95C92716}"/>
          </ac:spMkLst>
        </pc:spChg>
        <pc:picChg chg="add mod">
          <ac:chgData name="John Oakes" userId="1a36f0057432ea1f" providerId="LiveId" clId="{47381711-A8C6-487F-B478-F1510AC8C65D}" dt="2026-08-23T15:47:27.692" v="2059" actId="1076"/>
          <ac:picMkLst>
            <pc:docMk/>
            <pc:sldMk cId="1945088087" sldId="1318"/>
            <ac:picMk id="5" creationId="{41270B50-EAC0-4DF6-FB3F-2DB460DDAF27}"/>
          </ac:picMkLst>
        </pc:picChg>
      </pc:sldChg>
      <pc:sldChg chg="addSp modSp new mod">
        <pc:chgData name="John Oakes" userId="1a36f0057432ea1f" providerId="LiveId" clId="{47381711-A8C6-487F-B478-F1510AC8C65D}" dt="2026-08-23T15:49:40.850" v="2159" actId="20577"/>
        <pc:sldMkLst>
          <pc:docMk/>
          <pc:sldMk cId="3732197959" sldId="1319"/>
        </pc:sldMkLst>
        <pc:spChg chg="mod">
          <ac:chgData name="John Oakes" userId="1a36f0057432ea1f" providerId="LiveId" clId="{47381711-A8C6-487F-B478-F1510AC8C65D}" dt="2026-08-23T05:12:13.997" v="1354" actId="20577"/>
          <ac:spMkLst>
            <pc:docMk/>
            <pc:sldMk cId="3732197959" sldId="1319"/>
            <ac:spMk id="2" creationId="{C5EBF91A-EC4D-E297-F84D-CC9458D2FF49}"/>
          </ac:spMkLst>
        </pc:spChg>
        <pc:spChg chg="mod">
          <ac:chgData name="John Oakes" userId="1a36f0057432ea1f" providerId="LiveId" clId="{47381711-A8C6-487F-B478-F1510AC8C65D}" dt="2026-08-23T15:49:40.850" v="2159" actId="20577"/>
          <ac:spMkLst>
            <pc:docMk/>
            <pc:sldMk cId="3732197959" sldId="1319"/>
            <ac:spMk id="3" creationId="{C71A393A-EE0D-DD3C-6D42-B79D357FC3FB}"/>
          </ac:spMkLst>
        </pc:spChg>
        <pc:picChg chg="add mod">
          <ac:chgData name="John Oakes" userId="1a36f0057432ea1f" providerId="LiveId" clId="{47381711-A8C6-487F-B478-F1510AC8C65D}" dt="2026-08-23T15:48:48.904" v="2062" actId="1076"/>
          <ac:picMkLst>
            <pc:docMk/>
            <pc:sldMk cId="3732197959" sldId="1319"/>
            <ac:picMk id="5" creationId="{CF9082BC-A1C9-FEFF-86AD-CAA1B0F6750B}"/>
          </ac:picMkLst>
        </pc:picChg>
      </pc:sldChg>
      <pc:sldChg chg="addSp delSp modSp new mod">
        <pc:chgData name="John Oakes" userId="1a36f0057432ea1f" providerId="LiveId" clId="{47381711-A8C6-487F-B478-F1510AC8C65D}" dt="2026-08-23T15:51:10.597" v="2179" actId="14100"/>
        <pc:sldMkLst>
          <pc:docMk/>
          <pc:sldMk cId="482064520" sldId="1320"/>
        </pc:sldMkLst>
        <pc:spChg chg="mod">
          <ac:chgData name="John Oakes" userId="1a36f0057432ea1f" providerId="LiveId" clId="{47381711-A8C6-487F-B478-F1510AC8C65D}" dt="2026-08-23T15:51:02.536" v="2178" actId="20577"/>
          <ac:spMkLst>
            <pc:docMk/>
            <pc:sldMk cId="482064520" sldId="1320"/>
            <ac:spMk id="2" creationId="{45423ADA-F8C2-39BE-A6B5-BEF7E503FF79}"/>
          </ac:spMkLst>
        </pc:spChg>
        <pc:spChg chg="del">
          <ac:chgData name="John Oakes" userId="1a36f0057432ea1f" providerId="LiveId" clId="{47381711-A8C6-487F-B478-F1510AC8C65D}" dt="2026-08-23T15:50:35.753" v="2160" actId="22"/>
          <ac:spMkLst>
            <pc:docMk/>
            <pc:sldMk cId="482064520" sldId="1320"/>
            <ac:spMk id="3" creationId="{DF4AF0E0-9C6F-4FB9-C22F-76C715AB55AB}"/>
          </ac:spMkLst>
        </pc:spChg>
        <pc:picChg chg="add mod ord">
          <ac:chgData name="John Oakes" userId="1a36f0057432ea1f" providerId="LiveId" clId="{47381711-A8C6-487F-B478-F1510AC8C65D}" dt="2026-08-23T15:51:10.597" v="2179" actId="14100"/>
          <ac:picMkLst>
            <pc:docMk/>
            <pc:sldMk cId="482064520" sldId="1320"/>
            <ac:picMk id="5" creationId="{90C184A4-2981-B52E-01C4-FB8D728DC8ED}"/>
          </ac:picMkLst>
        </pc:picChg>
      </pc:sldChg>
      <pc:sldChg chg="modSp new mod">
        <pc:chgData name="John Oakes" userId="1a36f0057432ea1f" providerId="LiveId" clId="{47381711-A8C6-487F-B478-F1510AC8C65D}" dt="2026-08-23T15:52:11.716" v="2266" actId="14100"/>
        <pc:sldMkLst>
          <pc:docMk/>
          <pc:sldMk cId="3041475916" sldId="1321"/>
        </pc:sldMkLst>
        <pc:spChg chg="mod">
          <ac:chgData name="John Oakes" userId="1a36f0057432ea1f" providerId="LiveId" clId="{47381711-A8C6-487F-B478-F1510AC8C65D}" dt="2026-08-23T15:51:25.333" v="2205" actId="20577"/>
          <ac:spMkLst>
            <pc:docMk/>
            <pc:sldMk cId="3041475916" sldId="1321"/>
            <ac:spMk id="2" creationId="{E60F7232-DA77-14BF-7537-59D9BD2B6703}"/>
          </ac:spMkLst>
        </pc:spChg>
        <pc:spChg chg="mod">
          <ac:chgData name="John Oakes" userId="1a36f0057432ea1f" providerId="LiveId" clId="{47381711-A8C6-487F-B478-F1510AC8C65D}" dt="2026-08-23T15:52:11.716" v="2266" actId="14100"/>
          <ac:spMkLst>
            <pc:docMk/>
            <pc:sldMk cId="3041475916" sldId="1321"/>
            <ac:spMk id="3" creationId="{DF1FB00E-5969-DDF1-9E12-9CE1ABE2CD01}"/>
          </ac:spMkLst>
        </pc:spChg>
      </pc:sldChg>
      <pc:sldChg chg="add del">
        <pc:chgData name="John Oakes" userId="1a36f0057432ea1f" providerId="LiveId" clId="{47381711-A8C6-487F-B478-F1510AC8C65D}" dt="2026-08-23T21:54:30.775" v="2540" actId="47"/>
        <pc:sldMkLst>
          <pc:docMk/>
          <pc:sldMk cId="0" sldId="1322"/>
        </pc:sldMkLst>
      </pc:sldChg>
      <pc:sldChg chg="add del">
        <pc:chgData name="John Oakes" userId="1a36f0057432ea1f" providerId="LiveId" clId="{47381711-A8C6-487F-B478-F1510AC8C65D}" dt="2026-08-23T21:54:30.775" v="2540" actId="47"/>
        <pc:sldMkLst>
          <pc:docMk/>
          <pc:sldMk cId="0" sldId="1323"/>
        </pc:sldMkLst>
      </pc:sldChg>
      <pc:sldChg chg="add del">
        <pc:chgData name="John Oakes" userId="1a36f0057432ea1f" providerId="LiveId" clId="{47381711-A8C6-487F-B478-F1510AC8C65D}" dt="2026-08-23T21:54:30.775" v="2540" actId="47"/>
        <pc:sldMkLst>
          <pc:docMk/>
          <pc:sldMk cId="0" sldId="1324"/>
        </pc:sldMkLst>
      </pc:sldChg>
      <pc:sldChg chg="modSp add del mod">
        <pc:chgData name="John Oakes" userId="1a36f0057432ea1f" providerId="LiveId" clId="{47381711-A8C6-487F-B478-F1510AC8C65D}" dt="2026-08-23T14:14:15.168" v="1378" actId="47"/>
        <pc:sldMkLst>
          <pc:docMk/>
          <pc:sldMk cId="0" sldId="1325"/>
        </pc:sldMkLst>
        <pc:spChg chg="mod">
          <ac:chgData name="John Oakes" userId="1a36f0057432ea1f" providerId="LiveId" clId="{47381711-A8C6-487F-B478-F1510AC8C65D}" dt="2026-08-23T14:13:53.385" v="1368" actId="27636"/>
          <ac:spMkLst>
            <pc:docMk/>
            <pc:sldMk cId="0" sldId="1325"/>
            <ac:spMk id="137" creationId="{00000000-0000-0000-0000-000000000000}"/>
          </ac:spMkLst>
        </pc:spChg>
      </pc:sldChg>
      <pc:sldChg chg="add del">
        <pc:chgData name="John Oakes" userId="1a36f0057432ea1f" providerId="LiveId" clId="{47381711-A8C6-487F-B478-F1510AC8C65D}" dt="2026-08-23T14:14:19.238" v="1379" actId="47"/>
        <pc:sldMkLst>
          <pc:docMk/>
          <pc:sldMk cId="0" sldId="1326"/>
        </pc:sldMkLst>
      </pc:sldChg>
      <pc:sldChg chg="modSp add del mod">
        <pc:chgData name="John Oakes" userId="1a36f0057432ea1f" providerId="LiveId" clId="{47381711-A8C6-487F-B478-F1510AC8C65D}" dt="2026-08-23T21:54:30.775" v="2540" actId="47"/>
        <pc:sldMkLst>
          <pc:docMk/>
          <pc:sldMk cId="0" sldId="1327"/>
        </pc:sldMkLst>
        <pc:spChg chg="mod">
          <ac:chgData name="John Oakes" userId="1a36f0057432ea1f" providerId="LiveId" clId="{47381711-A8C6-487F-B478-F1510AC8C65D}" dt="2026-08-23T14:13:53.404" v="1370" actId="27636"/>
          <ac:spMkLst>
            <pc:docMk/>
            <pc:sldMk cId="0" sldId="1327"/>
            <ac:spMk id="157" creationId="{00000000-0000-0000-0000-000000000000}"/>
          </ac:spMkLst>
        </pc:spChg>
      </pc:sldChg>
      <pc:sldChg chg="add del">
        <pc:chgData name="John Oakes" userId="1a36f0057432ea1f" providerId="LiveId" clId="{47381711-A8C6-487F-B478-F1510AC8C65D}" dt="2026-08-23T21:54:30.775" v="2540" actId="47"/>
        <pc:sldMkLst>
          <pc:docMk/>
          <pc:sldMk cId="0" sldId="1328"/>
        </pc:sldMkLst>
      </pc:sldChg>
      <pc:sldChg chg="add del">
        <pc:chgData name="John Oakes" userId="1a36f0057432ea1f" providerId="LiveId" clId="{47381711-A8C6-487F-B478-F1510AC8C65D}" dt="2026-08-23T21:54:53.468" v="2541" actId="47"/>
        <pc:sldMkLst>
          <pc:docMk/>
          <pc:sldMk cId="3210748088" sldId="1329"/>
        </pc:sldMkLst>
      </pc:sldChg>
      <pc:sldChg chg="addSp delSp modSp new del mod ord">
        <pc:chgData name="John Oakes" userId="1a36f0057432ea1f" providerId="LiveId" clId="{47381711-A8C6-487F-B478-F1510AC8C65D}" dt="2026-08-23T21:54:30.775" v="2540" actId="47"/>
        <pc:sldMkLst>
          <pc:docMk/>
          <pc:sldMk cId="1219384875" sldId="1330"/>
        </pc:sldMkLst>
        <pc:spChg chg="mod">
          <ac:chgData name="John Oakes" userId="1a36f0057432ea1f" providerId="LiveId" clId="{47381711-A8C6-487F-B478-F1510AC8C65D}" dt="2026-08-23T15:29:55.325" v="1716" actId="20577"/>
          <ac:spMkLst>
            <pc:docMk/>
            <pc:sldMk cId="1219384875" sldId="1330"/>
            <ac:spMk id="2" creationId="{77E38C47-1F3B-D762-ED2F-66B4D2FFA252}"/>
          </ac:spMkLst>
        </pc:spChg>
        <pc:spChg chg="del">
          <ac:chgData name="John Oakes" userId="1a36f0057432ea1f" providerId="LiveId" clId="{47381711-A8C6-487F-B478-F1510AC8C65D}" dt="2026-08-23T15:29:25.226" v="1698" actId="931"/>
          <ac:spMkLst>
            <pc:docMk/>
            <pc:sldMk cId="1219384875" sldId="1330"/>
            <ac:spMk id="3" creationId="{B05D93B2-B732-E2F0-7A6F-5CBF39890218}"/>
          </ac:spMkLst>
        </pc:spChg>
        <pc:picChg chg="add mod ord">
          <ac:chgData name="John Oakes" userId="1a36f0057432ea1f" providerId="LiveId" clId="{47381711-A8C6-487F-B478-F1510AC8C65D}" dt="2026-08-23T15:30:00.330" v="1717" actId="1076"/>
          <ac:picMkLst>
            <pc:docMk/>
            <pc:sldMk cId="1219384875" sldId="1330"/>
            <ac:picMk id="5" creationId="{09C79767-FD80-951C-466E-A28920ABC51B}"/>
          </ac:picMkLst>
        </pc:picChg>
      </pc:sldChg>
      <pc:sldChg chg="modSp new mod">
        <pc:chgData name="John Oakes" userId="1a36f0057432ea1f" providerId="LiveId" clId="{47381711-A8C6-487F-B478-F1510AC8C65D}" dt="2026-08-23T15:54:01.318" v="2539" actId="20577"/>
        <pc:sldMkLst>
          <pc:docMk/>
          <pc:sldMk cId="1432792295" sldId="1331"/>
        </pc:sldMkLst>
        <pc:spChg chg="mod">
          <ac:chgData name="John Oakes" userId="1a36f0057432ea1f" providerId="LiveId" clId="{47381711-A8C6-487F-B478-F1510AC8C65D}" dt="2026-08-23T15:52:19.603" v="2274" actId="20577"/>
          <ac:spMkLst>
            <pc:docMk/>
            <pc:sldMk cId="1432792295" sldId="1331"/>
            <ac:spMk id="2" creationId="{65EA86DD-7751-6EE5-944B-4C024F974BD6}"/>
          </ac:spMkLst>
        </pc:spChg>
        <pc:spChg chg="mod">
          <ac:chgData name="John Oakes" userId="1a36f0057432ea1f" providerId="LiveId" clId="{47381711-A8C6-487F-B478-F1510AC8C65D}" dt="2026-08-23T15:54:01.318" v="2539" actId="20577"/>
          <ac:spMkLst>
            <pc:docMk/>
            <pc:sldMk cId="1432792295" sldId="1331"/>
            <ac:spMk id="3" creationId="{AC6AAB03-8944-CF81-9F9D-83BE76675514}"/>
          </ac:spMkLst>
        </pc:spChg>
      </pc:sldChg>
      <pc:sldMasterChg chg="del delSldLayout">
        <pc:chgData name="John Oakes" userId="1a36f0057432ea1f" providerId="LiveId" clId="{47381711-A8C6-487F-B478-F1510AC8C65D}" dt="2026-08-23T21:54:53.468" v="2541" actId="47"/>
        <pc:sldMasterMkLst>
          <pc:docMk/>
          <pc:sldMasterMk cId="1841231402" sldId="2147483708"/>
        </pc:sldMasterMkLst>
        <pc:sldLayoutChg chg="del">
          <pc:chgData name="John Oakes" userId="1a36f0057432ea1f" providerId="LiveId" clId="{47381711-A8C6-487F-B478-F1510AC8C65D}" dt="2026-08-23T21:54:53.468" v="2541" actId="47"/>
          <pc:sldLayoutMkLst>
            <pc:docMk/>
            <pc:sldMasterMk cId="1841231402" sldId="2147483708"/>
            <pc:sldLayoutMk cId="39671393" sldId="2147483709"/>
          </pc:sldLayoutMkLst>
        </pc:sldLayoutChg>
        <pc:sldLayoutChg chg="del">
          <pc:chgData name="John Oakes" userId="1a36f0057432ea1f" providerId="LiveId" clId="{47381711-A8C6-487F-B478-F1510AC8C65D}" dt="2026-08-23T21:54:53.468" v="2541" actId="47"/>
          <pc:sldLayoutMkLst>
            <pc:docMk/>
            <pc:sldMasterMk cId="1841231402" sldId="2147483708"/>
            <pc:sldLayoutMk cId="2904068280" sldId="2147483710"/>
          </pc:sldLayoutMkLst>
        </pc:sldLayoutChg>
        <pc:sldLayoutChg chg="del">
          <pc:chgData name="John Oakes" userId="1a36f0057432ea1f" providerId="LiveId" clId="{47381711-A8C6-487F-B478-F1510AC8C65D}" dt="2026-08-23T21:54:30.775" v="2540" actId="47"/>
          <pc:sldLayoutMkLst>
            <pc:docMk/>
            <pc:sldMasterMk cId="1841231402" sldId="2147483708"/>
            <pc:sldLayoutMk cId="2057513236" sldId="2147483711"/>
          </pc:sldLayoutMkLst>
        </pc:sldLayoutChg>
        <pc:sldLayoutChg chg="del">
          <pc:chgData name="John Oakes" userId="1a36f0057432ea1f" providerId="LiveId" clId="{47381711-A8C6-487F-B478-F1510AC8C65D}" dt="2026-08-23T21:54:53.468" v="2541" actId="47"/>
          <pc:sldLayoutMkLst>
            <pc:docMk/>
            <pc:sldMasterMk cId="1841231402" sldId="2147483708"/>
            <pc:sldLayoutMk cId="4035474247" sldId="2147483712"/>
          </pc:sldLayoutMkLst>
        </pc:sldLayoutChg>
        <pc:sldLayoutChg chg="del">
          <pc:chgData name="John Oakes" userId="1a36f0057432ea1f" providerId="LiveId" clId="{47381711-A8C6-487F-B478-F1510AC8C65D}" dt="2026-08-23T21:54:53.468" v="2541" actId="47"/>
          <pc:sldLayoutMkLst>
            <pc:docMk/>
            <pc:sldMasterMk cId="1841231402" sldId="2147483708"/>
            <pc:sldLayoutMk cId="3328244813" sldId="2147483713"/>
          </pc:sldLayoutMkLst>
        </pc:sldLayoutChg>
        <pc:sldLayoutChg chg="del">
          <pc:chgData name="John Oakes" userId="1a36f0057432ea1f" providerId="LiveId" clId="{47381711-A8C6-487F-B478-F1510AC8C65D}" dt="2026-08-23T21:54:53.468" v="2541" actId="47"/>
          <pc:sldLayoutMkLst>
            <pc:docMk/>
            <pc:sldMasterMk cId="1841231402" sldId="2147483708"/>
            <pc:sldLayoutMk cId="1971708752" sldId="2147483714"/>
          </pc:sldLayoutMkLst>
        </pc:sldLayoutChg>
        <pc:sldLayoutChg chg="del">
          <pc:chgData name="John Oakes" userId="1a36f0057432ea1f" providerId="LiveId" clId="{47381711-A8C6-487F-B478-F1510AC8C65D}" dt="2026-08-23T21:54:53.468" v="2541" actId="47"/>
          <pc:sldLayoutMkLst>
            <pc:docMk/>
            <pc:sldMasterMk cId="1841231402" sldId="2147483708"/>
            <pc:sldLayoutMk cId="3432946075" sldId="2147483715"/>
          </pc:sldLayoutMkLst>
        </pc:sldLayoutChg>
        <pc:sldLayoutChg chg="del">
          <pc:chgData name="John Oakes" userId="1a36f0057432ea1f" providerId="LiveId" clId="{47381711-A8C6-487F-B478-F1510AC8C65D}" dt="2026-08-23T21:54:53.468" v="2541" actId="47"/>
          <pc:sldLayoutMkLst>
            <pc:docMk/>
            <pc:sldMasterMk cId="1841231402" sldId="2147483708"/>
            <pc:sldLayoutMk cId="3668029447" sldId="2147483716"/>
          </pc:sldLayoutMkLst>
        </pc:sldLayoutChg>
        <pc:sldLayoutChg chg="del">
          <pc:chgData name="John Oakes" userId="1a36f0057432ea1f" providerId="LiveId" clId="{47381711-A8C6-487F-B478-F1510AC8C65D}" dt="2026-08-23T21:54:53.468" v="2541" actId="47"/>
          <pc:sldLayoutMkLst>
            <pc:docMk/>
            <pc:sldMasterMk cId="1841231402" sldId="2147483708"/>
            <pc:sldLayoutMk cId="3354005125" sldId="2147483717"/>
          </pc:sldLayoutMkLst>
        </pc:sldLayoutChg>
        <pc:sldLayoutChg chg="del">
          <pc:chgData name="John Oakes" userId="1a36f0057432ea1f" providerId="LiveId" clId="{47381711-A8C6-487F-B478-F1510AC8C65D}" dt="2026-08-23T21:54:53.468" v="2541" actId="47"/>
          <pc:sldLayoutMkLst>
            <pc:docMk/>
            <pc:sldMasterMk cId="1841231402" sldId="2147483708"/>
            <pc:sldLayoutMk cId="3679169486" sldId="2147483718"/>
          </pc:sldLayoutMkLst>
        </pc:sldLayoutChg>
        <pc:sldLayoutChg chg="del">
          <pc:chgData name="John Oakes" userId="1a36f0057432ea1f" providerId="LiveId" clId="{47381711-A8C6-487F-B478-F1510AC8C65D}" dt="2026-08-23T21:54:53.468" v="2541" actId="47"/>
          <pc:sldLayoutMkLst>
            <pc:docMk/>
            <pc:sldMasterMk cId="1841231402" sldId="2147483708"/>
            <pc:sldLayoutMk cId="2721743895" sldId="2147483719"/>
          </pc:sldLayoutMkLst>
        </pc:sldLayoutChg>
      </pc:sldMasterChg>
      <pc:sldMasterChg chg="del delSldLayout">
        <pc:chgData name="John Oakes" userId="1a36f0057432ea1f" providerId="LiveId" clId="{47381711-A8C6-487F-B478-F1510AC8C65D}" dt="2026-08-23T21:54:53.468" v="2541" actId="47"/>
        <pc:sldMasterMkLst>
          <pc:docMk/>
          <pc:sldMasterMk cId="3173535809" sldId="2147483720"/>
        </pc:sldMasterMkLst>
        <pc:sldLayoutChg chg="del">
          <pc:chgData name="John Oakes" userId="1a36f0057432ea1f" providerId="LiveId" clId="{47381711-A8C6-487F-B478-F1510AC8C65D}" dt="2026-08-23T21:54:53.468" v="2541" actId="47"/>
          <pc:sldLayoutMkLst>
            <pc:docMk/>
            <pc:sldMasterMk cId="3173535809" sldId="2147483720"/>
            <pc:sldLayoutMk cId="2140988737" sldId="2147483721"/>
          </pc:sldLayoutMkLst>
        </pc:sldLayoutChg>
        <pc:sldLayoutChg chg="del">
          <pc:chgData name="John Oakes" userId="1a36f0057432ea1f" providerId="LiveId" clId="{47381711-A8C6-487F-B478-F1510AC8C65D}" dt="2026-08-23T21:54:53.468" v="2541" actId="47"/>
          <pc:sldLayoutMkLst>
            <pc:docMk/>
            <pc:sldMasterMk cId="3173535809" sldId="2147483720"/>
            <pc:sldLayoutMk cId="1147654973" sldId="2147483722"/>
          </pc:sldLayoutMkLst>
        </pc:sldLayoutChg>
        <pc:sldLayoutChg chg="del">
          <pc:chgData name="John Oakes" userId="1a36f0057432ea1f" providerId="LiveId" clId="{47381711-A8C6-487F-B478-F1510AC8C65D}" dt="2026-08-23T21:54:53.468" v="2541" actId="47"/>
          <pc:sldLayoutMkLst>
            <pc:docMk/>
            <pc:sldMasterMk cId="3173535809" sldId="2147483720"/>
            <pc:sldLayoutMk cId="3420650307" sldId="2147483723"/>
          </pc:sldLayoutMkLst>
        </pc:sldLayoutChg>
        <pc:sldLayoutChg chg="del">
          <pc:chgData name="John Oakes" userId="1a36f0057432ea1f" providerId="LiveId" clId="{47381711-A8C6-487F-B478-F1510AC8C65D}" dt="2026-08-23T21:54:53.468" v="2541" actId="47"/>
          <pc:sldLayoutMkLst>
            <pc:docMk/>
            <pc:sldMasterMk cId="3173535809" sldId="2147483720"/>
            <pc:sldLayoutMk cId="589971351" sldId="2147483724"/>
          </pc:sldLayoutMkLst>
        </pc:sldLayoutChg>
        <pc:sldLayoutChg chg="del">
          <pc:chgData name="John Oakes" userId="1a36f0057432ea1f" providerId="LiveId" clId="{47381711-A8C6-487F-B478-F1510AC8C65D}" dt="2026-08-23T21:54:53.468" v="2541" actId="47"/>
          <pc:sldLayoutMkLst>
            <pc:docMk/>
            <pc:sldMasterMk cId="3173535809" sldId="2147483720"/>
            <pc:sldLayoutMk cId="2727170319" sldId="2147483725"/>
          </pc:sldLayoutMkLst>
        </pc:sldLayoutChg>
        <pc:sldLayoutChg chg="del">
          <pc:chgData name="John Oakes" userId="1a36f0057432ea1f" providerId="LiveId" clId="{47381711-A8C6-487F-B478-F1510AC8C65D}" dt="2026-08-23T21:54:53.468" v="2541" actId="47"/>
          <pc:sldLayoutMkLst>
            <pc:docMk/>
            <pc:sldMasterMk cId="3173535809" sldId="2147483720"/>
            <pc:sldLayoutMk cId="3943635985" sldId="2147483726"/>
          </pc:sldLayoutMkLst>
        </pc:sldLayoutChg>
        <pc:sldLayoutChg chg="del">
          <pc:chgData name="John Oakes" userId="1a36f0057432ea1f" providerId="LiveId" clId="{47381711-A8C6-487F-B478-F1510AC8C65D}" dt="2026-08-23T21:54:53.468" v="2541" actId="47"/>
          <pc:sldLayoutMkLst>
            <pc:docMk/>
            <pc:sldMasterMk cId="3173535809" sldId="2147483720"/>
            <pc:sldLayoutMk cId="6908290" sldId="2147483727"/>
          </pc:sldLayoutMkLst>
        </pc:sldLayoutChg>
        <pc:sldLayoutChg chg="del">
          <pc:chgData name="John Oakes" userId="1a36f0057432ea1f" providerId="LiveId" clId="{47381711-A8C6-487F-B478-F1510AC8C65D}" dt="2026-08-23T21:54:53.468" v="2541" actId="47"/>
          <pc:sldLayoutMkLst>
            <pc:docMk/>
            <pc:sldMasterMk cId="3173535809" sldId="2147483720"/>
            <pc:sldLayoutMk cId="157287152" sldId="2147483728"/>
          </pc:sldLayoutMkLst>
        </pc:sldLayoutChg>
        <pc:sldLayoutChg chg="del">
          <pc:chgData name="John Oakes" userId="1a36f0057432ea1f" providerId="LiveId" clId="{47381711-A8C6-487F-B478-F1510AC8C65D}" dt="2026-08-23T21:54:53.468" v="2541" actId="47"/>
          <pc:sldLayoutMkLst>
            <pc:docMk/>
            <pc:sldMasterMk cId="3173535809" sldId="2147483720"/>
            <pc:sldLayoutMk cId="3310021240" sldId="2147483729"/>
          </pc:sldLayoutMkLst>
        </pc:sldLayoutChg>
        <pc:sldLayoutChg chg="del">
          <pc:chgData name="John Oakes" userId="1a36f0057432ea1f" providerId="LiveId" clId="{47381711-A8C6-487F-B478-F1510AC8C65D}" dt="2026-08-23T21:54:53.468" v="2541" actId="47"/>
          <pc:sldLayoutMkLst>
            <pc:docMk/>
            <pc:sldMasterMk cId="3173535809" sldId="2147483720"/>
            <pc:sldLayoutMk cId="3403365365" sldId="2147483730"/>
          </pc:sldLayoutMkLst>
        </pc:sldLayoutChg>
        <pc:sldLayoutChg chg="del">
          <pc:chgData name="John Oakes" userId="1a36f0057432ea1f" providerId="LiveId" clId="{47381711-A8C6-487F-B478-F1510AC8C65D}" dt="2026-08-23T21:54:53.468" v="2541" actId="47"/>
          <pc:sldLayoutMkLst>
            <pc:docMk/>
            <pc:sldMasterMk cId="3173535809" sldId="2147483720"/>
            <pc:sldLayoutMk cId="2818691451" sldId="214748373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1D2501-19EE-4814-B1C3-4E57B43E2F0D}" type="datetimeFigureOut">
              <a:rPr lang="en-US" smtClean="0"/>
              <a:t>8/23/2026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AE069F-5873-4C00-BC87-FB8B16F9D96E}" type="slidenum">
              <a:rPr lang="en-US" smtClean="0"/>
              <a:t>‹#›</a:t>
            </a:fld>
            <a:endParaRPr lang="en-US"/>
          </a:p>
        </p:txBody>
      </p:sp>
    </p:spTree>
    <p:extLst>
      <p:ext uri="{BB962C8B-B14F-4D97-AF65-F5344CB8AC3E}">
        <p14:creationId xmlns:p14="http://schemas.microsoft.com/office/powerpoint/2010/main" val="110919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4907947-CDE8-53FE-39B4-5AC04CD20DD4}"/>
              </a:ext>
            </a:extLst>
          </p:cNvPr>
          <p:cNvGrpSpPr>
            <a:grpSpLocks/>
          </p:cNvGrpSpPr>
          <p:nvPr/>
        </p:nvGrpSpPr>
        <p:grpSpPr bwMode="auto">
          <a:xfrm>
            <a:off x="0" y="0"/>
            <a:ext cx="12187238" cy="6850063"/>
            <a:chOff x="0" y="0"/>
            <a:chExt cx="5758" cy="4315"/>
          </a:xfrm>
        </p:grpSpPr>
        <p:grpSp>
          <p:nvGrpSpPr>
            <p:cNvPr id="3" name="Group 3">
              <a:extLst>
                <a:ext uri="{FF2B5EF4-FFF2-40B4-BE49-F238E27FC236}">
                  <a16:creationId xmlns:a16="http://schemas.microsoft.com/office/drawing/2014/main" id="{DE63E0CF-2526-3182-BAB0-46DE6E9EAE6A}"/>
                </a:ext>
              </a:extLst>
            </p:cNvPr>
            <p:cNvGrpSpPr>
              <a:grpSpLocks/>
            </p:cNvGrpSpPr>
            <p:nvPr userDrawn="1"/>
          </p:nvGrpSpPr>
          <p:grpSpPr bwMode="auto">
            <a:xfrm>
              <a:off x="1728" y="2230"/>
              <a:ext cx="4027" cy="2085"/>
              <a:chOff x="1728" y="2230"/>
              <a:chExt cx="4027" cy="2085"/>
            </a:xfrm>
          </p:grpSpPr>
          <p:sp>
            <p:nvSpPr>
              <p:cNvPr id="6" name="Freeform 4">
                <a:extLst>
                  <a:ext uri="{FF2B5EF4-FFF2-40B4-BE49-F238E27FC236}">
                    <a16:creationId xmlns:a16="http://schemas.microsoft.com/office/drawing/2014/main" id="{8960CE4D-A658-336F-D606-2B35A9BBC950}"/>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sz="3600">
                  <a:solidFill>
                    <a:srgbClr val="FFFFFF"/>
                  </a:solidFill>
                  <a:latin typeface="Garamond"/>
                </a:endParaRPr>
              </a:p>
            </p:txBody>
          </p:sp>
          <p:sp>
            <p:nvSpPr>
              <p:cNvPr id="7" name="Freeform 5">
                <a:extLst>
                  <a:ext uri="{FF2B5EF4-FFF2-40B4-BE49-F238E27FC236}">
                    <a16:creationId xmlns:a16="http://schemas.microsoft.com/office/drawing/2014/main" id="{AA5E53D8-738B-2D15-A172-49BBCC6D56B7}"/>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sz="3600">
                  <a:solidFill>
                    <a:srgbClr val="FFFFFF"/>
                  </a:solidFill>
                  <a:latin typeface="Garamond"/>
                </a:endParaRPr>
              </a:p>
            </p:txBody>
          </p:sp>
          <p:sp>
            <p:nvSpPr>
              <p:cNvPr id="8" name="Freeform 6">
                <a:extLst>
                  <a:ext uri="{FF2B5EF4-FFF2-40B4-BE49-F238E27FC236}">
                    <a16:creationId xmlns:a16="http://schemas.microsoft.com/office/drawing/2014/main" id="{BC3CB329-45E0-3B7F-8627-DF25864F99CF}"/>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sz="3600">
                  <a:solidFill>
                    <a:srgbClr val="FFFFFF"/>
                  </a:solidFill>
                  <a:latin typeface="Garamond"/>
                </a:endParaRPr>
              </a:p>
            </p:txBody>
          </p:sp>
          <p:sp>
            <p:nvSpPr>
              <p:cNvPr id="9" name="Freeform 7">
                <a:extLst>
                  <a:ext uri="{FF2B5EF4-FFF2-40B4-BE49-F238E27FC236}">
                    <a16:creationId xmlns:a16="http://schemas.microsoft.com/office/drawing/2014/main" id="{DF56716A-F853-87F6-A163-A9D821BD4C72}"/>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8">
                <a:extLst>
                  <a:ext uri="{FF2B5EF4-FFF2-40B4-BE49-F238E27FC236}">
                    <a16:creationId xmlns:a16="http://schemas.microsoft.com/office/drawing/2014/main" id="{F5BFC16A-8464-73D0-4163-FCA76F1442CA}"/>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grpSp>
        <p:sp>
          <p:nvSpPr>
            <p:cNvPr id="4" name="Freeform 9">
              <a:extLst>
                <a:ext uri="{FF2B5EF4-FFF2-40B4-BE49-F238E27FC236}">
                  <a16:creationId xmlns:a16="http://schemas.microsoft.com/office/drawing/2014/main" id="{D4C410A4-D48E-4AB8-8184-C7370A1D4647}"/>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sp>
          <p:nvSpPr>
            <p:cNvPr id="5" name="Freeform 10">
              <a:extLst>
                <a:ext uri="{FF2B5EF4-FFF2-40B4-BE49-F238E27FC236}">
                  <a16:creationId xmlns:a16="http://schemas.microsoft.com/office/drawing/2014/main" id="{B0A4CE8C-C238-9C81-3957-82B1C817A312}"/>
                </a:ext>
              </a:extLst>
            </p:cNvPr>
            <p:cNvSpPr>
              <a:spLocks/>
            </p:cNvSpPr>
            <p:nvPr/>
          </p:nvSpPr>
          <p:spPr bwMode="hidden">
            <a:xfrm>
              <a:off x="0" y="0"/>
              <a:ext cx="5758" cy="1776"/>
            </a:xfrm>
            <a:custGeom>
              <a:avLst/>
              <a:gdLst>
                <a:gd name="T0" fmla="*/ 0 w 5740"/>
                <a:gd name="T1" fmla="*/ 0 h 1906"/>
                <a:gd name="T2" fmla="*/ 0 w 5740"/>
                <a:gd name="T3" fmla="*/ 376 h 1906"/>
                <a:gd name="T4" fmla="*/ 6168 w 5740"/>
                <a:gd name="T5" fmla="*/ 376 h 1906"/>
                <a:gd name="T6" fmla="*/ 616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3323" name="Rectangle 11"/>
          <p:cNvSpPr>
            <a:spLocks noGrp="1" noChangeArrowheads="1"/>
          </p:cNvSpPr>
          <p:nvPr>
            <p:ph type="ctrTitle" sz="quarter"/>
          </p:nvPr>
        </p:nvSpPr>
        <p:spPr>
          <a:xfrm>
            <a:off x="914400" y="1736727"/>
            <a:ext cx="10363200" cy="1920875"/>
          </a:xfrm>
        </p:spPr>
        <p:txBody>
          <a:bodyPr/>
          <a:lstStyle>
            <a:lvl1pPr>
              <a:defRPr sz="6000"/>
            </a:lvl1pPr>
          </a:lstStyle>
          <a:p>
            <a:pPr lvl="0"/>
            <a:r>
              <a:rPr lang="en-US" noProof="0"/>
              <a:t>Click to edit Master title style</a:t>
            </a:r>
          </a:p>
        </p:txBody>
      </p:sp>
      <p:sp>
        <p:nvSpPr>
          <p:cNvPr id="13324"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en-US" noProof="0"/>
              <a:t>Click to edit Master subtitle style</a:t>
            </a:r>
          </a:p>
        </p:txBody>
      </p:sp>
      <p:sp>
        <p:nvSpPr>
          <p:cNvPr id="11" name="Rectangle 13">
            <a:extLst>
              <a:ext uri="{FF2B5EF4-FFF2-40B4-BE49-F238E27FC236}">
                <a16:creationId xmlns:a16="http://schemas.microsoft.com/office/drawing/2014/main" id="{9095A1CC-FD98-FA48-9ED8-DF117198D782}"/>
              </a:ext>
            </a:extLst>
          </p:cNvPr>
          <p:cNvSpPr>
            <a:spLocks noGrp="1" noChangeArrowheads="1"/>
          </p:cNvSpPr>
          <p:nvPr>
            <p:ph type="dt" sz="quarter" idx="10"/>
          </p:nvPr>
        </p:nvSpPr>
        <p:spPr>
          <a:xfrm>
            <a:off x="609600" y="6248400"/>
            <a:ext cx="2844800" cy="476250"/>
          </a:xfrm>
        </p:spPr>
        <p:txBody>
          <a:bodyPr/>
          <a:lstStyle>
            <a:lvl1pPr>
              <a:defRPr>
                <a:cs typeface="Arial" panose="020B0604020202020204" pitchFamily="34" charset="0"/>
              </a:defRPr>
            </a:lvl1pPr>
          </a:lstStyle>
          <a:p>
            <a:pPr>
              <a:defRPr/>
            </a:pPr>
            <a:endParaRPr lang="en-US"/>
          </a:p>
        </p:txBody>
      </p:sp>
      <p:sp>
        <p:nvSpPr>
          <p:cNvPr id="12" name="Rectangle 14">
            <a:extLst>
              <a:ext uri="{FF2B5EF4-FFF2-40B4-BE49-F238E27FC236}">
                <a16:creationId xmlns:a16="http://schemas.microsoft.com/office/drawing/2014/main" id="{AC144F47-54C8-CDA3-561A-7CAE5A453116}"/>
              </a:ext>
            </a:extLst>
          </p:cNvPr>
          <p:cNvSpPr>
            <a:spLocks noGrp="1" noChangeArrowheads="1"/>
          </p:cNvSpPr>
          <p:nvPr>
            <p:ph type="ftr" sz="quarter" idx="11"/>
          </p:nvPr>
        </p:nvSpPr>
        <p:spPr>
          <a:xfrm>
            <a:off x="4165600" y="6251575"/>
            <a:ext cx="3860800" cy="476250"/>
          </a:xfrm>
        </p:spPr>
        <p:txBody>
          <a:bodyPr/>
          <a:lstStyle>
            <a:lvl1pPr>
              <a:defRPr>
                <a:cs typeface="Arial" panose="020B0604020202020204" pitchFamily="34" charset="0"/>
              </a:defRPr>
            </a:lvl1pPr>
          </a:lstStyle>
          <a:p>
            <a:pPr>
              <a:defRPr/>
            </a:pPr>
            <a:endParaRPr lang="en-US"/>
          </a:p>
        </p:txBody>
      </p:sp>
      <p:sp>
        <p:nvSpPr>
          <p:cNvPr id="13" name="Rectangle 15">
            <a:extLst>
              <a:ext uri="{FF2B5EF4-FFF2-40B4-BE49-F238E27FC236}">
                <a16:creationId xmlns:a16="http://schemas.microsoft.com/office/drawing/2014/main" id="{48B03DAF-0880-4E12-0356-CF97399767F9}"/>
              </a:ext>
            </a:extLst>
          </p:cNvPr>
          <p:cNvSpPr>
            <a:spLocks noGrp="1" noChangeArrowheads="1"/>
          </p:cNvSpPr>
          <p:nvPr>
            <p:ph type="sldNum" sz="quarter" idx="12"/>
          </p:nvPr>
        </p:nvSpPr>
        <p:spPr>
          <a:xfrm>
            <a:off x="8737600" y="6254750"/>
            <a:ext cx="2844800" cy="476250"/>
          </a:xfrm>
        </p:spPr>
        <p:txBody>
          <a:bodyPr/>
          <a:lstStyle>
            <a:lvl1pPr>
              <a:defRPr>
                <a:cs typeface="Arial" panose="020B0604020202020204" pitchFamily="34" charset="0"/>
              </a:defRPr>
            </a:lvl1pPr>
          </a:lstStyle>
          <a:p>
            <a:pPr>
              <a:defRPr/>
            </a:pPr>
            <a:fld id="{57CC94A9-75C2-4833-9D0B-48F2DE1F4029}" type="slidenum">
              <a:rPr lang="en-US"/>
              <a:pPr>
                <a:defRPr/>
              </a:pPr>
              <a:t>‹#›</a:t>
            </a:fld>
            <a:endParaRPr lang="en-US"/>
          </a:p>
        </p:txBody>
      </p:sp>
    </p:spTree>
    <p:extLst>
      <p:ext uri="{BB962C8B-B14F-4D97-AF65-F5344CB8AC3E}">
        <p14:creationId xmlns:p14="http://schemas.microsoft.com/office/powerpoint/2010/main" val="46076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3219E723-10E9-AC5A-0B57-17CE3AF37FF6}"/>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83313019-8633-861F-6399-55A6818D318C}"/>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44AB8D95-58DA-48A3-9CB7-9485400B73FE}" type="slidenum">
              <a:rPr lang="en-US"/>
              <a:pPr>
                <a:defRPr/>
              </a:pPr>
              <a:t>‹#›</a:t>
            </a:fld>
            <a:endParaRPr lang="en-US"/>
          </a:p>
        </p:txBody>
      </p:sp>
      <p:sp>
        <p:nvSpPr>
          <p:cNvPr id="6" name="Rectangle 14">
            <a:extLst>
              <a:ext uri="{FF2B5EF4-FFF2-40B4-BE49-F238E27FC236}">
                <a16:creationId xmlns:a16="http://schemas.microsoft.com/office/drawing/2014/main" id="{6D03EA7E-AA9E-B99A-1F29-E43E5EDFDDBB}"/>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555078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8A487404-A462-59EF-2E98-A2D21DDDCE2E}"/>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64E23EBB-2346-B7F2-9131-5C8F25C4AD10}"/>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B7D5A7CE-FEEA-43D9-BA9F-AF4596F66E7D}" type="slidenum">
              <a:rPr lang="en-US"/>
              <a:pPr>
                <a:defRPr/>
              </a:pPr>
              <a:t>‹#›</a:t>
            </a:fld>
            <a:endParaRPr lang="en-US"/>
          </a:p>
        </p:txBody>
      </p:sp>
      <p:sp>
        <p:nvSpPr>
          <p:cNvPr id="6" name="Rectangle 14">
            <a:extLst>
              <a:ext uri="{FF2B5EF4-FFF2-40B4-BE49-F238E27FC236}">
                <a16:creationId xmlns:a16="http://schemas.microsoft.com/office/drawing/2014/main" id="{F92A0C33-013D-41F8-9E47-44BF1A162630}"/>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936000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55A03623-DFF8-152C-4678-A7F58358FA4D}"/>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F8B0FA2A-A2FE-D4B1-58F3-A38ECDB1A9E5}"/>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26D2A452-312C-4DA6-993C-648A542D7E92}" type="slidenum">
              <a:rPr lang="en-US"/>
              <a:pPr>
                <a:defRPr/>
              </a:pPr>
              <a:t>‹#›</a:t>
            </a:fld>
            <a:endParaRPr lang="en-US"/>
          </a:p>
        </p:txBody>
      </p:sp>
      <p:sp>
        <p:nvSpPr>
          <p:cNvPr id="6" name="Rectangle 14">
            <a:extLst>
              <a:ext uri="{FF2B5EF4-FFF2-40B4-BE49-F238E27FC236}">
                <a16:creationId xmlns:a16="http://schemas.microsoft.com/office/drawing/2014/main" id="{ECBD5560-3F8D-0B9A-A128-58D1B6044D8B}"/>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122908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67348735-5410-1294-D249-B3AA08419821}"/>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D4071855-E0B2-C367-AC06-2B1F20AC4DB9}"/>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7C47074C-3AAA-462E-AD54-2D457E4C254C}" type="slidenum">
              <a:rPr lang="en-US"/>
              <a:pPr>
                <a:defRPr/>
              </a:pPr>
              <a:t>‹#›</a:t>
            </a:fld>
            <a:endParaRPr lang="en-US"/>
          </a:p>
        </p:txBody>
      </p:sp>
      <p:sp>
        <p:nvSpPr>
          <p:cNvPr id="6" name="Rectangle 14">
            <a:extLst>
              <a:ext uri="{FF2B5EF4-FFF2-40B4-BE49-F238E27FC236}">
                <a16:creationId xmlns:a16="http://schemas.microsoft.com/office/drawing/2014/main" id="{A76CBA4C-996E-5A9F-50B2-A491D31BE79C}"/>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99862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569DF44F-AFA1-6186-8FB9-816117E32E80}"/>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Rectangle 3">
            <a:extLst>
              <a:ext uri="{FF2B5EF4-FFF2-40B4-BE49-F238E27FC236}">
                <a16:creationId xmlns:a16="http://schemas.microsoft.com/office/drawing/2014/main" id="{3E5EDF99-C5B0-27A7-3606-97D7D19458DE}"/>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32DABC41-1D69-4542-A776-54F9F1743529}" type="slidenum">
              <a:rPr lang="en-US"/>
              <a:pPr>
                <a:defRPr/>
              </a:pPr>
              <a:t>‹#›</a:t>
            </a:fld>
            <a:endParaRPr lang="en-US"/>
          </a:p>
        </p:txBody>
      </p:sp>
      <p:sp>
        <p:nvSpPr>
          <p:cNvPr id="7" name="Rectangle 14">
            <a:extLst>
              <a:ext uri="{FF2B5EF4-FFF2-40B4-BE49-F238E27FC236}">
                <a16:creationId xmlns:a16="http://schemas.microsoft.com/office/drawing/2014/main" id="{91E82100-16EA-9ACF-76B3-AFA06646BEA7}"/>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3305567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D8AE25C0-AEF9-5618-F89E-6B91FB36503C}"/>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8" name="Rectangle 3">
            <a:extLst>
              <a:ext uri="{FF2B5EF4-FFF2-40B4-BE49-F238E27FC236}">
                <a16:creationId xmlns:a16="http://schemas.microsoft.com/office/drawing/2014/main" id="{D258D66F-BE04-8351-D3DC-7C03DDF4CE4D}"/>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B4E9F3EC-4892-4AED-B2C9-39D989D62847}" type="slidenum">
              <a:rPr lang="en-US"/>
              <a:pPr>
                <a:defRPr/>
              </a:pPr>
              <a:t>‹#›</a:t>
            </a:fld>
            <a:endParaRPr lang="en-US"/>
          </a:p>
        </p:txBody>
      </p:sp>
      <p:sp>
        <p:nvSpPr>
          <p:cNvPr id="9" name="Rectangle 14">
            <a:extLst>
              <a:ext uri="{FF2B5EF4-FFF2-40B4-BE49-F238E27FC236}">
                <a16:creationId xmlns:a16="http://schemas.microsoft.com/office/drawing/2014/main" id="{49FAA3A5-EF49-3DCF-8175-5947CBC8447B}"/>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173706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
            <a:extLst>
              <a:ext uri="{FF2B5EF4-FFF2-40B4-BE49-F238E27FC236}">
                <a16:creationId xmlns:a16="http://schemas.microsoft.com/office/drawing/2014/main" id="{7E2F8190-AFD2-76D1-04A5-04E5B741230A}"/>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4" name="Slide Number Placeholder 2">
            <a:extLst>
              <a:ext uri="{FF2B5EF4-FFF2-40B4-BE49-F238E27FC236}">
                <a16:creationId xmlns:a16="http://schemas.microsoft.com/office/drawing/2014/main" id="{31673006-51CF-1F3B-19F9-FE0CF54F976D}"/>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0844BC2C-D134-4B99-BC9C-8A9ABE177E30}" type="slidenum">
              <a:rPr lang="en-US"/>
              <a:pPr>
                <a:defRPr/>
              </a:pPr>
              <a:t>‹#›</a:t>
            </a:fld>
            <a:endParaRPr lang="en-US"/>
          </a:p>
        </p:txBody>
      </p:sp>
      <p:sp>
        <p:nvSpPr>
          <p:cNvPr id="5" name="Rectangle 14">
            <a:extLst>
              <a:ext uri="{FF2B5EF4-FFF2-40B4-BE49-F238E27FC236}">
                <a16:creationId xmlns:a16="http://schemas.microsoft.com/office/drawing/2014/main" id="{13928AAB-29EF-BED1-1378-65156B42FB91}"/>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74334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20573D2-885D-F45F-D370-FEA349D77A53}"/>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3" name="Rectangle 3">
            <a:extLst>
              <a:ext uri="{FF2B5EF4-FFF2-40B4-BE49-F238E27FC236}">
                <a16:creationId xmlns:a16="http://schemas.microsoft.com/office/drawing/2014/main" id="{3A00C2C9-BF77-C3C1-7C5F-722DAB665B5E}"/>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F5B6976E-503A-4C10-B004-A79CF76818B1}" type="slidenum">
              <a:rPr lang="en-US"/>
              <a:pPr>
                <a:defRPr/>
              </a:pPr>
              <a:t>‹#›</a:t>
            </a:fld>
            <a:endParaRPr lang="en-US"/>
          </a:p>
        </p:txBody>
      </p:sp>
      <p:sp>
        <p:nvSpPr>
          <p:cNvPr id="4" name="Rectangle 14">
            <a:extLst>
              <a:ext uri="{FF2B5EF4-FFF2-40B4-BE49-F238E27FC236}">
                <a16:creationId xmlns:a16="http://schemas.microsoft.com/office/drawing/2014/main" id="{E634F46E-14E2-5B2D-6A2F-9CCF3986EC8D}"/>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308599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1"/>
            <a:ext cx="4011084"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2DF4416A-3BF5-F424-A8D7-DCCBD6074EDC}"/>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Rectangle 3">
            <a:extLst>
              <a:ext uri="{FF2B5EF4-FFF2-40B4-BE49-F238E27FC236}">
                <a16:creationId xmlns:a16="http://schemas.microsoft.com/office/drawing/2014/main" id="{F5429EE1-1848-3E8A-84B6-FCD11D45258E}"/>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173039A8-B4A0-473B-8F8C-B5CAE2C7D350}" type="slidenum">
              <a:rPr lang="en-US"/>
              <a:pPr>
                <a:defRPr/>
              </a:pPr>
              <a:t>‹#›</a:t>
            </a:fld>
            <a:endParaRPr lang="en-US"/>
          </a:p>
        </p:txBody>
      </p:sp>
      <p:sp>
        <p:nvSpPr>
          <p:cNvPr id="7" name="Rectangle 14">
            <a:extLst>
              <a:ext uri="{FF2B5EF4-FFF2-40B4-BE49-F238E27FC236}">
                <a16:creationId xmlns:a16="http://schemas.microsoft.com/office/drawing/2014/main" id="{212D8D7D-C5B0-7780-2A50-5E5CC3C321BF}"/>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374752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80EE39F9-BB5C-BB11-C18C-F2C8044F5061}"/>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Rectangle 3">
            <a:extLst>
              <a:ext uri="{FF2B5EF4-FFF2-40B4-BE49-F238E27FC236}">
                <a16:creationId xmlns:a16="http://schemas.microsoft.com/office/drawing/2014/main" id="{B4105430-D1F4-7B45-ED37-4F06025EDAC9}"/>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225BACA6-20F1-467E-AE26-5A599221B376}" type="slidenum">
              <a:rPr lang="en-US"/>
              <a:pPr>
                <a:defRPr/>
              </a:pPr>
              <a:t>‹#›</a:t>
            </a:fld>
            <a:endParaRPr lang="en-US"/>
          </a:p>
        </p:txBody>
      </p:sp>
      <p:sp>
        <p:nvSpPr>
          <p:cNvPr id="7" name="Rectangle 14">
            <a:extLst>
              <a:ext uri="{FF2B5EF4-FFF2-40B4-BE49-F238E27FC236}">
                <a16:creationId xmlns:a16="http://schemas.microsoft.com/office/drawing/2014/main" id="{04247B6F-D0FD-76B0-4AC1-77D9378FBAF6}"/>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1580891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CC42509-16E0-14E0-45BA-F02307A05D69}"/>
              </a:ext>
            </a:extLst>
          </p:cNvPr>
          <p:cNvSpPr>
            <a:spLocks noGrp="1" noChangeArrowheads="1"/>
          </p:cNvSpPr>
          <p:nvPr>
            <p:ph type="dt" sz="half" idx="2"/>
          </p:nvPr>
        </p:nvSpPr>
        <p:spPr bwMode="auto">
          <a:xfrm>
            <a:off x="609600" y="6251575"/>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solidFill>
                  <a:srgbClr val="FFFFFF"/>
                </a:solidFill>
                <a:latin typeface="Arial" charset="0"/>
                <a:cs typeface="Arial"/>
              </a:defRPr>
            </a:lvl1pPr>
          </a:lstStyle>
          <a:p>
            <a:pPr>
              <a:defRPr/>
            </a:pPr>
            <a:endParaRPr lang="en-US"/>
          </a:p>
        </p:txBody>
      </p:sp>
      <p:sp>
        <p:nvSpPr>
          <p:cNvPr id="12291" name="Rectangle 3">
            <a:extLst>
              <a:ext uri="{FF2B5EF4-FFF2-40B4-BE49-F238E27FC236}">
                <a16:creationId xmlns:a16="http://schemas.microsoft.com/office/drawing/2014/main" id="{6A3274EB-0277-97F5-D9EC-CF0849AD260A}"/>
              </a:ext>
            </a:extLst>
          </p:cNvPr>
          <p:cNvSpPr>
            <a:spLocks noGrp="1" noChangeArrowheads="1"/>
          </p:cNvSpPr>
          <p:nvPr>
            <p:ph type="sldNum" sz="quarter" idx="4"/>
          </p:nvPr>
        </p:nvSpPr>
        <p:spPr bwMode="auto">
          <a:xfrm>
            <a:off x="8737600" y="6248400"/>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solidFill>
                  <a:srgbClr val="FFFFFF"/>
                </a:solidFill>
                <a:latin typeface="Arial" charset="0"/>
                <a:cs typeface="Arial"/>
              </a:defRPr>
            </a:lvl1pPr>
          </a:lstStyle>
          <a:p>
            <a:pPr>
              <a:defRPr/>
            </a:pPr>
            <a:fld id="{EB465805-C197-440E-835B-3662846718D5}" type="slidenum">
              <a:rPr lang="en-US"/>
              <a:pPr>
                <a:defRPr/>
              </a:pPr>
              <a:t>‹#›</a:t>
            </a:fld>
            <a:endParaRPr lang="en-US"/>
          </a:p>
        </p:txBody>
      </p:sp>
      <p:grpSp>
        <p:nvGrpSpPr>
          <p:cNvPr id="7172" name="Group 4">
            <a:extLst>
              <a:ext uri="{FF2B5EF4-FFF2-40B4-BE49-F238E27FC236}">
                <a16:creationId xmlns:a16="http://schemas.microsoft.com/office/drawing/2014/main" id="{9AC2BE50-FA2D-A238-BAD5-180989C0D5DC}"/>
              </a:ext>
            </a:extLst>
          </p:cNvPr>
          <p:cNvGrpSpPr>
            <a:grpSpLocks/>
          </p:cNvGrpSpPr>
          <p:nvPr/>
        </p:nvGrpSpPr>
        <p:grpSpPr bwMode="auto">
          <a:xfrm>
            <a:off x="0" y="0"/>
            <a:ext cx="12187238" cy="6850063"/>
            <a:chOff x="0" y="0"/>
            <a:chExt cx="5758" cy="4315"/>
          </a:xfrm>
        </p:grpSpPr>
        <p:grpSp>
          <p:nvGrpSpPr>
            <p:cNvPr id="7176" name="Group 5">
              <a:extLst>
                <a:ext uri="{FF2B5EF4-FFF2-40B4-BE49-F238E27FC236}">
                  <a16:creationId xmlns:a16="http://schemas.microsoft.com/office/drawing/2014/main" id="{1A287CE7-AB1E-85B8-FBCF-407B1EF4E89C}"/>
                </a:ext>
              </a:extLst>
            </p:cNvPr>
            <p:cNvGrpSpPr>
              <a:grpSpLocks/>
            </p:cNvGrpSpPr>
            <p:nvPr userDrawn="1"/>
          </p:nvGrpSpPr>
          <p:grpSpPr bwMode="auto">
            <a:xfrm>
              <a:off x="1728" y="2230"/>
              <a:ext cx="4027" cy="2085"/>
              <a:chOff x="1728" y="2230"/>
              <a:chExt cx="4027" cy="2085"/>
            </a:xfrm>
          </p:grpSpPr>
          <p:sp>
            <p:nvSpPr>
              <p:cNvPr id="12294" name="Freeform 6">
                <a:extLst>
                  <a:ext uri="{FF2B5EF4-FFF2-40B4-BE49-F238E27FC236}">
                    <a16:creationId xmlns:a16="http://schemas.microsoft.com/office/drawing/2014/main" id="{28CA634F-93A0-9B02-29D1-910536ABF091}"/>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sz="3600">
                  <a:solidFill>
                    <a:srgbClr val="FFFFFF"/>
                  </a:solidFill>
                  <a:latin typeface="Garamond"/>
                </a:endParaRPr>
              </a:p>
            </p:txBody>
          </p:sp>
          <p:sp>
            <p:nvSpPr>
              <p:cNvPr id="12295" name="Freeform 7">
                <a:extLst>
                  <a:ext uri="{FF2B5EF4-FFF2-40B4-BE49-F238E27FC236}">
                    <a16:creationId xmlns:a16="http://schemas.microsoft.com/office/drawing/2014/main" id="{B28EE21B-648F-92B1-8F12-6E0D8132A5AE}"/>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sz="3600">
                  <a:solidFill>
                    <a:srgbClr val="FFFFFF"/>
                  </a:solidFill>
                  <a:latin typeface="Garamond"/>
                </a:endParaRPr>
              </a:p>
            </p:txBody>
          </p:sp>
          <p:sp>
            <p:nvSpPr>
              <p:cNvPr id="12296" name="Freeform 8">
                <a:extLst>
                  <a:ext uri="{FF2B5EF4-FFF2-40B4-BE49-F238E27FC236}">
                    <a16:creationId xmlns:a16="http://schemas.microsoft.com/office/drawing/2014/main" id="{E779726D-2675-9A76-122F-840DA2338BA5}"/>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sz="3600">
                  <a:solidFill>
                    <a:srgbClr val="FFFFFF"/>
                  </a:solidFill>
                  <a:latin typeface="Garamond"/>
                </a:endParaRPr>
              </a:p>
            </p:txBody>
          </p:sp>
          <p:sp>
            <p:nvSpPr>
              <p:cNvPr id="7182" name="Freeform 9">
                <a:extLst>
                  <a:ext uri="{FF2B5EF4-FFF2-40B4-BE49-F238E27FC236}">
                    <a16:creationId xmlns:a16="http://schemas.microsoft.com/office/drawing/2014/main" id="{3D79A234-5FA2-A85D-2F14-A5722DB5AADE}"/>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8" name="Freeform 10">
                <a:extLst>
                  <a:ext uri="{FF2B5EF4-FFF2-40B4-BE49-F238E27FC236}">
                    <a16:creationId xmlns:a16="http://schemas.microsoft.com/office/drawing/2014/main" id="{E6174B9E-8E86-409D-B284-FBB306118271}"/>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grpSp>
        <p:sp>
          <p:nvSpPr>
            <p:cNvPr id="12299" name="Freeform 11">
              <a:extLst>
                <a:ext uri="{FF2B5EF4-FFF2-40B4-BE49-F238E27FC236}">
                  <a16:creationId xmlns:a16="http://schemas.microsoft.com/office/drawing/2014/main" id="{1F4FEF55-DE29-0379-BDAD-05A10BACA61A}"/>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sp>
          <p:nvSpPr>
            <p:cNvPr id="7178" name="Freeform 12">
              <a:extLst>
                <a:ext uri="{FF2B5EF4-FFF2-40B4-BE49-F238E27FC236}">
                  <a16:creationId xmlns:a16="http://schemas.microsoft.com/office/drawing/2014/main" id="{FD15C323-4169-7862-CFD0-659113BCD95D}"/>
                </a:ext>
              </a:extLst>
            </p:cNvPr>
            <p:cNvSpPr>
              <a:spLocks/>
            </p:cNvSpPr>
            <p:nvPr/>
          </p:nvSpPr>
          <p:spPr bwMode="hidden">
            <a:xfrm>
              <a:off x="0" y="0"/>
              <a:ext cx="5758" cy="1776"/>
            </a:xfrm>
            <a:custGeom>
              <a:avLst/>
              <a:gdLst>
                <a:gd name="T0" fmla="*/ 0 w 5740"/>
                <a:gd name="T1" fmla="*/ 0 h 1906"/>
                <a:gd name="T2" fmla="*/ 0 w 5740"/>
                <a:gd name="T3" fmla="*/ 376 h 1906"/>
                <a:gd name="T4" fmla="*/ 6168 w 5740"/>
                <a:gd name="T5" fmla="*/ 376 h 1906"/>
                <a:gd name="T6" fmla="*/ 616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301" name="Rectangle 13">
            <a:extLst>
              <a:ext uri="{FF2B5EF4-FFF2-40B4-BE49-F238E27FC236}">
                <a16:creationId xmlns:a16="http://schemas.microsoft.com/office/drawing/2014/main" id="{87139C9A-BD52-42B2-CE35-72E5D480E33F}"/>
              </a:ext>
            </a:extLst>
          </p:cNvPr>
          <p:cNvSpPr>
            <a:spLocks noGrp="1" noRot="1" noChangeArrowheads="1"/>
          </p:cNvSpPr>
          <p:nvPr>
            <p:ph type="title"/>
          </p:nvPr>
        </p:nvSpPr>
        <p:spPr bwMode="auto">
          <a:xfrm>
            <a:off x="609600" y="274638"/>
            <a:ext cx="109728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302" name="Rectangle 14">
            <a:extLst>
              <a:ext uri="{FF2B5EF4-FFF2-40B4-BE49-F238E27FC236}">
                <a16:creationId xmlns:a16="http://schemas.microsoft.com/office/drawing/2014/main" id="{29322D61-5B39-D61B-182F-CE64873E308A}"/>
              </a:ext>
            </a:extLst>
          </p:cNvPr>
          <p:cNvSpPr>
            <a:spLocks noGrp="1" noChangeArrowheads="1"/>
          </p:cNvSpPr>
          <p:nvPr>
            <p:ph type="ftr" sz="quarter" idx="3"/>
          </p:nvPr>
        </p:nvSpPr>
        <p:spPr bwMode="auto">
          <a:xfrm>
            <a:off x="4165600" y="6248400"/>
            <a:ext cx="3860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defRPr sz="1200">
                <a:solidFill>
                  <a:srgbClr val="FFFFFF"/>
                </a:solidFill>
                <a:latin typeface="Arial" charset="0"/>
                <a:cs typeface="Arial"/>
              </a:defRPr>
            </a:lvl1pPr>
          </a:lstStyle>
          <a:p>
            <a:pPr>
              <a:defRPr/>
            </a:pPr>
            <a:endParaRPr lang="en-US"/>
          </a:p>
        </p:txBody>
      </p:sp>
      <p:sp>
        <p:nvSpPr>
          <p:cNvPr id="12303" name="Rectangle 15">
            <a:extLst>
              <a:ext uri="{FF2B5EF4-FFF2-40B4-BE49-F238E27FC236}">
                <a16:creationId xmlns:a16="http://schemas.microsoft.com/office/drawing/2014/main" id="{FE3453A1-3570-FF46-9F2B-B0BB6033F9C7}"/>
              </a:ext>
            </a:extLst>
          </p:cNvPr>
          <p:cNvSpPr>
            <a:spLocks noGrp="1" noChangeArrowheads="1"/>
          </p:cNvSpPr>
          <p:nvPr>
            <p:ph type="body" idx="1"/>
          </p:nvPr>
        </p:nvSpPr>
        <p:spPr bwMode="auto">
          <a:xfrm>
            <a:off x="609600" y="1600200"/>
            <a:ext cx="10972800" cy="4525963"/>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4592200"/>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177"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353"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53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706"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1313" indent="-341313"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1363" indent="-284163"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cs typeface="+mn-cs"/>
        </a:defRPr>
      </a:lvl2pPr>
      <a:lvl3pPr marL="1141413" indent="-227013"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cs typeface="+mn-cs"/>
        </a:defRPr>
      </a:lvl3pPr>
      <a:lvl4pPr marL="1598613" indent="-227013"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4pPr>
      <a:lvl5pPr marL="2055813" indent="-227013"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5pPr>
      <a:lvl6pPr marL="2514471"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648"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8825"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001"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DD7D6-ACAE-4302-A65A-E84D33FA7588}"/>
              </a:ext>
            </a:extLst>
          </p:cNvPr>
          <p:cNvSpPr>
            <a:spLocks noGrp="1"/>
          </p:cNvSpPr>
          <p:nvPr>
            <p:ph type="title"/>
          </p:nvPr>
        </p:nvSpPr>
        <p:spPr/>
        <p:txBody>
          <a:bodyPr/>
          <a:lstStyle/>
          <a:p>
            <a:r>
              <a:rPr lang="en-US" dirty="0"/>
              <a:t>1 Thessalonians 1</a:t>
            </a:r>
            <a:br>
              <a:rPr lang="en-US" dirty="0"/>
            </a:br>
            <a:r>
              <a:rPr lang="en-US" dirty="0"/>
              <a:t>Your Labor Prompted By Love</a:t>
            </a:r>
          </a:p>
        </p:txBody>
      </p:sp>
      <p:sp>
        <p:nvSpPr>
          <p:cNvPr id="3" name="Content Placeholder 2">
            <a:extLst>
              <a:ext uri="{FF2B5EF4-FFF2-40B4-BE49-F238E27FC236}">
                <a16:creationId xmlns:a16="http://schemas.microsoft.com/office/drawing/2014/main" id="{3F9D99AB-0BD2-64F2-9A5D-377BFD4A5F4A}"/>
              </a:ext>
            </a:extLst>
          </p:cNvPr>
          <p:cNvSpPr>
            <a:spLocks noGrp="1"/>
          </p:cNvSpPr>
          <p:nvPr>
            <p:ph idx="1"/>
          </p:nvPr>
        </p:nvSpPr>
        <p:spPr>
          <a:xfrm>
            <a:off x="685800" y="3135085"/>
            <a:ext cx="2884714" cy="2991077"/>
          </a:xfrm>
        </p:spPr>
        <p:txBody>
          <a:bodyPr/>
          <a:lstStyle/>
          <a:p>
            <a:pPr marL="0" indent="0">
              <a:buNone/>
            </a:pPr>
            <a:r>
              <a:rPr lang="en-US" sz="3600" b="1" dirty="0"/>
              <a:t>Thessalonica:  Acts 17:1-10</a:t>
            </a:r>
          </a:p>
        </p:txBody>
      </p:sp>
      <p:pic>
        <p:nvPicPr>
          <p:cNvPr id="5" name="Picture 4">
            <a:extLst>
              <a:ext uri="{FF2B5EF4-FFF2-40B4-BE49-F238E27FC236}">
                <a16:creationId xmlns:a16="http://schemas.microsoft.com/office/drawing/2014/main" id="{57423E29-3AB9-FBA9-3F9E-9F7F1E183838}"/>
              </a:ext>
            </a:extLst>
          </p:cNvPr>
          <p:cNvPicPr>
            <a:picLocks noChangeAspect="1"/>
          </p:cNvPicPr>
          <p:nvPr/>
        </p:nvPicPr>
        <p:blipFill>
          <a:blip r:embed="rId2"/>
          <a:stretch>
            <a:fillRect/>
          </a:stretch>
        </p:blipFill>
        <p:spPr>
          <a:xfrm>
            <a:off x="4507727" y="2255344"/>
            <a:ext cx="6102625" cy="4066384"/>
          </a:xfrm>
          <a:prstGeom prst="rect">
            <a:avLst/>
          </a:prstGeom>
        </p:spPr>
      </p:pic>
    </p:spTree>
    <p:extLst>
      <p:ext uri="{BB962C8B-B14F-4D97-AF65-F5344CB8AC3E}">
        <p14:creationId xmlns:p14="http://schemas.microsoft.com/office/powerpoint/2010/main" val="3778188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BF91A-EC4D-E297-F84D-CC9458D2FF49}"/>
              </a:ext>
            </a:extLst>
          </p:cNvPr>
          <p:cNvSpPr>
            <a:spLocks noGrp="1"/>
          </p:cNvSpPr>
          <p:nvPr>
            <p:ph type="title"/>
          </p:nvPr>
        </p:nvSpPr>
        <p:spPr/>
        <p:txBody>
          <a:bodyPr/>
          <a:lstStyle/>
          <a:p>
            <a:r>
              <a:rPr lang="en-US" dirty="0"/>
              <a:t>3. </a:t>
            </a:r>
            <a:r>
              <a:rPr lang="en-US"/>
              <a:t>Endurance Inspired by Hope</a:t>
            </a:r>
          </a:p>
        </p:txBody>
      </p:sp>
      <p:sp>
        <p:nvSpPr>
          <p:cNvPr id="3" name="Content Placeholder 2">
            <a:extLst>
              <a:ext uri="{FF2B5EF4-FFF2-40B4-BE49-F238E27FC236}">
                <a16:creationId xmlns:a16="http://schemas.microsoft.com/office/drawing/2014/main" id="{C71A393A-EE0D-DD3C-6D42-B79D357FC3FB}"/>
              </a:ext>
            </a:extLst>
          </p:cNvPr>
          <p:cNvSpPr>
            <a:spLocks noGrp="1"/>
          </p:cNvSpPr>
          <p:nvPr>
            <p:ph idx="1"/>
          </p:nvPr>
        </p:nvSpPr>
        <p:spPr>
          <a:xfrm>
            <a:off x="609600" y="1654629"/>
            <a:ext cx="5143501" cy="4471534"/>
          </a:xfrm>
        </p:spPr>
        <p:txBody>
          <a:bodyPr/>
          <a:lstStyle/>
          <a:p>
            <a:pPr marL="0" indent="0">
              <a:buNone/>
            </a:pPr>
            <a:r>
              <a:rPr lang="en-US" b="1" dirty="0"/>
              <a:t>Hope:  Faithful expectation.</a:t>
            </a:r>
          </a:p>
          <a:p>
            <a:pPr marL="0" indent="0">
              <a:buNone/>
            </a:pPr>
            <a:endParaRPr lang="en-US" b="1" dirty="0"/>
          </a:p>
          <a:p>
            <a:pPr marL="0" indent="0">
              <a:buNone/>
            </a:pPr>
            <a:r>
              <a:rPr lang="en-US" b="1" dirty="0"/>
              <a:t>Do we, as disciples, need to have endurance?</a:t>
            </a:r>
          </a:p>
          <a:p>
            <a:pPr marL="0" indent="0">
              <a:buNone/>
            </a:pPr>
            <a:endParaRPr lang="en-US" b="1" dirty="0"/>
          </a:p>
          <a:p>
            <a:pPr marL="0" indent="0">
              <a:buNone/>
            </a:pPr>
            <a:r>
              <a:rPr lang="en-US" b="1" dirty="0"/>
              <a:t>Yes!</a:t>
            </a:r>
          </a:p>
        </p:txBody>
      </p:sp>
      <p:pic>
        <p:nvPicPr>
          <p:cNvPr id="5" name="Picture 4">
            <a:extLst>
              <a:ext uri="{FF2B5EF4-FFF2-40B4-BE49-F238E27FC236}">
                <a16:creationId xmlns:a16="http://schemas.microsoft.com/office/drawing/2014/main" id="{CF9082BC-A1C9-FEFF-86AD-CAA1B0F6750B}"/>
              </a:ext>
            </a:extLst>
          </p:cNvPr>
          <p:cNvPicPr>
            <a:picLocks noChangeAspect="1"/>
          </p:cNvPicPr>
          <p:nvPr/>
        </p:nvPicPr>
        <p:blipFill>
          <a:blip r:embed="rId2"/>
          <a:stretch>
            <a:fillRect/>
          </a:stretch>
        </p:blipFill>
        <p:spPr>
          <a:xfrm>
            <a:off x="6713764" y="1960789"/>
            <a:ext cx="5143500" cy="3524250"/>
          </a:xfrm>
          <a:prstGeom prst="rect">
            <a:avLst/>
          </a:prstGeom>
        </p:spPr>
      </p:pic>
    </p:spTree>
    <p:extLst>
      <p:ext uri="{BB962C8B-B14F-4D97-AF65-F5344CB8AC3E}">
        <p14:creationId xmlns:p14="http://schemas.microsoft.com/office/powerpoint/2010/main" val="3732197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23ADA-F8C2-39BE-A6B5-BEF7E503FF79}"/>
              </a:ext>
            </a:extLst>
          </p:cNvPr>
          <p:cNvSpPr>
            <a:spLocks noGrp="1"/>
          </p:cNvSpPr>
          <p:nvPr>
            <p:ph type="title"/>
          </p:nvPr>
        </p:nvSpPr>
        <p:spPr>
          <a:xfrm>
            <a:off x="7892143" y="631370"/>
            <a:ext cx="3690256" cy="5540830"/>
          </a:xfrm>
        </p:spPr>
        <p:txBody>
          <a:bodyPr/>
          <a:lstStyle/>
          <a:p>
            <a:r>
              <a:rPr lang="en-US" dirty="0"/>
              <a:t>N. T. Wright</a:t>
            </a:r>
          </a:p>
        </p:txBody>
      </p:sp>
      <p:pic>
        <p:nvPicPr>
          <p:cNvPr id="5" name="Content Placeholder 4">
            <a:extLst>
              <a:ext uri="{FF2B5EF4-FFF2-40B4-BE49-F238E27FC236}">
                <a16:creationId xmlns:a16="http://schemas.microsoft.com/office/drawing/2014/main" id="{90C184A4-2981-B52E-01C4-FB8D728DC8ED}"/>
              </a:ext>
            </a:extLst>
          </p:cNvPr>
          <p:cNvPicPr>
            <a:picLocks noGrp="1" noChangeAspect="1"/>
          </p:cNvPicPr>
          <p:nvPr>
            <p:ph idx="1"/>
          </p:nvPr>
        </p:nvPicPr>
        <p:blipFill>
          <a:blip r:embed="rId2"/>
          <a:stretch>
            <a:fillRect/>
          </a:stretch>
        </p:blipFill>
        <p:spPr bwMode="auto">
          <a:xfrm>
            <a:off x="2492830" y="61982"/>
            <a:ext cx="4486620" cy="6742188"/>
          </a:xfrm>
          <a:prstGeom prst="rect">
            <a:avLst/>
          </a:prstGeom>
          <a:noFill/>
          <a:ln>
            <a:noFill/>
          </a:ln>
          <a:effectLst/>
        </p:spPr>
      </p:pic>
    </p:spTree>
    <p:extLst>
      <p:ext uri="{BB962C8B-B14F-4D97-AF65-F5344CB8AC3E}">
        <p14:creationId xmlns:p14="http://schemas.microsoft.com/office/powerpoint/2010/main" val="482064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F7232-DA77-14BF-7537-59D9BD2B6703}"/>
              </a:ext>
            </a:extLst>
          </p:cNvPr>
          <p:cNvSpPr>
            <a:spLocks noGrp="1"/>
          </p:cNvSpPr>
          <p:nvPr>
            <p:ph type="title"/>
          </p:nvPr>
        </p:nvSpPr>
        <p:spPr/>
        <p:txBody>
          <a:bodyPr/>
          <a:lstStyle/>
          <a:p>
            <a:r>
              <a:rPr lang="en-US" dirty="0"/>
              <a:t>Hope in the Resurrection</a:t>
            </a:r>
          </a:p>
        </p:txBody>
      </p:sp>
      <p:sp>
        <p:nvSpPr>
          <p:cNvPr id="3" name="Content Placeholder 2">
            <a:extLst>
              <a:ext uri="{FF2B5EF4-FFF2-40B4-BE49-F238E27FC236}">
                <a16:creationId xmlns:a16="http://schemas.microsoft.com/office/drawing/2014/main" id="{DF1FB00E-5969-DDF1-9E12-9CE1ABE2CD01}"/>
              </a:ext>
            </a:extLst>
          </p:cNvPr>
          <p:cNvSpPr>
            <a:spLocks noGrp="1"/>
          </p:cNvSpPr>
          <p:nvPr>
            <p:ph idx="1"/>
          </p:nvPr>
        </p:nvSpPr>
        <p:spPr>
          <a:xfrm>
            <a:off x="849086" y="2167127"/>
            <a:ext cx="10733314" cy="3959035"/>
          </a:xfrm>
        </p:spPr>
        <p:txBody>
          <a:bodyPr/>
          <a:lstStyle/>
          <a:p>
            <a:pPr marL="0" indent="0" algn="ctr">
              <a:buNone/>
            </a:pPr>
            <a:r>
              <a:rPr lang="en-US" sz="3600" b="1" dirty="0"/>
              <a:t>1 Peter 1:3</a:t>
            </a:r>
          </a:p>
          <a:p>
            <a:pPr marL="0" indent="0" algn="ctr">
              <a:buNone/>
            </a:pPr>
            <a:r>
              <a:rPr lang="en-US" sz="3600" b="1" dirty="0"/>
              <a:t>Acts 23:6</a:t>
            </a:r>
          </a:p>
          <a:p>
            <a:pPr marL="0" indent="0" algn="ctr">
              <a:buNone/>
            </a:pPr>
            <a:r>
              <a:rPr lang="en-US" sz="3600" b="1" dirty="0"/>
              <a:t>Romans 6:5</a:t>
            </a:r>
          </a:p>
          <a:p>
            <a:pPr marL="0" indent="0" algn="ctr">
              <a:buNone/>
            </a:pPr>
            <a:r>
              <a:rPr lang="en-US" sz="3600" b="1" dirty="0"/>
              <a:t>Romans 8:11</a:t>
            </a:r>
          </a:p>
          <a:p>
            <a:pPr marL="0" indent="0" algn="ctr">
              <a:buNone/>
            </a:pPr>
            <a:r>
              <a:rPr lang="en-US" sz="3600" b="1" dirty="0"/>
              <a:t>John 11:25</a:t>
            </a:r>
          </a:p>
        </p:txBody>
      </p:sp>
    </p:spTree>
    <p:extLst>
      <p:ext uri="{BB962C8B-B14F-4D97-AF65-F5344CB8AC3E}">
        <p14:creationId xmlns:p14="http://schemas.microsoft.com/office/powerpoint/2010/main" val="3041475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A86DD-7751-6EE5-944B-4C024F974BD6}"/>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AC6AAB03-8944-CF81-9F9D-83BE76675514}"/>
              </a:ext>
            </a:extLst>
          </p:cNvPr>
          <p:cNvSpPr>
            <a:spLocks noGrp="1"/>
          </p:cNvSpPr>
          <p:nvPr>
            <p:ph idx="1"/>
          </p:nvPr>
        </p:nvSpPr>
        <p:spPr>
          <a:xfrm>
            <a:off x="1097280" y="1773936"/>
            <a:ext cx="10485120" cy="4352227"/>
          </a:xfrm>
        </p:spPr>
        <p:txBody>
          <a:bodyPr/>
          <a:lstStyle/>
          <a:p>
            <a:pPr marL="0" indent="0">
              <a:buNone/>
            </a:pPr>
            <a:r>
              <a:rPr lang="en-US" b="1" dirty="0"/>
              <a:t>God wants to encourage you today.      Why?</a:t>
            </a:r>
          </a:p>
          <a:p>
            <a:pPr marL="0" indent="0">
              <a:buNone/>
            </a:pPr>
            <a:endParaRPr lang="en-US" sz="1200" b="1" dirty="0"/>
          </a:p>
          <a:p>
            <a:pPr marL="0" indent="0">
              <a:buNone/>
            </a:pPr>
            <a:r>
              <a:rPr lang="en-US" b="1" dirty="0"/>
              <a:t>Because of your work produced by fait</a:t>
            </a:r>
          </a:p>
          <a:p>
            <a:pPr marL="0" indent="0">
              <a:buNone/>
            </a:pPr>
            <a:endParaRPr lang="en-US" sz="1200" b="1" dirty="0"/>
          </a:p>
          <a:p>
            <a:pPr marL="0" indent="0">
              <a:buNone/>
            </a:pPr>
            <a:r>
              <a:rPr lang="en-US" b="1" dirty="0"/>
              <a:t>Because of your labor prompted by love         and</a:t>
            </a:r>
          </a:p>
          <a:p>
            <a:pPr marL="0" indent="0">
              <a:buNone/>
            </a:pPr>
            <a:endParaRPr lang="en-US" sz="1200" b="1" dirty="0"/>
          </a:p>
          <a:p>
            <a:pPr marL="0" indent="0">
              <a:buNone/>
            </a:pPr>
            <a:r>
              <a:rPr lang="en-US" b="1" dirty="0"/>
              <a:t>Because of your endurance inspired by hope in the resurrection of Jesus Christ.</a:t>
            </a:r>
          </a:p>
        </p:txBody>
      </p:sp>
    </p:spTree>
    <p:extLst>
      <p:ext uri="{BB962C8B-B14F-4D97-AF65-F5344CB8AC3E}">
        <p14:creationId xmlns:p14="http://schemas.microsoft.com/office/powerpoint/2010/main" val="1432792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834C8-1AC4-27D6-87C6-F188F72E3929}"/>
              </a:ext>
            </a:extLst>
          </p:cNvPr>
          <p:cNvSpPr>
            <a:spLocks noGrp="1"/>
          </p:cNvSpPr>
          <p:nvPr>
            <p:ph type="title"/>
          </p:nvPr>
        </p:nvSpPr>
        <p:spPr/>
        <p:txBody>
          <a:bodyPr/>
          <a:lstStyle/>
          <a:p>
            <a:r>
              <a:rPr lang="en-US" dirty="0"/>
              <a:t>Thessalonica</a:t>
            </a:r>
          </a:p>
        </p:txBody>
      </p:sp>
      <p:sp>
        <p:nvSpPr>
          <p:cNvPr id="3" name="Content Placeholder 2">
            <a:extLst>
              <a:ext uri="{FF2B5EF4-FFF2-40B4-BE49-F238E27FC236}">
                <a16:creationId xmlns:a16="http://schemas.microsoft.com/office/drawing/2014/main" id="{BB832212-026E-B1F8-08C5-E207B5E1E4A0}"/>
              </a:ext>
            </a:extLst>
          </p:cNvPr>
          <p:cNvSpPr>
            <a:spLocks noGrp="1"/>
          </p:cNvSpPr>
          <p:nvPr>
            <p:ph idx="1"/>
          </p:nvPr>
        </p:nvSpPr>
        <p:spPr>
          <a:xfrm>
            <a:off x="7360920" y="2057400"/>
            <a:ext cx="4370832" cy="4068763"/>
          </a:xfrm>
        </p:spPr>
        <p:txBody>
          <a:bodyPr/>
          <a:lstStyle/>
          <a:p>
            <a:pPr marL="0" indent="0">
              <a:buNone/>
            </a:pPr>
            <a:r>
              <a:rPr lang="en-US" b="1" dirty="0"/>
              <a:t>Acts 17:1-10</a:t>
            </a:r>
          </a:p>
          <a:p>
            <a:pPr marL="0" indent="0">
              <a:buNone/>
            </a:pPr>
            <a:r>
              <a:rPr lang="en-US" b="1" dirty="0"/>
              <a:t>Paul reasoned from the Scripture.</a:t>
            </a:r>
          </a:p>
          <a:p>
            <a:pPr marL="0" indent="0">
              <a:buNone/>
            </a:pPr>
            <a:endParaRPr lang="en-US" b="1" dirty="0"/>
          </a:p>
          <a:p>
            <a:pPr marL="0" indent="0">
              <a:buNone/>
            </a:pPr>
            <a:r>
              <a:rPr lang="en-US" b="1" dirty="0"/>
              <a:t>They have spread trouble all over the world</a:t>
            </a:r>
          </a:p>
        </p:txBody>
      </p:sp>
      <p:pic>
        <p:nvPicPr>
          <p:cNvPr id="5" name="Picture 4">
            <a:extLst>
              <a:ext uri="{FF2B5EF4-FFF2-40B4-BE49-F238E27FC236}">
                <a16:creationId xmlns:a16="http://schemas.microsoft.com/office/drawing/2014/main" id="{B8760AEA-5085-2FBD-B211-78F0BDA8FDD0}"/>
              </a:ext>
            </a:extLst>
          </p:cNvPr>
          <p:cNvPicPr>
            <a:picLocks noChangeAspect="1"/>
          </p:cNvPicPr>
          <p:nvPr/>
        </p:nvPicPr>
        <p:blipFill>
          <a:blip r:embed="rId2"/>
          <a:stretch>
            <a:fillRect/>
          </a:stretch>
        </p:blipFill>
        <p:spPr>
          <a:xfrm>
            <a:off x="252705" y="1600518"/>
            <a:ext cx="6801919" cy="4708525"/>
          </a:xfrm>
          <a:prstGeom prst="rect">
            <a:avLst/>
          </a:prstGeom>
        </p:spPr>
      </p:pic>
    </p:spTree>
    <p:extLst>
      <p:ext uri="{BB962C8B-B14F-4D97-AF65-F5344CB8AC3E}">
        <p14:creationId xmlns:p14="http://schemas.microsoft.com/office/powerpoint/2010/main" val="1328610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82B2E-7F21-FDC6-7EED-9CA2E44B2B19}"/>
              </a:ext>
            </a:extLst>
          </p:cNvPr>
          <p:cNvSpPr>
            <a:spLocks noGrp="1"/>
          </p:cNvSpPr>
          <p:nvPr>
            <p:ph type="title"/>
          </p:nvPr>
        </p:nvSpPr>
        <p:spPr/>
        <p:txBody>
          <a:bodyPr/>
          <a:lstStyle/>
          <a:p>
            <a:r>
              <a:rPr lang="en-US" dirty="0"/>
              <a:t>Background to 1 Thessalonians</a:t>
            </a:r>
          </a:p>
        </p:txBody>
      </p:sp>
      <p:sp>
        <p:nvSpPr>
          <p:cNvPr id="3" name="Content Placeholder 2">
            <a:extLst>
              <a:ext uri="{FF2B5EF4-FFF2-40B4-BE49-F238E27FC236}">
                <a16:creationId xmlns:a16="http://schemas.microsoft.com/office/drawing/2014/main" id="{5214E7B1-7891-F7E5-C754-13C3C133B004}"/>
              </a:ext>
            </a:extLst>
          </p:cNvPr>
          <p:cNvSpPr>
            <a:spLocks noGrp="1"/>
          </p:cNvSpPr>
          <p:nvPr>
            <p:ph idx="1"/>
          </p:nvPr>
        </p:nvSpPr>
        <p:spPr/>
        <p:txBody>
          <a:bodyPr/>
          <a:lstStyle/>
          <a:p>
            <a:pPr marL="0" indent="0">
              <a:buNone/>
            </a:pPr>
            <a:r>
              <a:rPr lang="en-US" b="1" dirty="0"/>
              <a:t>Written from Athens or Corinth  AD 51-52</a:t>
            </a:r>
          </a:p>
          <a:p>
            <a:pPr marL="0" indent="0">
              <a:buNone/>
            </a:pPr>
            <a:endParaRPr lang="en-US" b="1" dirty="0"/>
          </a:p>
          <a:p>
            <a:pPr marL="0" indent="0">
              <a:buNone/>
            </a:pPr>
            <a:r>
              <a:rPr lang="en-US" b="1" dirty="0"/>
              <a:t>The first book of the New Testament written.</a:t>
            </a:r>
          </a:p>
          <a:p>
            <a:pPr marL="0" indent="0">
              <a:buNone/>
            </a:pPr>
            <a:endParaRPr lang="en-US" b="1" dirty="0"/>
          </a:p>
          <a:p>
            <a:pPr marL="0" indent="0">
              <a:buNone/>
            </a:pPr>
            <a:r>
              <a:rPr lang="en-US" b="1" dirty="0"/>
              <a:t>Purpose:  To commend to encourage and to instruct the very young church in Thessalonica.</a:t>
            </a:r>
          </a:p>
        </p:txBody>
      </p:sp>
    </p:spTree>
    <p:extLst>
      <p:ext uri="{BB962C8B-B14F-4D97-AF65-F5344CB8AC3E}">
        <p14:creationId xmlns:p14="http://schemas.microsoft.com/office/powerpoint/2010/main" val="1439212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66E98-4A5A-3645-D047-B81AA49F2B19}"/>
              </a:ext>
            </a:extLst>
          </p:cNvPr>
          <p:cNvSpPr>
            <a:spLocks noGrp="1"/>
          </p:cNvSpPr>
          <p:nvPr>
            <p:ph type="title"/>
          </p:nvPr>
        </p:nvSpPr>
        <p:spPr/>
        <p:txBody>
          <a:bodyPr/>
          <a:lstStyle/>
          <a:p>
            <a:r>
              <a:rPr lang="en-US" dirty="0"/>
              <a:t>Outline of 1 Thessalonians</a:t>
            </a:r>
          </a:p>
        </p:txBody>
      </p:sp>
      <p:sp>
        <p:nvSpPr>
          <p:cNvPr id="3" name="Content Placeholder 2">
            <a:extLst>
              <a:ext uri="{FF2B5EF4-FFF2-40B4-BE49-F238E27FC236}">
                <a16:creationId xmlns:a16="http://schemas.microsoft.com/office/drawing/2014/main" id="{BFE19C23-876E-5B7E-7B33-998054A6BEB6}"/>
              </a:ext>
            </a:extLst>
          </p:cNvPr>
          <p:cNvSpPr>
            <a:spLocks noGrp="1"/>
          </p:cNvSpPr>
          <p:nvPr>
            <p:ph idx="1"/>
          </p:nvPr>
        </p:nvSpPr>
        <p:spPr>
          <a:xfrm>
            <a:off x="1589314" y="1970314"/>
            <a:ext cx="9993086" cy="4155849"/>
          </a:xfrm>
        </p:spPr>
        <p:txBody>
          <a:bodyPr/>
          <a:lstStyle/>
          <a:p>
            <a:pPr marL="0" indent="0">
              <a:buNone/>
            </a:pPr>
            <a:r>
              <a:rPr lang="en-US" b="1" dirty="0"/>
              <a:t>Paul:  I am encouraged by you because:</a:t>
            </a:r>
          </a:p>
          <a:p>
            <a:pPr marL="0" indent="0">
              <a:buNone/>
            </a:pPr>
            <a:r>
              <a:rPr lang="en-US" b="1" dirty="0"/>
              <a:t>A.</a:t>
            </a:r>
          </a:p>
          <a:p>
            <a:pPr marL="0" indent="0">
              <a:buNone/>
            </a:pPr>
            <a:r>
              <a:rPr lang="en-US" b="1" dirty="0"/>
              <a:t>B.</a:t>
            </a:r>
          </a:p>
          <a:p>
            <a:pPr marL="0" indent="0">
              <a:buNone/>
            </a:pPr>
            <a:r>
              <a:rPr lang="en-US" b="1" dirty="0"/>
              <a:t>C. </a:t>
            </a:r>
          </a:p>
          <a:p>
            <a:pPr marL="0" indent="0">
              <a:buNone/>
            </a:pPr>
            <a:r>
              <a:rPr lang="en-US" b="1" dirty="0"/>
              <a:t>D. </a:t>
            </a:r>
          </a:p>
        </p:txBody>
      </p:sp>
    </p:spTree>
    <p:extLst>
      <p:ext uri="{BB962C8B-B14F-4D97-AF65-F5344CB8AC3E}">
        <p14:creationId xmlns:p14="http://schemas.microsoft.com/office/powerpoint/2010/main" val="4158469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58D7A-D745-4063-72F7-B614B0069153}"/>
              </a:ext>
            </a:extLst>
          </p:cNvPr>
          <p:cNvSpPr>
            <a:spLocks noGrp="1"/>
          </p:cNvSpPr>
          <p:nvPr>
            <p:ph type="title"/>
          </p:nvPr>
        </p:nvSpPr>
        <p:spPr/>
        <p:txBody>
          <a:bodyPr/>
          <a:lstStyle/>
          <a:p>
            <a:r>
              <a:rPr lang="en-US" dirty="0"/>
              <a:t>Theme Passage in 1 Thessalonians</a:t>
            </a:r>
          </a:p>
        </p:txBody>
      </p:sp>
      <p:sp>
        <p:nvSpPr>
          <p:cNvPr id="3" name="Content Placeholder 2">
            <a:extLst>
              <a:ext uri="{FF2B5EF4-FFF2-40B4-BE49-F238E27FC236}">
                <a16:creationId xmlns:a16="http://schemas.microsoft.com/office/drawing/2014/main" id="{E6C2C23D-EBB9-A210-C1B7-779AAB2477D9}"/>
              </a:ext>
            </a:extLst>
          </p:cNvPr>
          <p:cNvSpPr>
            <a:spLocks noGrp="1"/>
          </p:cNvSpPr>
          <p:nvPr>
            <p:ph idx="1"/>
          </p:nvPr>
        </p:nvSpPr>
        <p:spPr>
          <a:xfrm>
            <a:off x="1261872" y="2414016"/>
            <a:ext cx="9582912" cy="3712147"/>
          </a:xfrm>
        </p:spPr>
        <p:txBody>
          <a:bodyPr/>
          <a:lstStyle/>
          <a:p>
            <a:pPr marL="0" indent="0">
              <a:buNone/>
            </a:pPr>
            <a:r>
              <a:rPr lang="en-US" b="1" dirty="0"/>
              <a:t>1 Thessalonians 1:2-3  We always thank God for all of you and continually mention you in our prayers. We remember before our God you work produced by faith, your labor prompted by love, and your endurance inspired by hope in our Lord Jesus Christ</a:t>
            </a:r>
          </a:p>
        </p:txBody>
      </p:sp>
    </p:spTree>
    <p:extLst>
      <p:ext uri="{BB962C8B-B14F-4D97-AF65-F5344CB8AC3E}">
        <p14:creationId xmlns:p14="http://schemas.microsoft.com/office/powerpoint/2010/main" val="714740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0A08E-4802-A269-F55E-5B7446868D9F}"/>
              </a:ext>
            </a:extLst>
          </p:cNvPr>
          <p:cNvSpPr>
            <a:spLocks noGrp="1"/>
          </p:cNvSpPr>
          <p:nvPr>
            <p:ph type="title"/>
          </p:nvPr>
        </p:nvSpPr>
        <p:spPr/>
        <p:txBody>
          <a:bodyPr/>
          <a:lstStyle/>
          <a:p>
            <a:r>
              <a:rPr lang="en-US" dirty="0"/>
              <a:t>1 Thess 1:2-3</a:t>
            </a:r>
          </a:p>
        </p:txBody>
      </p:sp>
      <p:sp>
        <p:nvSpPr>
          <p:cNvPr id="3" name="Content Placeholder 2">
            <a:extLst>
              <a:ext uri="{FF2B5EF4-FFF2-40B4-BE49-F238E27FC236}">
                <a16:creationId xmlns:a16="http://schemas.microsoft.com/office/drawing/2014/main" id="{F54BB08D-677E-ABEF-8F3B-11E56994D710}"/>
              </a:ext>
            </a:extLst>
          </p:cNvPr>
          <p:cNvSpPr>
            <a:spLocks noGrp="1"/>
          </p:cNvSpPr>
          <p:nvPr>
            <p:ph idx="1"/>
          </p:nvPr>
        </p:nvSpPr>
        <p:spPr>
          <a:xfrm>
            <a:off x="609600" y="2112264"/>
            <a:ext cx="10972800" cy="4013899"/>
          </a:xfrm>
        </p:spPr>
        <p:txBody>
          <a:bodyPr/>
          <a:lstStyle/>
          <a:p>
            <a:pPr marL="0" indent="0">
              <a:buNone/>
            </a:pPr>
            <a:r>
              <a:rPr lang="en-US" b="1" dirty="0"/>
              <a:t>Paul:  I continually mention you in my prayers.</a:t>
            </a:r>
          </a:p>
          <a:p>
            <a:pPr marL="0" indent="0">
              <a:buNone/>
            </a:pPr>
            <a:endParaRPr lang="en-US" b="1" dirty="0"/>
          </a:p>
          <a:p>
            <a:pPr marL="0" indent="0">
              <a:buNone/>
            </a:pPr>
            <a:r>
              <a:rPr lang="en-US" b="1" dirty="0"/>
              <a:t>Who do you “continually mention” in your prayers?</a:t>
            </a:r>
          </a:p>
        </p:txBody>
      </p:sp>
    </p:spTree>
    <p:extLst>
      <p:ext uri="{BB962C8B-B14F-4D97-AF65-F5344CB8AC3E}">
        <p14:creationId xmlns:p14="http://schemas.microsoft.com/office/powerpoint/2010/main" val="2828170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E43B7-8DB1-53B2-6BE4-B55E302DAF73}"/>
              </a:ext>
            </a:extLst>
          </p:cNvPr>
          <p:cNvSpPr>
            <a:spLocks noGrp="1"/>
          </p:cNvSpPr>
          <p:nvPr>
            <p:ph type="title"/>
          </p:nvPr>
        </p:nvSpPr>
        <p:spPr/>
        <p:txBody>
          <a:bodyPr/>
          <a:lstStyle/>
          <a:p>
            <a:r>
              <a:rPr lang="en-US" dirty="0"/>
              <a:t>Paul Notices Three Very Good Things</a:t>
            </a:r>
          </a:p>
        </p:txBody>
      </p:sp>
      <p:sp>
        <p:nvSpPr>
          <p:cNvPr id="3" name="Content Placeholder 2">
            <a:extLst>
              <a:ext uri="{FF2B5EF4-FFF2-40B4-BE49-F238E27FC236}">
                <a16:creationId xmlns:a16="http://schemas.microsoft.com/office/drawing/2014/main" id="{8F376D7B-0428-FB1B-42F4-48D1DCDDEA13}"/>
              </a:ext>
            </a:extLst>
          </p:cNvPr>
          <p:cNvSpPr>
            <a:spLocks noGrp="1"/>
          </p:cNvSpPr>
          <p:nvPr>
            <p:ph idx="1"/>
          </p:nvPr>
        </p:nvSpPr>
        <p:spPr>
          <a:xfrm>
            <a:off x="2103120" y="2130552"/>
            <a:ext cx="7690104" cy="3995611"/>
          </a:xfrm>
        </p:spPr>
        <p:txBody>
          <a:bodyPr/>
          <a:lstStyle/>
          <a:p>
            <a:pPr marL="0" indent="0">
              <a:buNone/>
            </a:pPr>
            <a:r>
              <a:rPr lang="en-US" b="1" dirty="0"/>
              <a:t>1. Their work produced by faith.</a:t>
            </a:r>
          </a:p>
          <a:p>
            <a:pPr marL="0" indent="0">
              <a:buNone/>
            </a:pPr>
            <a:endParaRPr lang="en-US" b="1" dirty="0"/>
          </a:p>
          <a:p>
            <a:pPr marL="0" indent="0">
              <a:buNone/>
            </a:pPr>
            <a:r>
              <a:rPr lang="en-US" b="1" dirty="0"/>
              <a:t>2. Their </a:t>
            </a:r>
            <a:r>
              <a:rPr lang="en-US" b="1" dirty="0" err="1"/>
              <a:t>laber</a:t>
            </a:r>
            <a:r>
              <a:rPr lang="en-US" b="1" dirty="0"/>
              <a:t> prompted by love.</a:t>
            </a:r>
          </a:p>
          <a:p>
            <a:pPr marL="0" indent="0">
              <a:buNone/>
            </a:pPr>
            <a:endParaRPr lang="en-US" b="1" dirty="0"/>
          </a:p>
          <a:p>
            <a:pPr marL="0" indent="0">
              <a:buNone/>
            </a:pPr>
            <a:r>
              <a:rPr lang="en-US" b="1" dirty="0"/>
              <a:t>3. Their endurance inspired by hope in our Lord Jesus Christ.</a:t>
            </a:r>
          </a:p>
        </p:txBody>
      </p:sp>
    </p:spTree>
    <p:extLst>
      <p:ext uri="{BB962C8B-B14F-4D97-AF65-F5344CB8AC3E}">
        <p14:creationId xmlns:p14="http://schemas.microsoft.com/office/powerpoint/2010/main" val="613805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87E28-A7D4-7D92-113E-35DFA3C1197F}"/>
              </a:ext>
            </a:extLst>
          </p:cNvPr>
          <p:cNvSpPr>
            <a:spLocks noGrp="1"/>
          </p:cNvSpPr>
          <p:nvPr>
            <p:ph type="title"/>
          </p:nvPr>
        </p:nvSpPr>
        <p:spPr/>
        <p:txBody>
          <a:bodyPr/>
          <a:lstStyle/>
          <a:p>
            <a:r>
              <a:rPr lang="en-US" dirty="0"/>
              <a:t>1. Work Produced by Faith</a:t>
            </a:r>
          </a:p>
        </p:txBody>
      </p:sp>
      <p:sp>
        <p:nvSpPr>
          <p:cNvPr id="3" name="Content Placeholder 2">
            <a:extLst>
              <a:ext uri="{FF2B5EF4-FFF2-40B4-BE49-F238E27FC236}">
                <a16:creationId xmlns:a16="http://schemas.microsoft.com/office/drawing/2014/main" id="{912117B8-0D48-F345-1D50-D2C8884E2DD3}"/>
              </a:ext>
            </a:extLst>
          </p:cNvPr>
          <p:cNvSpPr>
            <a:spLocks noGrp="1"/>
          </p:cNvSpPr>
          <p:nvPr>
            <p:ph idx="1"/>
          </p:nvPr>
        </p:nvSpPr>
        <p:spPr>
          <a:xfrm>
            <a:off x="1393371" y="1828800"/>
            <a:ext cx="10189028" cy="4297363"/>
          </a:xfrm>
        </p:spPr>
        <p:txBody>
          <a:bodyPr/>
          <a:lstStyle/>
          <a:p>
            <a:pPr marL="0" indent="0">
              <a:buNone/>
            </a:pPr>
            <a:r>
              <a:rPr lang="en-US" b="1" dirty="0"/>
              <a:t>Work </a:t>
            </a:r>
            <a:r>
              <a:rPr lang="en-US" b="1" i="1" dirty="0" err="1"/>
              <a:t>ergou</a:t>
            </a:r>
            <a:r>
              <a:rPr lang="en-US" b="1" dirty="0"/>
              <a:t>, deed     Literally: Work of faith</a:t>
            </a:r>
          </a:p>
          <a:p>
            <a:pPr marL="0" indent="0">
              <a:buNone/>
            </a:pPr>
            <a:endParaRPr lang="en-US" b="1" dirty="0"/>
          </a:p>
          <a:p>
            <a:pPr marL="0" indent="0">
              <a:buNone/>
            </a:pPr>
            <a:r>
              <a:rPr lang="en-US" b="1" dirty="0"/>
              <a:t>How great is your faith?</a:t>
            </a:r>
          </a:p>
          <a:p>
            <a:pPr marL="0" indent="0">
              <a:buNone/>
            </a:pPr>
            <a:endParaRPr lang="en-US" b="1" dirty="0"/>
          </a:p>
          <a:p>
            <a:pPr marL="0" indent="0">
              <a:buNone/>
            </a:pPr>
            <a:r>
              <a:rPr lang="en-US" b="1" dirty="0"/>
              <a:t>What “work” for Christ will you do this Fall?</a:t>
            </a:r>
          </a:p>
          <a:p>
            <a:pPr marL="0" indent="0">
              <a:buNone/>
            </a:pPr>
            <a:endParaRPr lang="en-US" b="1" dirty="0"/>
          </a:p>
          <a:p>
            <a:pPr marL="0" indent="0">
              <a:buNone/>
            </a:pPr>
            <a:r>
              <a:rPr lang="en-US" b="1" dirty="0"/>
              <a:t>Evaluation Day:  2 Corinthians 13:5</a:t>
            </a:r>
          </a:p>
        </p:txBody>
      </p:sp>
    </p:spTree>
    <p:extLst>
      <p:ext uri="{BB962C8B-B14F-4D97-AF65-F5344CB8AC3E}">
        <p14:creationId xmlns:p14="http://schemas.microsoft.com/office/powerpoint/2010/main" val="4153565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D9E42-C0CA-EA7C-0BA6-E3A467A41553}"/>
              </a:ext>
            </a:extLst>
          </p:cNvPr>
          <p:cNvSpPr>
            <a:spLocks noGrp="1"/>
          </p:cNvSpPr>
          <p:nvPr>
            <p:ph type="title"/>
          </p:nvPr>
        </p:nvSpPr>
        <p:spPr/>
        <p:txBody>
          <a:bodyPr/>
          <a:lstStyle/>
          <a:p>
            <a:r>
              <a:rPr lang="en-US" dirty="0"/>
              <a:t>2. Labor Prompted by Love</a:t>
            </a:r>
          </a:p>
        </p:txBody>
      </p:sp>
      <p:sp>
        <p:nvSpPr>
          <p:cNvPr id="3" name="Content Placeholder 2">
            <a:extLst>
              <a:ext uri="{FF2B5EF4-FFF2-40B4-BE49-F238E27FC236}">
                <a16:creationId xmlns:a16="http://schemas.microsoft.com/office/drawing/2014/main" id="{0F88F46E-CAE3-6249-9EAD-548C95C92716}"/>
              </a:ext>
            </a:extLst>
          </p:cNvPr>
          <p:cNvSpPr>
            <a:spLocks noGrp="1"/>
          </p:cNvSpPr>
          <p:nvPr>
            <p:ph idx="1"/>
          </p:nvPr>
        </p:nvSpPr>
        <p:spPr>
          <a:xfrm>
            <a:off x="609600" y="1915886"/>
            <a:ext cx="5334000" cy="4210277"/>
          </a:xfrm>
        </p:spPr>
        <p:txBody>
          <a:bodyPr/>
          <a:lstStyle/>
          <a:p>
            <a:pPr marL="0" indent="0">
              <a:buNone/>
            </a:pPr>
            <a:r>
              <a:rPr lang="en-US" b="1" dirty="0"/>
              <a:t>Labor  </a:t>
            </a:r>
            <a:r>
              <a:rPr lang="en-US" b="1" dirty="0" err="1"/>
              <a:t>kopou</a:t>
            </a:r>
            <a:endParaRPr lang="en-US" b="1" dirty="0"/>
          </a:p>
          <a:p>
            <a:pPr marL="0" indent="0">
              <a:buNone/>
            </a:pPr>
            <a:r>
              <a:rPr lang="en-US" b="1" dirty="0"/>
              <a:t>Labor is something you do continually.</a:t>
            </a:r>
          </a:p>
          <a:p>
            <a:pPr marL="0" indent="0">
              <a:buNone/>
            </a:pPr>
            <a:endParaRPr lang="en-US" b="1" dirty="0"/>
          </a:p>
          <a:p>
            <a:pPr marL="0" indent="0">
              <a:buNone/>
            </a:pPr>
            <a:r>
              <a:rPr lang="en-US" b="1" dirty="0"/>
              <a:t>Faith will get you started (work) but love will keep you going for the long haul (labor)</a:t>
            </a:r>
          </a:p>
        </p:txBody>
      </p:sp>
      <p:pic>
        <p:nvPicPr>
          <p:cNvPr id="5" name="Picture 4">
            <a:extLst>
              <a:ext uri="{FF2B5EF4-FFF2-40B4-BE49-F238E27FC236}">
                <a16:creationId xmlns:a16="http://schemas.microsoft.com/office/drawing/2014/main" id="{41270B50-EAC0-4DF6-FB3F-2DB460DDAF27}"/>
              </a:ext>
            </a:extLst>
          </p:cNvPr>
          <p:cNvPicPr>
            <a:picLocks noChangeAspect="1"/>
          </p:cNvPicPr>
          <p:nvPr/>
        </p:nvPicPr>
        <p:blipFill>
          <a:blip r:embed="rId2"/>
          <a:stretch>
            <a:fillRect/>
          </a:stretch>
        </p:blipFill>
        <p:spPr>
          <a:xfrm>
            <a:off x="6248402" y="1743754"/>
            <a:ext cx="5789839" cy="4219575"/>
          </a:xfrm>
          <a:prstGeom prst="rect">
            <a:avLst/>
          </a:prstGeom>
        </p:spPr>
      </p:pic>
    </p:spTree>
    <p:extLst>
      <p:ext uri="{BB962C8B-B14F-4D97-AF65-F5344CB8AC3E}">
        <p14:creationId xmlns:p14="http://schemas.microsoft.com/office/powerpoint/2010/main" val="1945088087"/>
      </p:ext>
    </p:extLst>
  </p:cSld>
  <p:clrMapOvr>
    <a:masterClrMapping/>
  </p:clrMapOvr>
</p:sld>
</file>

<file path=ppt/theme/theme1.xml><?xml version="1.0" encoding="utf-8"?>
<a:theme xmlns:a="http://schemas.openxmlformats.org/drawingml/2006/main" name="14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723</TotalTime>
  <Words>356</Words>
  <Application>Microsoft Office PowerPoint</Application>
  <PresentationFormat>Widescreen</PresentationFormat>
  <Paragraphs>65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Garamond</vt:lpstr>
      <vt:lpstr>Wingdings</vt:lpstr>
      <vt:lpstr>14_Stream</vt:lpstr>
      <vt:lpstr>1 Thessalonians 1 Your Labor Prompted By Love</vt:lpstr>
      <vt:lpstr>Thessalonica</vt:lpstr>
      <vt:lpstr>Background to 1 Thessalonians</vt:lpstr>
      <vt:lpstr>Outline of 1 Thessalonians</vt:lpstr>
      <vt:lpstr>Theme Passage in 1 Thessalonians</vt:lpstr>
      <vt:lpstr>1 Thess 1:2-3</vt:lpstr>
      <vt:lpstr>Paul Notices Three Very Good Things</vt:lpstr>
      <vt:lpstr>1. Work Produced by Faith</vt:lpstr>
      <vt:lpstr>2. Labor Prompted by Love</vt:lpstr>
      <vt:lpstr>3. Endurance Inspired by Hope</vt:lpstr>
      <vt:lpstr>N. T. Wright</vt:lpstr>
      <vt:lpstr>Hope in the Resurrection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Alpha Omega Club Midweek!</dc:title>
  <dc:creator>John Oakes</dc:creator>
  <cp:lastModifiedBy>John Oakes</cp:lastModifiedBy>
  <cp:revision>2</cp:revision>
  <dcterms:created xsi:type="dcterms:W3CDTF">2024-05-02T01:21:35Z</dcterms:created>
  <dcterms:modified xsi:type="dcterms:W3CDTF">2026-08-23T21:55:02Z</dcterms:modified>
</cp:coreProperties>
</file>