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14"/>
  </p:notesMasterIdLst>
  <p:sldIdLst>
    <p:sldId id="792" r:id="rId2"/>
    <p:sldId id="796" r:id="rId3"/>
    <p:sldId id="798" r:id="rId4"/>
    <p:sldId id="1316" r:id="rId5"/>
    <p:sldId id="1323" r:id="rId6"/>
    <p:sldId id="1320" r:id="rId7"/>
    <p:sldId id="1321" r:id="rId8"/>
    <p:sldId id="1322" r:id="rId9"/>
    <p:sldId id="1326" r:id="rId10"/>
    <p:sldId id="1327" r:id="rId11"/>
    <p:sldId id="1328" r:id="rId12"/>
    <p:sldId id="1325"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A0AB2B7-8527-440B-AB6F-B4B7FEF832A7}" v="7" dt="2026-08-30T15:01:30.2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4995" autoAdjust="0"/>
    <p:restoredTop sz="94660"/>
  </p:normalViewPr>
  <p:slideViewPr>
    <p:cSldViewPr snapToGrid="0">
      <p:cViewPr varScale="1">
        <p:scale>
          <a:sx n="70" d="100"/>
          <a:sy n="70" d="100"/>
        </p:scale>
        <p:origin x="536" y="52"/>
      </p:cViewPr>
      <p:guideLst/>
    </p:cSldViewPr>
  </p:slideViewPr>
  <p:notesTextViewPr>
    <p:cViewPr>
      <p:scale>
        <a:sx n="1" d="1"/>
        <a:sy n="1" d="1"/>
      </p:scale>
      <p:origin x="0" y="0"/>
    </p:cViewPr>
  </p:notesTextViewPr>
  <p:sorterViewPr>
    <p:cViewPr varScale="1">
      <p:scale>
        <a:sx n="100" d="100"/>
        <a:sy n="100" d="100"/>
      </p:scale>
      <p:origin x="0" y="-244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Oakes" userId="1a36f0057432ea1f" providerId="LiveId" clId="{47381711-A8C6-487F-B478-F1510AC8C65D}"/>
    <pc:docChg chg="undo custSel addSld delSld modSld sldOrd delMainMaster">
      <pc:chgData name="John Oakes" userId="1a36f0057432ea1f" providerId="LiveId" clId="{47381711-A8C6-487F-B478-F1510AC8C65D}" dt="2026-08-30T22:29:03.142" v="4244" actId="2696"/>
      <pc:docMkLst>
        <pc:docMk/>
      </pc:docMkLst>
      <pc:sldChg chg="add del">
        <pc:chgData name="John Oakes" userId="1a36f0057432ea1f" providerId="LiveId" clId="{47381711-A8C6-487F-B478-F1510AC8C65D}" dt="2026-08-30T22:28:26.817" v="4241" actId="47"/>
        <pc:sldMkLst>
          <pc:docMk/>
          <pc:sldMk cId="0" sldId="257"/>
        </pc:sldMkLst>
      </pc:sldChg>
      <pc:sldChg chg="modSp add del mod">
        <pc:chgData name="John Oakes" userId="1a36f0057432ea1f" providerId="LiveId" clId="{47381711-A8C6-487F-B478-F1510AC8C65D}" dt="2026-08-30T22:28:26.817" v="4241" actId="47"/>
        <pc:sldMkLst>
          <pc:docMk/>
          <pc:sldMk cId="0" sldId="258"/>
        </pc:sldMkLst>
        <pc:spChg chg="mod">
          <ac:chgData name="John Oakes" userId="1a36f0057432ea1f" providerId="LiveId" clId="{47381711-A8C6-487F-B478-F1510AC8C65D}" dt="2026-08-30T14:59:27.115" v="3838" actId="27636"/>
          <ac:spMkLst>
            <pc:docMk/>
            <pc:sldMk cId="0" sldId="258"/>
            <ac:spMk id="65" creationId="{00000000-0000-0000-0000-000000000000}"/>
          </ac:spMkLst>
        </pc:spChg>
      </pc:sldChg>
      <pc:sldChg chg="modSp add del mod">
        <pc:chgData name="John Oakes" userId="1a36f0057432ea1f" providerId="LiveId" clId="{47381711-A8C6-487F-B478-F1510AC8C65D}" dt="2026-08-30T22:28:26.817" v="4241" actId="47"/>
        <pc:sldMkLst>
          <pc:docMk/>
          <pc:sldMk cId="0" sldId="259"/>
        </pc:sldMkLst>
        <pc:spChg chg="mod">
          <ac:chgData name="John Oakes" userId="1a36f0057432ea1f" providerId="LiveId" clId="{47381711-A8C6-487F-B478-F1510AC8C65D}" dt="2026-08-30T14:59:27.151" v="3839" actId="27636"/>
          <ac:spMkLst>
            <pc:docMk/>
            <pc:sldMk cId="0" sldId="259"/>
            <ac:spMk id="70" creationId="{00000000-0000-0000-0000-000000000000}"/>
          </ac:spMkLst>
        </pc:spChg>
      </pc:sldChg>
      <pc:sldChg chg="modSp add del mod">
        <pc:chgData name="John Oakes" userId="1a36f0057432ea1f" providerId="LiveId" clId="{47381711-A8C6-487F-B478-F1510AC8C65D}" dt="2026-08-30T22:28:26.817" v="4241" actId="47"/>
        <pc:sldMkLst>
          <pc:docMk/>
          <pc:sldMk cId="0" sldId="260"/>
        </pc:sldMkLst>
        <pc:spChg chg="mod">
          <ac:chgData name="John Oakes" userId="1a36f0057432ea1f" providerId="LiveId" clId="{47381711-A8C6-487F-B478-F1510AC8C65D}" dt="2026-08-30T14:59:27.151" v="3840" actId="27636"/>
          <ac:spMkLst>
            <pc:docMk/>
            <pc:sldMk cId="0" sldId="260"/>
            <ac:spMk id="75" creationId="{00000000-0000-0000-0000-000000000000}"/>
          </ac:spMkLst>
        </pc:spChg>
      </pc:sldChg>
      <pc:sldChg chg="modSp add del mod">
        <pc:chgData name="John Oakes" userId="1a36f0057432ea1f" providerId="LiveId" clId="{47381711-A8C6-487F-B478-F1510AC8C65D}" dt="2026-08-30T22:28:26.817" v="4241" actId="47"/>
        <pc:sldMkLst>
          <pc:docMk/>
          <pc:sldMk cId="0" sldId="261"/>
        </pc:sldMkLst>
        <pc:spChg chg="mod">
          <ac:chgData name="John Oakes" userId="1a36f0057432ea1f" providerId="LiveId" clId="{47381711-A8C6-487F-B478-F1510AC8C65D}" dt="2026-08-30T14:59:27.179" v="3841" actId="27636"/>
          <ac:spMkLst>
            <pc:docMk/>
            <pc:sldMk cId="0" sldId="261"/>
            <ac:spMk id="80" creationId="{00000000-0000-0000-0000-000000000000}"/>
          </ac:spMkLst>
        </pc:spChg>
      </pc:sldChg>
      <pc:sldChg chg="modSp add del mod">
        <pc:chgData name="John Oakes" userId="1a36f0057432ea1f" providerId="LiveId" clId="{47381711-A8C6-487F-B478-F1510AC8C65D}" dt="2026-08-30T22:28:26.817" v="4241" actId="47"/>
        <pc:sldMkLst>
          <pc:docMk/>
          <pc:sldMk cId="0" sldId="262"/>
        </pc:sldMkLst>
        <pc:spChg chg="mod">
          <ac:chgData name="John Oakes" userId="1a36f0057432ea1f" providerId="LiveId" clId="{47381711-A8C6-487F-B478-F1510AC8C65D}" dt="2026-08-30T14:59:27.179" v="3842" actId="27636"/>
          <ac:spMkLst>
            <pc:docMk/>
            <pc:sldMk cId="0" sldId="262"/>
            <ac:spMk id="85" creationId="{00000000-0000-0000-0000-000000000000}"/>
          </ac:spMkLst>
        </pc:spChg>
      </pc:sldChg>
      <pc:sldChg chg="add del">
        <pc:chgData name="John Oakes" userId="1a36f0057432ea1f" providerId="LiveId" clId="{47381711-A8C6-487F-B478-F1510AC8C65D}" dt="2026-08-30T22:28:26.817" v="4241" actId="47"/>
        <pc:sldMkLst>
          <pc:docMk/>
          <pc:sldMk cId="0" sldId="263"/>
        </pc:sldMkLst>
      </pc:sldChg>
      <pc:sldChg chg="add del">
        <pc:chgData name="John Oakes" userId="1a36f0057432ea1f" providerId="LiveId" clId="{47381711-A8C6-487F-B478-F1510AC8C65D}" dt="2026-08-30T22:28:26.817" v="4241" actId="47"/>
        <pc:sldMkLst>
          <pc:docMk/>
          <pc:sldMk cId="0" sldId="264"/>
        </pc:sldMkLst>
      </pc:sldChg>
      <pc:sldChg chg="add del">
        <pc:chgData name="John Oakes" userId="1a36f0057432ea1f" providerId="LiveId" clId="{47381711-A8C6-487F-B478-F1510AC8C65D}" dt="2026-08-30T22:28:26.817" v="4241" actId="47"/>
        <pc:sldMkLst>
          <pc:docMk/>
          <pc:sldMk cId="0" sldId="265"/>
        </pc:sldMkLst>
      </pc:sldChg>
      <pc:sldChg chg="add del">
        <pc:chgData name="John Oakes" userId="1a36f0057432ea1f" providerId="LiveId" clId="{47381711-A8C6-487F-B478-F1510AC8C65D}" dt="2026-08-30T22:28:26.817" v="4241" actId="47"/>
        <pc:sldMkLst>
          <pc:docMk/>
          <pc:sldMk cId="0" sldId="266"/>
        </pc:sldMkLst>
      </pc:sldChg>
      <pc:sldChg chg="add del">
        <pc:chgData name="John Oakes" userId="1a36f0057432ea1f" providerId="LiveId" clId="{47381711-A8C6-487F-B478-F1510AC8C65D}" dt="2026-08-30T22:28:26.817" v="4241" actId="47"/>
        <pc:sldMkLst>
          <pc:docMk/>
          <pc:sldMk cId="0" sldId="267"/>
        </pc:sldMkLst>
      </pc:sldChg>
      <pc:sldChg chg="add del">
        <pc:chgData name="John Oakes" userId="1a36f0057432ea1f" providerId="LiveId" clId="{47381711-A8C6-487F-B478-F1510AC8C65D}" dt="2026-08-30T22:28:26.817" v="4241" actId="47"/>
        <pc:sldMkLst>
          <pc:docMk/>
          <pc:sldMk cId="0" sldId="268"/>
        </pc:sldMkLst>
      </pc:sldChg>
      <pc:sldChg chg="add del">
        <pc:chgData name="John Oakes" userId="1a36f0057432ea1f" providerId="LiveId" clId="{47381711-A8C6-487F-B478-F1510AC8C65D}" dt="2026-08-30T22:28:26.817" v="4241" actId="47"/>
        <pc:sldMkLst>
          <pc:docMk/>
          <pc:sldMk cId="0" sldId="269"/>
        </pc:sldMkLst>
      </pc:sldChg>
      <pc:sldChg chg="add del">
        <pc:chgData name="John Oakes" userId="1a36f0057432ea1f" providerId="LiveId" clId="{47381711-A8C6-487F-B478-F1510AC8C65D}" dt="2026-08-30T22:28:26.817" v="4241" actId="47"/>
        <pc:sldMkLst>
          <pc:docMk/>
          <pc:sldMk cId="0" sldId="270"/>
        </pc:sldMkLst>
      </pc:sldChg>
      <pc:sldChg chg="add del">
        <pc:chgData name="John Oakes" userId="1a36f0057432ea1f" providerId="LiveId" clId="{47381711-A8C6-487F-B478-F1510AC8C65D}" dt="2026-08-30T22:28:26.817" v="4241" actId="47"/>
        <pc:sldMkLst>
          <pc:docMk/>
          <pc:sldMk cId="0" sldId="271"/>
        </pc:sldMkLst>
      </pc:sldChg>
      <pc:sldChg chg="add del">
        <pc:chgData name="John Oakes" userId="1a36f0057432ea1f" providerId="LiveId" clId="{47381711-A8C6-487F-B478-F1510AC8C65D}" dt="2026-08-30T22:28:26.817" v="4241" actId="47"/>
        <pc:sldMkLst>
          <pc:docMk/>
          <pc:sldMk cId="0" sldId="272"/>
        </pc:sldMkLst>
      </pc:sldChg>
      <pc:sldChg chg="add del">
        <pc:chgData name="John Oakes" userId="1a36f0057432ea1f" providerId="LiveId" clId="{47381711-A8C6-487F-B478-F1510AC8C65D}" dt="2026-08-30T22:28:26.817" v="4241" actId="47"/>
        <pc:sldMkLst>
          <pc:docMk/>
          <pc:sldMk cId="0" sldId="273"/>
        </pc:sldMkLst>
      </pc:sldChg>
      <pc:sldChg chg="add del">
        <pc:chgData name="John Oakes" userId="1a36f0057432ea1f" providerId="LiveId" clId="{47381711-A8C6-487F-B478-F1510AC8C65D}" dt="2026-08-30T22:28:26.817" v="4241" actId="47"/>
        <pc:sldMkLst>
          <pc:docMk/>
          <pc:sldMk cId="0" sldId="274"/>
        </pc:sldMkLst>
      </pc:sldChg>
      <pc:sldChg chg="add del">
        <pc:chgData name="John Oakes" userId="1a36f0057432ea1f" providerId="LiveId" clId="{47381711-A8C6-487F-B478-F1510AC8C65D}" dt="2026-08-30T22:28:26.817" v="4241" actId="47"/>
        <pc:sldMkLst>
          <pc:docMk/>
          <pc:sldMk cId="0" sldId="275"/>
        </pc:sldMkLst>
      </pc:sldChg>
      <pc:sldChg chg="add del">
        <pc:chgData name="John Oakes" userId="1a36f0057432ea1f" providerId="LiveId" clId="{47381711-A8C6-487F-B478-F1510AC8C65D}" dt="2026-08-30T22:28:26.817" v="4241" actId="47"/>
        <pc:sldMkLst>
          <pc:docMk/>
          <pc:sldMk cId="0" sldId="276"/>
        </pc:sldMkLst>
      </pc:sldChg>
      <pc:sldChg chg="add del">
        <pc:chgData name="John Oakes" userId="1a36f0057432ea1f" providerId="LiveId" clId="{47381711-A8C6-487F-B478-F1510AC8C65D}" dt="2026-08-30T22:28:26.817" v="4241" actId="47"/>
        <pc:sldMkLst>
          <pc:docMk/>
          <pc:sldMk cId="0" sldId="277"/>
        </pc:sldMkLst>
      </pc:sldChg>
      <pc:sldChg chg="add del">
        <pc:chgData name="John Oakes" userId="1a36f0057432ea1f" providerId="LiveId" clId="{47381711-A8C6-487F-B478-F1510AC8C65D}" dt="2026-08-30T22:28:26.817" v="4241" actId="47"/>
        <pc:sldMkLst>
          <pc:docMk/>
          <pc:sldMk cId="0" sldId="278"/>
        </pc:sldMkLst>
      </pc:sldChg>
      <pc:sldChg chg="add del">
        <pc:chgData name="John Oakes" userId="1a36f0057432ea1f" providerId="LiveId" clId="{47381711-A8C6-487F-B478-F1510AC8C65D}" dt="2026-08-30T22:28:26.817" v="4241" actId="47"/>
        <pc:sldMkLst>
          <pc:docMk/>
          <pc:sldMk cId="0" sldId="279"/>
        </pc:sldMkLst>
      </pc:sldChg>
      <pc:sldChg chg="add del">
        <pc:chgData name="John Oakes" userId="1a36f0057432ea1f" providerId="LiveId" clId="{47381711-A8C6-487F-B478-F1510AC8C65D}" dt="2026-08-30T22:28:26.817" v="4241" actId="47"/>
        <pc:sldMkLst>
          <pc:docMk/>
          <pc:sldMk cId="0" sldId="280"/>
        </pc:sldMkLst>
      </pc:sldChg>
      <pc:sldChg chg="add del">
        <pc:chgData name="John Oakes" userId="1a36f0057432ea1f" providerId="LiveId" clId="{47381711-A8C6-487F-B478-F1510AC8C65D}" dt="2026-08-30T22:28:26.817" v="4241" actId="47"/>
        <pc:sldMkLst>
          <pc:docMk/>
          <pc:sldMk cId="0" sldId="281"/>
        </pc:sldMkLst>
      </pc:sldChg>
      <pc:sldChg chg="add del">
        <pc:chgData name="John Oakes" userId="1a36f0057432ea1f" providerId="LiveId" clId="{47381711-A8C6-487F-B478-F1510AC8C65D}" dt="2026-08-30T22:28:41.176" v="4242" actId="47"/>
        <pc:sldMkLst>
          <pc:docMk/>
          <pc:sldMk cId="0" sldId="282"/>
        </pc:sldMkLst>
      </pc:sldChg>
      <pc:sldChg chg="add del">
        <pc:chgData name="John Oakes" userId="1a36f0057432ea1f" providerId="LiveId" clId="{47381711-A8C6-487F-B478-F1510AC8C65D}" dt="2026-08-30T22:28:41.176" v="4242" actId="47"/>
        <pc:sldMkLst>
          <pc:docMk/>
          <pc:sldMk cId="0" sldId="283"/>
        </pc:sldMkLst>
      </pc:sldChg>
      <pc:sldChg chg="add del">
        <pc:chgData name="John Oakes" userId="1a36f0057432ea1f" providerId="LiveId" clId="{47381711-A8C6-487F-B478-F1510AC8C65D}" dt="2026-08-30T22:28:41.176" v="4242" actId="47"/>
        <pc:sldMkLst>
          <pc:docMk/>
          <pc:sldMk cId="0" sldId="284"/>
        </pc:sldMkLst>
      </pc:sldChg>
      <pc:sldChg chg="add del">
        <pc:chgData name="John Oakes" userId="1a36f0057432ea1f" providerId="LiveId" clId="{47381711-A8C6-487F-B478-F1510AC8C65D}" dt="2026-08-30T22:28:41.176" v="4242" actId="47"/>
        <pc:sldMkLst>
          <pc:docMk/>
          <pc:sldMk cId="0" sldId="285"/>
        </pc:sldMkLst>
      </pc:sldChg>
      <pc:sldChg chg="add del">
        <pc:chgData name="John Oakes" userId="1a36f0057432ea1f" providerId="LiveId" clId="{47381711-A8C6-487F-B478-F1510AC8C65D}" dt="2026-08-30T22:28:41.176" v="4242" actId="47"/>
        <pc:sldMkLst>
          <pc:docMk/>
          <pc:sldMk cId="0" sldId="286"/>
        </pc:sldMkLst>
      </pc:sldChg>
      <pc:sldChg chg="add del">
        <pc:chgData name="John Oakes" userId="1a36f0057432ea1f" providerId="LiveId" clId="{47381711-A8C6-487F-B478-F1510AC8C65D}" dt="2026-08-29T20:08:30.262" v="2617" actId="47"/>
        <pc:sldMkLst>
          <pc:docMk/>
          <pc:sldMk cId="1079750972" sldId="454"/>
        </pc:sldMkLst>
      </pc:sldChg>
      <pc:sldChg chg="add del">
        <pc:chgData name="John Oakes" userId="1a36f0057432ea1f" providerId="LiveId" clId="{47381711-A8C6-487F-B478-F1510AC8C65D}" dt="2026-08-29T20:08:35.869" v="2618" actId="47"/>
        <pc:sldMkLst>
          <pc:docMk/>
          <pc:sldMk cId="2460103498" sldId="455"/>
        </pc:sldMkLst>
      </pc:sldChg>
      <pc:sldChg chg="add del">
        <pc:chgData name="John Oakes" userId="1a36f0057432ea1f" providerId="LiveId" clId="{47381711-A8C6-487F-B478-F1510AC8C65D}" dt="2026-08-29T20:08:29.232" v="2616" actId="47"/>
        <pc:sldMkLst>
          <pc:docMk/>
          <pc:sldMk cId="0" sldId="543"/>
        </pc:sldMkLst>
      </pc:sldChg>
      <pc:sldChg chg="add del">
        <pc:chgData name="John Oakes" userId="1a36f0057432ea1f" providerId="LiveId" clId="{47381711-A8C6-487F-B478-F1510AC8C65D}" dt="2026-08-30T02:06:40.226" v="2795" actId="47"/>
        <pc:sldMkLst>
          <pc:docMk/>
          <pc:sldMk cId="0" sldId="609"/>
        </pc:sldMkLst>
      </pc:sldChg>
      <pc:sldChg chg="add del">
        <pc:chgData name="John Oakes" userId="1a36f0057432ea1f" providerId="LiveId" clId="{47381711-A8C6-487F-B478-F1510AC8C65D}" dt="2026-08-30T22:28:26.817" v="4241" actId="47"/>
        <pc:sldMkLst>
          <pc:docMk/>
          <pc:sldMk cId="3282475642" sldId="615"/>
        </pc:sldMkLst>
      </pc:sldChg>
      <pc:sldChg chg="add del">
        <pc:chgData name="John Oakes" userId="1a36f0057432ea1f" providerId="LiveId" clId="{47381711-A8C6-487F-B478-F1510AC8C65D}" dt="2026-08-30T22:28:26.817" v="4241" actId="47"/>
        <pc:sldMkLst>
          <pc:docMk/>
          <pc:sldMk cId="58535702" sldId="675"/>
        </pc:sldMkLst>
      </pc:sldChg>
      <pc:sldChg chg="add del">
        <pc:chgData name="John Oakes" userId="1a36f0057432ea1f" providerId="LiveId" clId="{47381711-A8C6-487F-B478-F1510AC8C65D}" dt="2026-08-30T22:28:55.021" v="4243" actId="47"/>
        <pc:sldMkLst>
          <pc:docMk/>
          <pc:sldMk cId="1444248880" sldId="706"/>
        </pc:sldMkLst>
      </pc:sldChg>
      <pc:sldChg chg="addSp delSp modSp mod">
        <pc:chgData name="John Oakes" userId="1a36f0057432ea1f" providerId="LiveId" clId="{47381711-A8C6-487F-B478-F1510AC8C65D}" dt="2026-08-29T20:01:33.983" v="2592" actId="1076"/>
        <pc:sldMkLst>
          <pc:docMk/>
          <pc:sldMk cId="3778188137" sldId="792"/>
        </pc:sldMkLst>
        <pc:spChg chg="mod">
          <ac:chgData name="John Oakes" userId="1a36f0057432ea1f" providerId="LiveId" clId="{47381711-A8C6-487F-B478-F1510AC8C65D}" dt="2026-08-29T20:00:56.327" v="2588" actId="20577"/>
          <ac:spMkLst>
            <pc:docMk/>
            <pc:sldMk cId="3778188137" sldId="792"/>
            <ac:spMk id="2" creationId="{303DD7D6-ACAE-4302-A65A-E84D33FA7588}"/>
          </ac:spMkLst>
        </pc:spChg>
        <pc:picChg chg="add del mod">
          <ac:chgData name="John Oakes" userId="1a36f0057432ea1f" providerId="LiveId" clId="{47381711-A8C6-487F-B478-F1510AC8C65D}" dt="2026-08-29T20:01:26.542" v="2590" actId="478"/>
          <ac:picMkLst>
            <pc:docMk/>
            <pc:sldMk cId="3778188137" sldId="792"/>
            <ac:picMk id="5" creationId="{57423E29-3AB9-FBA9-3F9E-9F7F1E183838}"/>
          </ac:picMkLst>
        </pc:picChg>
        <pc:picChg chg="add mod">
          <ac:chgData name="John Oakes" userId="1a36f0057432ea1f" providerId="LiveId" clId="{47381711-A8C6-487F-B478-F1510AC8C65D}" dt="2026-08-29T20:01:33.983" v="2592" actId="1076"/>
          <ac:picMkLst>
            <pc:docMk/>
            <pc:sldMk cId="3778188137" sldId="792"/>
            <ac:picMk id="6" creationId="{49575715-4B4B-5A4A-817E-94BFF0EE1D96}"/>
          </ac:picMkLst>
        </pc:picChg>
      </pc:sldChg>
      <pc:sldChg chg="addSp delSp modSp del mod">
        <pc:chgData name="John Oakes" userId="1a36f0057432ea1f" providerId="LiveId" clId="{47381711-A8C6-487F-B478-F1510AC8C65D}" dt="2026-08-29T20:01:38.734" v="2593" actId="47"/>
        <pc:sldMkLst>
          <pc:docMk/>
          <pc:sldMk cId="1328610030" sldId="795"/>
        </pc:sldMkLst>
        <pc:picChg chg="add del mod">
          <ac:chgData name="John Oakes" userId="1a36f0057432ea1f" providerId="LiveId" clId="{47381711-A8C6-487F-B478-F1510AC8C65D}" dt="2026-08-29T20:01:23.321" v="2589" actId="21"/>
          <ac:picMkLst>
            <pc:docMk/>
            <pc:sldMk cId="1328610030" sldId="795"/>
            <ac:picMk id="5" creationId="{B8760AEA-5085-2FBD-B211-78F0BDA8FDD0}"/>
          </ac:picMkLst>
        </pc:picChg>
      </pc:sldChg>
      <pc:sldChg chg="modSp mod">
        <pc:chgData name="John Oakes" userId="1a36f0057432ea1f" providerId="LiveId" clId="{47381711-A8C6-487F-B478-F1510AC8C65D}" dt="2026-08-23T04:58:46.979" v="482" actId="20577"/>
        <pc:sldMkLst>
          <pc:docMk/>
          <pc:sldMk cId="1439212574" sldId="796"/>
        </pc:sldMkLst>
        <pc:spChg chg="mod">
          <ac:chgData name="John Oakes" userId="1a36f0057432ea1f" providerId="LiveId" clId="{47381711-A8C6-487F-B478-F1510AC8C65D}" dt="2026-08-23T04:56:49.360" v="266" actId="20577"/>
          <ac:spMkLst>
            <pc:docMk/>
            <pc:sldMk cId="1439212574" sldId="796"/>
            <ac:spMk id="2" creationId="{58182B2E-7F21-FDC6-7EED-9CA2E44B2B19}"/>
          </ac:spMkLst>
        </pc:spChg>
        <pc:spChg chg="mod">
          <ac:chgData name="John Oakes" userId="1a36f0057432ea1f" providerId="LiveId" clId="{47381711-A8C6-487F-B478-F1510AC8C65D}" dt="2026-08-23T04:58:46.979" v="482" actId="20577"/>
          <ac:spMkLst>
            <pc:docMk/>
            <pc:sldMk cId="1439212574" sldId="796"/>
            <ac:spMk id="3" creationId="{5214E7B1-7891-F7E5-C754-13C3C133B004}"/>
          </ac:spMkLst>
        </pc:spChg>
      </pc:sldChg>
      <pc:sldChg chg="modSp del mod">
        <pc:chgData name="John Oakes" userId="1a36f0057432ea1f" providerId="LiveId" clId="{47381711-A8C6-487F-B478-F1510AC8C65D}" dt="2026-08-29T20:01:45.764" v="2594" actId="47"/>
        <pc:sldMkLst>
          <pc:docMk/>
          <pc:sldMk cId="4158469747" sldId="797"/>
        </pc:sldMkLst>
      </pc:sldChg>
      <pc:sldChg chg="modSp mod">
        <pc:chgData name="John Oakes" userId="1a36f0057432ea1f" providerId="LiveId" clId="{47381711-A8C6-487F-B478-F1510AC8C65D}" dt="2026-08-23T05:04:48.717" v="884" actId="14100"/>
        <pc:sldMkLst>
          <pc:docMk/>
          <pc:sldMk cId="714740807" sldId="798"/>
        </pc:sldMkLst>
        <pc:spChg chg="mod">
          <ac:chgData name="John Oakes" userId="1a36f0057432ea1f" providerId="LiveId" clId="{47381711-A8C6-487F-B478-F1510AC8C65D}" dt="2026-08-23T05:01:45.335" v="612" actId="20577"/>
          <ac:spMkLst>
            <pc:docMk/>
            <pc:sldMk cId="714740807" sldId="798"/>
            <ac:spMk id="2" creationId="{69058D7A-D745-4063-72F7-B614B0069153}"/>
          </ac:spMkLst>
        </pc:spChg>
        <pc:spChg chg="mod">
          <ac:chgData name="John Oakes" userId="1a36f0057432ea1f" providerId="LiveId" clId="{47381711-A8C6-487F-B478-F1510AC8C65D}" dt="2026-08-23T05:04:48.717" v="884" actId="14100"/>
          <ac:spMkLst>
            <pc:docMk/>
            <pc:sldMk cId="714740807" sldId="798"/>
            <ac:spMk id="3" creationId="{E6C2C23D-EBB9-A210-C1B7-779AAB2477D9}"/>
          </ac:spMkLst>
        </pc:spChg>
      </pc:sldChg>
      <pc:sldChg chg="add del">
        <pc:chgData name="John Oakes" userId="1a36f0057432ea1f" providerId="LiveId" clId="{47381711-A8C6-487F-B478-F1510AC8C65D}" dt="2026-08-30T22:28:26.817" v="4241" actId="47"/>
        <pc:sldMkLst>
          <pc:docMk/>
          <pc:sldMk cId="3821830315" sldId="945"/>
        </pc:sldMkLst>
      </pc:sldChg>
      <pc:sldChg chg="add del">
        <pc:chgData name="John Oakes" userId="1a36f0057432ea1f" providerId="LiveId" clId="{47381711-A8C6-487F-B478-F1510AC8C65D}" dt="2026-08-30T22:28:41.176" v="4242" actId="47"/>
        <pc:sldMkLst>
          <pc:docMk/>
          <pc:sldMk cId="43788876" sldId="947"/>
        </pc:sldMkLst>
      </pc:sldChg>
      <pc:sldChg chg="add del">
        <pc:chgData name="John Oakes" userId="1a36f0057432ea1f" providerId="LiveId" clId="{47381711-A8C6-487F-B478-F1510AC8C65D}" dt="2026-08-30T22:28:55.021" v="4243" actId="47"/>
        <pc:sldMkLst>
          <pc:docMk/>
          <pc:sldMk cId="268123906" sldId="966"/>
        </pc:sldMkLst>
      </pc:sldChg>
      <pc:sldChg chg="add del">
        <pc:chgData name="John Oakes" userId="1a36f0057432ea1f" providerId="LiveId" clId="{47381711-A8C6-487F-B478-F1510AC8C65D}" dt="2026-08-30T15:01:39.118" v="3846" actId="47"/>
        <pc:sldMkLst>
          <pc:docMk/>
          <pc:sldMk cId="54721756" sldId="969"/>
        </pc:sldMkLst>
      </pc:sldChg>
      <pc:sldChg chg="add del">
        <pc:chgData name="John Oakes" userId="1a36f0057432ea1f" providerId="LiveId" clId="{47381711-A8C6-487F-B478-F1510AC8C65D}" dt="2026-08-29T20:08:27.213" v="2615" actId="47"/>
        <pc:sldMkLst>
          <pc:docMk/>
          <pc:sldMk cId="4054011394" sldId="1060"/>
        </pc:sldMkLst>
      </pc:sldChg>
      <pc:sldChg chg="addSp delSp modSp add del mod">
        <pc:chgData name="John Oakes" userId="1a36f0057432ea1f" providerId="LiveId" clId="{47381711-A8C6-487F-B478-F1510AC8C65D}" dt="2026-08-30T22:29:03.142" v="4244" actId="2696"/>
        <pc:sldMkLst>
          <pc:docMk/>
          <pc:sldMk cId="0" sldId="1315"/>
        </pc:sldMkLst>
        <pc:spChg chg="mod">
          <ac:chgData name="John Oakes" userId="1a36f0057432ea1f" providerId="LiveId" clId="{47381711-A8C6-487F-B478-F1510AC8C65D}" dt="2026-08-30T02:11:12.408" v="3036" actId="20577"/>
          <ac:spMkLst>
            <pc:docMk/>
            <pc:sldMk cId="0" sldId="1315"/>
            <ac:spMk id="3" creationId="{0D2CEC56-E14D-6481-34C5-8B1EAF4371A6}"/>
          </ac:spMkLst>
        </pc:spChg>
        <pc:picChg chg="add mod">
          <ac:chgData name="John Oakes" userId="1a36f0057432ea1f" providerId="LiveId" clId="{47381711-A8C6-487F-B478-F1510AC8C65D}" dt="2026-08-30T02:10:45.713" v="2994" actId="1076"/>
          <ac:picMkLst>
            <pc:docMk/>
            <pc:sldMk cId="0" sldId="1315"/>
            <ac:picMk id="4" creationId="{DF4843DE-A9E5-79C3-2F3B-2B962D7BE7D0}"/>
          </ac:picMkLst>
        </pc:picChg>
        <pc:picChg chg="del">
          <ac:chgData name="John Oakes" userId="1a36f0057432ea1f" providerId="LiveId" clId="{47381711-A8C6-487F-B478-F1510AC8C65D}" dt="2026-08-30T02:06:44.792" v="2796" actId="478"/>
          <ac:picMkLst>
            <pc:docMk/>
            <pc:sldMk cId="0" sldId="1315"/>
            <ac:picMk id="5" creationId="{9BCE188D-E452-6412-E276-9E4F9FF2FE09}"/>
          </ac:picMkLst>
        </pc:picChg>
      </pc:sldChg>
      <pc:sldChg chg="modSp new del mod">
        <pc:chgData name="John Oakes" userId="1a36f0057432ea1f" providerId="LiveId" clId="{47381711-A8C6-487F-B478-F1510AC8C65D}" dt="2026-08-29T20:01:57.851" v="2595" actId="47"/>
        <pc:sldMkLst>
          <pc:docMk/>
          <pc:sldMk cId="2828170958" sldId="1315"/>
        </pc:sldMkLst>
      </pc:sldChg>
      <pc:sldChg chg="modSp new mod">
        <pc:chgData name="John Oakes" userId="1a36f0057432ea1f" providerId="LiveId" clId="{47381711-A8C6-487F-B478-F1510AC8C65D}" dt="2026-08-29T23:38:02.472" v="2754" actId="255"/>
        <pc:sldMkLst>
          <pc:docMk/>
          <pc:sldMk cId="613805422" sldId="1316"/>
        </pc:sldMkLst>
        <pc:spChg chg="mod">
          <ac:chgData name="John Oakes" userId="1a36f0057432ea1f" providerId="LiveId" clId="{47381711-A8C6-487F-B478-F1510AC8C65D}" dt="2026-08-29T23:37:44.131" v="2750" actId="14100"/>
          <ac:spMkLst>
            <pc:docMk/>
            <pc:sldMk cId="613805422" sldId="1316"/>
            <ac:spMk id="2" creationId="{23CE43B7-8DB1-53B2-6BE4-B55E302DAF73}"/>
          </ac:spMkLst>
        </pc:spChg>
        <pc:spChg chg="mod">
          <ac:chgData name="John Oakes" userId="1a36f0057432ea1f" providerId="LiveId" clId="{47381711-A8C6-487F-B478-F1510AC8C65D}" dt="2026-08-29T23:38:02.472" v="2754" actId="255"/>
          <ac:spMkLst>
            <pc:docMk/>
            <pc:sldMk cId="613805422" sldId="1316"/>
            <ac:spMk id="3" creationId="{8F376D7B-0428-FB1B-42F4-48D1DCDDEA13}"/>
          </ac:spMkLst>
        </pc:spChg>
      </pc:sldChg>
      <pc:sldChg chg="addSp delSp modSp new del mod ord">
        <pc:chgData name="John Oakes" userId="1a36f0057432ea1f" providerId="LiveId" clId="{47381711-A8C6-487F-B478-F1510AC8C65D}" dt="2026-08-30T22:28:26.817" v="4241" actId="47"/>
        <pc:sldMkLst>
          <pc:docMk/>
          <pc:sldMk cId="2271408034" sldId="1317"/>
        </pc:sldMkLst>
        <pc:spChg chg="mod">
          <ac:chgData name="John Oakes" userId="1a36f0057432ea1f" providerId="LiveId" clId="{47381711-A8C6-487F-B478-F1510AC8C65D}" dt="2026-08-29T23:35:41.753" v="2650" actId="20577"/>
          <ac:spMkLst>
            <pc:docMk/>
            <pc:sldMk cId="2271408034" sldId="1317"/>
            <ac:spMk id="2" creationId="{4DAF1910-0E4A-2706-F04E-37797A1110B9}"/>
          </ac:spMkLst>
        </pc:spChg>
        <pc:spChg chg="del">
          <ac:chgData name="John Oakes" userId="1a36f0057432ea1f" providerId="LiveId" clId="{47381711-A8C6-487F-B478-F1510AC8C65D}" dt="2026-08-29T20:02:54.787" v="2611" actId="931"/>
          <ac:spMkLst>
            <pc:docMk/>
            <pc:sldMk cId="2271408034" sldId="1317"/>
            <ac:spMk id="3" creationId="{4833A709-EE4E-5BC5-D1F6-00AB283C95BF}"/>
          </ac:spMkLst>
        </pc:spChg>
        <pc:picChg chg="add mod ord">
          <ac:chgData name="John Oakes" userId="1a36f0057432ea1f" providerId="LiveId" clId="{47381711-A8C6-487F-B478-F1510AC8C65D}" dt="2026-08-29T23:35:52.046" v="2652" actId="1076"/>
          <ac:picMkLst>
            <pc:docMk/>
            <pc:sldMk cId="2271408034" sldId="1317"/>
            <ac:picMk id="5" creationId="{64AA710B-FAA6-FF97-0EB0-A1299DF17194}"/>
          </ac:picMkLst>
        </pc:picChg>
      </pc:sldChg>
      <pc:sldChg chg="modSp new del mod">
        <pc:chgData name="John Oakes" userId="1a36f0057432ea1f" providerId="LiveId" clId="{47381711-A8C6-487F-B478-F1510AC8C65D}" dt="2026-08-29T20:02:04.534" v="2596" actId="47"/>
        <pc:sldMkLst>
          <pc:docMk/>
          <pc:sldMk cId="4153565862" sldId="1317"/>
        </pc:sldMkLst>
      </pc:sldChg>
      <pc:sldChg chg="addSp delSp modSp new del mod ord">
        <pc:chgData name="John Oakes" userId="1a36f0057432ea1f" providerId="LiveId" clId="{47381711-A8C6-487F-B478-F1510AC8C65D}" dt="2026-08-30T22:28:26.817" v="4241" actId="47"/>
        <pc:sldMkLst>
          <pc:docMk/>
          <pc:sldMk cId="1430319602" sldId="1318"/>
        </pc:sldMkLst>
        <pc:spChg chg="mod">
          <ac:chgData name="John Oakes" userId="1a36f0057432ea1f" providerId="LiveId" clId="{47381711-A8C6-487F-B478-F1510AC8C65D}" dt="2026-08-29T23:36:43.606" v="2685" actId="20577"/>
          <ac:spMkLst>
            <pc:docMk/>
            <pc:sldMk cId="1430319602" sldId="1318"/>
            <ac:spMk id="2" creationId="{C53BFD87-28AF-D232-90E8-7F53CF3C20DE}"/>
          </ac:spMkLst>
        </pc:spChg>
        <pc:spChg chg="del">
          <ac:chgData name="John Oakes" userId="1a36f0057432ea1f" providerId="LiveId" clId="{47381711-A8C6-487F-B478-F1510AC8C65D}" dt="2026-08-29T20:03:21.136" v="2613" actId="931"/>
          <ac:spMkLst>
            <pc:docMk/>
            <pc:sldMk cId="1430319602" sldId="1318"/>
            <ac:spMk id="3" creationId="{9729242D-9512-D949-E0C8-BE4A0765A58D}"/>
          </ac:spMkLst>
        </pc:spChg>
        <pc:picChg chg="add mod ord">
          <ac:chgData name="John Oakes" userId="1a36f0057432ea1f" providerId="LiveId" clId="{47381711-A8C6-487F-B478-F1510AC8C65D}" dt="2026-08-29T23:36:53.561" v="2687" actId="1076"/>
          <ac:picMkLst>
            <pc:docMk/>
            <pc:sldMk cId="1430319602" sldId="1318"/>
            <ac:picMk id="5" creationId="{7A7DE026-3EE1-D2F2-11C2-7F54533CD03C}"/>
          </ac:picMkLst>
        </pc:picChg>
      </pc:sldChg>
      <pc:sldChg chg="addSp modSp new del mod">
        <pc:chgData name="John Oakes" userId="1a36f0057432ea1f" providerId="LiveId" clId="{47381711-A8C6-487F-B478-F1510AC8C65D}" dt="2026-08-29T20:02:07.606" v="2597" actId="47"/>
        <pc:sldMkLst>
          <pc:docMk/>
          <pc:sldMk cId="1945088087" sldId="1318"/>
        </pc:sldMkLst>
      </pc:sldChg>
      <pc:sldChg chg="addSp delSp modSp new del mod ord">
        <pc:chgData name="John Oakes" userId="1a36f0057432ea1f" providerId="LiveId" clId="{47381711-A8C6-487F-B478-F1510AC8C65D}" dt="2026-08-30T22:28:26.817" v="4241" actId="47"/>
        <pc:sldMkLst>
          <pc:docMk/>
          <pc:sldMk cId="2225338730" sldId="1319"/>
        </pc:sldMkLst>
        <pc:spChg chg="mod">
          <ac:chgData name="John Oakes" userId="1a36f0057432ea1f" providerId="LiveId" clId="{47381711-A8C6-487F-B478-F1510AC8C65D}" dt="2026-08-29T23:36:21.429" v="2671" actId="14100"/>
          <ac:spMkLst>
            <pc:docMk/>
            <pc:sldMk cId="2225338730" sldId="1319"/>
            <ac:spMk id="2" creationId="{E4BBE492-D3DC-863C-6997-087CC7CCE556}"/>
          </ac:spMkLst>
        </pc:spChg>
        <pc:spChg chg="del">
          <ac:chgData name="John Oakes" userId="1a36f0057432ea1f" providerId="LiveId" clId="{47381711-A8C6-487F-B478-F1510AC8C65D}" dt="2026-08-29T20:03:11.225" v="2612" actId="931"/>
          <ac:spMkLst>
            <pc:docMk/>
            <pc:sldMk cId="2225338730" sldId="1319"/>
            <ac:spMk id="3" creationId="{7C3788EF-8ACB-7E95-0A06-092164AC81E7}"/>
          </ac:spMkLst>
        </pc:spChg>
        <pc:picChg chg="add mod ord">
          <ac:chgData name="John Oakes" userId="1a36f0057432ea1f" providerId="LiveId" clId="{47381711-A8C6-487F-B478-F1510AC8C65D}" dt="2026-08-29T23:36:17.055" v="2670" actId="1076"/>
          <ac:picMkLst>
            <pc:docMk/>
            <pc:sldMk cId="2225338730" sldId="1319"/>
            <ac:picMk id="5" creationId="{7F97640A-66B8-4C63-3A89-DEAB718E044C}"/>
          </ac:picMkLst>
        </pc:picChg>
      </pc:sldChg>
      <pc:sldChg chg="addSp modSp new del mod">
        <pc:chgData name="John Oakes" userId="1a36f0057432ea1f" providerId="LiveId" clId="{47381711-A8C6-487F-B478-F1510AC8C65D}" dt="2026-08-29T20:02:09.142" v="2598" actId="47"/>
        <pc:sldMkLst>
          <pc:docMk/>
          <pc:sldMk cId="3732197959" sldId="1319"/>
        </pc:sldMkLst>
      </pc:sldChg>
      <pc:sldChg chg="addSp delSp modSp new del mod">
        <pc:chgData name="John Oakes" userId="1a36f0057432ea1f" providerId="LiveId" clId="{47381711-A8C6-487F-B478-F1510AC8C65D}" dt="2026-08-29T20:02:11.611" v="2599" actId="47"/>
        <pc:sldMkLst>
          <pc:docMk/>
          <pc:sldMk cId="482064520" sldId="1320"/>
        </pc:sldMkLst>
      </pc:sldChg>
      <pc:sldChg chg="addSp modSp new mod">
        <pc:chgData name="John Oakes" userId="1a36f0057432ea1f" providerId="LiveId" clId="{47381711-A8C6-487F-B478-F1510AC8C65D}" dt="2026-08-30T03:02:00.993" v="3314" actId="1076"/>
        <pc:sldMkLst>
          <pc:docMk/>
          <pc:sldMk cId="2347465412" sldId="1320"/>
        </pc:sldMkLst>
        <pc:spChg chg="mod">
          <ac:chgData name="John Oakes" userId="1a36f0057432ea1f" providerId="LiveId" clId="{47381711-A8C6-487F-B478-F1510AC8C65D}" dt="2026-08-30T02:57:40.151" v="3305" actId="20577"/>
          <ac:spMkLst>
            <pc:docMk/>
            <pc:sldMk cId="2347465412" sldId="1320"/>
            <ac:spMk id="2" creationId="{F7AB6E56-3E8B-F29E-CA90-08F1E757E65C}"/>
          </ac:spMkLst>
        </pc:spChg>
        <pc:spChg chg="mod">
          <ac:chgData name="John Oakes" userId="1a36f0057432ea1f" providerId="LiveId" clId="{47381711-A8C6-487F-B478-F1510AC8C65D}" dt="2026-08-30T03:01:42.929" v="3308" actId="14100"/>
          <ac:spMkLst>
            <pc:docMk/>
            <pc:sldMk cId="2347465412" sldId="1320"/>
            <ac:spMk id="3" creationId="{E1CBE73A-0ACA-D5C9-EB65-13E195BE7686}"/>
          </ac:spMkLst>
        </pc:spChg>
        <pc:picChg chg="add mod">
          <ac:chgData name="John Oakes" userId="1a36f0057432ea1f" providerId="LiveId" clId="{47381711-A8C6-487F-B478-F1510AC8C65D}" dt="2026-08-30T03:02:00.993" v="3314" actId="1076"/>
          <ac:picMkLst>
            <pc:docMk/>
            <pc:sldMk cId="2347465412" sldId="1320"/>
            <ac:picMk id="4" creationId="{4B2E0187-FFCC-B3CE-F2F5-BF3C36D5503B}"/>
          </ac:picMkLst>
        </pc:picChg>
      </pc:sldChg>
      <pc:sldChg chg="modSp new mod">
        <pc:chgData name="John Oakes" userId="1a36f0057432ea1f" providerId="LiveId" clId="{47381711-A8C6-487F-B478-F1510AC8C65D}" dt="2026-08-30T03:06:53.890" v="3399" actId="20577"/>
        <pc:sldMkLst>
          <pc:docMk/>
          <pc:sldMk cId="2396543425" sldId="1321"/>
        </pc:sldMkLst>
        <pc:spChg chg="mod">
          <ac:chgData name="John Oakes" userId="1a36f0057432ea1f" providerId="LiveId" clId="{47381711-A8C6-487F-B478-F1510AC8C65D}" dt="2026-08-30T03:04:06.980" v="3350" actId="255"/>
          <ac:spMkLst>
            <pc:docMk/>
            <pc:sldMk cId="2396543425" sldId="1321"/>
            <ac:spMk id="2" creationId="{867E1D3E-5605-341C-24E0-220DB43DCE4D}"/>
          </ac:spMkLst>
        </pc:spChg>
        <pc:spChg chg="mod">
          <ac:chgData name="John Oakes" userId="1a36f0057432ea1f" providerId="LiveId" clId="{47381711-A8C6-487F-B478-F1510AC8C65D}" dt="2026-08-30T03:06:53.890" v="3399" actId="20577"/>
          <ac:spMkLst>
            <pc:docMk/>
            <pc:sldMk cId="2396543425" sldId="1321"/>
            <ac:spMk id="3" creationId="{7DAE2E62-3582-E301-4634-E171CA3D9AF4}"/>
          </ac:spMkLst>
        </pc:spChg>
      </pc:sldChg>
      <pc:sldChg chg="modSp new del mod">
        <pc:chgData name="John Oakes" userId="1a36f0057432ea1f" providerId="LiveId" clId="{47381711-A8C6-487F-B478-F1510AC8C65D}" dt="2026-08-29T20:02:13.973" v="2600" actId="47"/>
        <pc:sldMkLst>
          <pc:docMk/>
          <pc:sldMk cId="3041475916" sldId="1321"/>
        </pc:sldMkLst>
      </pc:sldChg>
      <pc:sldChg chg="addSp delSp modSp new mod">
        <pc:chgData name="John Oakes" userId="1a36f0057432ea1f" providerId="LiveId" clId="{47381711-A8C6-487F-B478-F1510AC8C65D}" dt="2026-08-30T03:08:26.206" v="3566" actId="20577"/>
        <pc:sldMkLst>
          <pc:docMk/>
          <pc:sldMk cId="1024394937" sldId="1322"/>
        </pc:sldMkLst>
        <pc:spChg chg="mod">
          <ac:chgData name="John Oakes" userId="1a36f0057432ea1f" providerId="LiveId" clId="{47381711-A8C6-487F-B478-F1510AC8C65D}" dt="2026-08-30T03:07:30.095" v="3446" actId="20577"/>
          <ac:spMkLst>
            <pc:docMk/>
            <pc:sldMk cId="1024394937" sldId="1322"/>
            <ac:spMk id="2" creationId="{3FDC4BDD-E244-E8BA-734B-6BDE2C452AC7}"/>
          </ac:spMkLst>
        </pc:spChg>
        <pc:spChg chg="mod">
          <ac:chgData name="John Oakes" userId="1a36f0057432ea1f" providerId="LiveId" clId="{47381711-A8C6-487F-B478-F1510AC8C65D}" dt="2026-08-30T03:08:26.206" v="3566" actId="20577"/>
          <ac:spMkLst>
            <pc:docMk/>
            <pc:sldMk cId="1024394937" sldId="1322"/>
            <ac:spMk id="3" creationId="{C6DF35E7-55E3-ECA0-4473-68EF56A9C92F}"/>
          </ac:spMkLst>
        </pc:spChg>
        <pc:picChg chg="add del">
          <ac:chgData name="John Oakes" userId="1a36f0057432ea1f" providerId="LiveId" clId="{47381711-A8C6-487F-B478-F1510AC8C65D}" dt="2026-08-30T02:06:26.203" v="2793" actId="22"/>
          <ac:picMkLst>
            <pc:docMk/>
            <pc:sldMk cId="1024394937" sldId="1322"/>
            <ac:picMk id="5" creationId="{D6211F3F-A5CF-559A-4F83-ED85C62E35CD}"/>
          </ac:picMkLst>
        </pc:picChg>
      </pc:sldChg>
      <pc:sldChg chg="modSp new mod ord">
        <pc:chgData name="John Oakes" userId="1a36f0057432ea1f" providerId="LiveId" clId="{47381711-A8C6-487F-B478-F1510AC8C65D}" dt="2026-08-30T02:56:48.129" v="3285" actId="14100"/>
        <pc:sldMkLst>
          <pc:docMk/>
          <pc:sldMk cId="1674962058" sldId="1323"/>
        </pc:sldMkLst>
        <pc:spChg chg="mod">
          <ac:chgData name="John Oakes" userId="1a36f0057432ea1f" providerId="LiveId" clId="{47381711-A8C6-487F-B478-F1510AC8C65D}" dt="2026-08-29T23:38:52.190" v="2789" actId="20577"/>
          <ac:spMkLst>
            <pc:docMk/>
            <pc:sldMk cId="1674962058" sldId="1323"/>
            <ac:spMk id="2" creationId="{A3948262-EB93-0A5B-092C-FC88B263CF63}"/>
          </ac:spMkLst>
        </pc:spChg>
        <pc:spChg chg="mod">
          <ac:chgData name="John Oakes" userId="1a36f0057432ea1f" providerId="LiveId" clId="{47381711-A8C6-487F-B478-F1510AC8C65D}" dt="2026-08-30T02:56:48.129" v="3285" actId="14100"/>
          <ac:spMkLst>
            <pc:docMk/>
            <pc:sldMk cId="1674962058" sldId="1323"/>
            <ac:spMk id="3" creationId="{95D2EB82-B2F0-BD97-5424-EA8BE6F7A0F6}"/>
          </ac:spMkLst>
        </pc:spChg>
      </pc:sldChg>
      <pc:sldChg chg="addSp delSp modSp add del mod">
        <pc:chgData name="John Oakes" userId="1a36f0057432ea1f" providerId="LiveId" clId="{47381711-A8C6-487F-B478-F1510AC8C65D}" dt="2026-08-30T22:29:03.142" v="4244" actId="2696"/>
        <pc:sldMkLst>
          <pc:docMk/>
          <pc:sldMk cId="0" sldId="1324"/>
        </pc:sldMkLst>
        <pc:spChg chg="mod">
          <ac:chgData name="John Oakes" userId="1a36f0057432ea1f" providerId="LiveId" clId="{47381711-A8C6-487F-B478-F1510AC8C65D}" dt="2026-08-30T02:14:09.662" v="3075" actId="14100"/>
          <ac:spMkLst>
            <pc:docMk/>
            <pc:sldMk cId="0" sldId="1324"/>
            <ac:spMk id="2" creationId="{F83DC2FB-DD61-770C-2DD5-5A5EBF55E12B}"/>
          </ac:spMkLst>
        </pc:spChg>
        <pc:spChg chg="mod">
          <ac:chgData name="John Oakes" userId="1a36f0057432ea1f" providerId="LiveId" clId="{47381711-A8C6-487F-B478-F1510AC8C65D}" dt="2026-08-30T02:14:31.015" v="3131" actId="20577"/>
          <ac:spMkLst>
            <pc:docMk/>
            <pc:sldMk cId="0" sldId="1324"/>
            <ac:spMk id="5" creationId="{B248CAF4-7AA9-790F-2E60-AAEA1DEDFC1F}"/>
          </ac:spMkLst>
        </pc:spChg>
        <pc:picChg chg="add mod">
          <ac:chgData name="John Oakes" userId="1a36f0057432ea1f" providerId="LiveId" clId="{47381711-A8C6-487F-B478-F1510AC8C65D}" dt="2026-08-30T02:50:39.855" v="3135" actId="1076"/>
          <ac:picMkLst>
            <pc:docMk/>
            <pc:sldMk cId="0" sldId="1324"/>
            <ac:picMk id="4" creationId="{E214B4A8-0281-FEDD-D1A4-DDDE84EE84BD}"/>
          </ac:picMkLst>
        </pc:picChg>
        <pc:picChg chg="del">
          <ac:chgData name="John Oakes" userId="1a36f0057432ea1f" providerId="LiveId" clId="{47381711-A8C6-487F-B478-F1510AC8C65D}" dt="2026-08-30T02:11:39.578" v="3037" actId="478"/>
          <ac:picMkLst>
            <pc:docMk/>
            <pc:sldMk cId="0" sldId="1324"/>
            <ac:picMk id="6" creationId="{C80D0339-A416-D5FE-3819-068EB82C7EDA}"/>
          </ac:picMkLst>
        </pc:picChg>
      </pc:sldChg>
      <pc:sldChg chg="modSp new mod">
        <pc:chgData name="John Oakes" userId="1a36f0057432ea1f" providerId="LiveId" clId="{47381711-A8C6-487F-B478-F1510AC8C65D}" dt="2026-08-30T14:24:23.257" v="3834" actId="255"/>
        <pc:sldMkLst>
          <pc:docMk/>
          <pc:sldMk cId="3783773870" sldId="1325"/>
        </pc:sldMkLst>
        <pc:spChg chg="mod">
          <ac:chgData name="John Oakes" userId="1a36f0057432ea1f" providerId="LiveId" clId="{47381711-A8C6-487F-B478-F1510AC8C65D}" dt="2026-08-30T03:09:10.079" v="3573" actId="20577"/>
          <ac:spMkLst>
            <pc:docMk/>
            <pc:sldMk cId="3783773870" sldId="1325"/>
            <ac:spMk id="2" creationId="{3736DF6C-6F34-9F72-89AE-DE70EA8FB883}"/>
          </ac:spMkLst>
        </pc:spChg>
        <pc:spChg chg="mod">
          <ac:chgData name="John Oakes" userId="1a36f0057432ea1f" providerId="LiveId" clId="{47381711-A8C6-487F-B478-F1510AC8C65D}" dt="2026-08-30T14:24:23.257" v="3834" actId="255"/>
          <ac:spMkLst>
            <pc:docMk/>
            <pc:sldMk cId="3783773870" sldId="1325"/>
            <ac:spMk id="3" creationId="{2BD58C97-B9A1-B8AF-999A-90E5A3F3942E}"/>
          </ac:spMkLst>
        </pc:spChg>
      </pc:sldChg>
      <pc:sldChg chg="new del">
        <pc:chgData name="John Oakes" userId="1a36f0057432ea1f" providerId="LiveId" clId="{47381711-A8C6-487F-B478-F1510AC8C65D}" dt="2026-08-30T14:24:29.543" v="3835" actId="47"/>
        <pc:sldMkLst>
          <pc:docMk/>
          <pc:sldMk cId="1539791397" sldId="1326"/>
        </pc:sldMkLst>
      </pc:sldChg>
      <pc:sldChg chg="addSp modSp new mod">
        <pc:chgData name="John Oakes" userId="1a36f0057432ea1f" providerId="LiveId" clId="{47381711-A8C6-487F-B478-F1510AC8C65D}" dt="2026-08-30T16:00:01.026" v="3948" actId="20577"/>
        <pc:sldMkLst>
          <pc:docMk/>
          <pc:sldMk cId="4082177019" sldId="1326"/>
        </pc:sldMkLst>
        <pc:spChg chg="mod">
          <ac:chgData name="John Oakes" userId="1a36f0057432ea1f" providerId="LiveId" clId="{47381711-A8C6-487F-B478-F1510AC8C65D}" dt="2026-08-30T15:58:06.206" v="3893" actId="20577"/>
          <ac:spMkLst>
            <pc:docMk/>
            <pc:sldMk cId="4082177019" sldId="1326"/>
            <ac:spMk id="2" creationId="{E134AF84-A56C-7257-470B-9DEB5E1E7DA0}"/>
          </ac:spMkLst>
        </pc:spChg>
        <pc:spChg chg="mod">
          <ac:chgData name="John Oakes" userId="1a36f0057432ea1f" providerId="LiveId" clId="{47381711-A8C6-487F-B478-F1510AC8C65D}" dt="2026-08-30T16:00:01.026" v="3948" actId="20577"/>
          <ac:spMkLst>
            <pc:docMk/>
            <pc:sldMk cId="4082177019" sldId="1326"/>
            <ac:spMk id="3" creationId="{A9D9E93C-EC04-EE6D-C6E4-71BFB2060FFE}"/>
          </ac:spMkLst>
        </pc:spChg>
        <pc:picChg chg="add mod">
          <ac:chgData name="John Oakes" userId="1a36f0057432ea1f" providerId="LiveId" clId="{47381711-A8C6-487F-B478-F1510AC8C65D}" dt="2026-08-30T15:59:03.623" v="3899" actId="1076"/>
          <ac:picMkLst>
            <pc:docMk/>
            <pc:sldMk cId="4082177019" sldId="1326"/>
            <ac:picMk id="4" creationId="{4420DBAE-B38B-999C-7ED5-DB30FE51AC6B}"/>
          </ac:picMkLst>
        </pc:picChg>
      </pc:sldChg>
      <pc:sldChg chg="new del">
        <pc:chgData name="John Oakes" userId="1a36f0057432ea1f" providerId="LiveId" clId="{47381711-A8C6-487F-B478-F1510AC8C65D}" dt="2026-08-30T14:24:31.664" v="3836" actId="47"/>
        <pc:sldMkLst>
          <pc:docMk/>
          <pc:sldMk cId="1008170270" sldId="1327"/>
        </pc:sldMkLst>
      </pc:sldChg>
      <pc:sldChg chg="addSp modSp new mod">
        <pc:chgData name="John Oakes" userId="1a36f0057432ea1f" providerId="LiveId" clId="{47381711-A8C6-487F-B478-F1510AC8C65D}" dt="2026-08-30T16:04:39.774" v="4075" actId="255"/>
        <pc:sldMkLst>
          <pc:docMk/>
          <pc:sldMk cId="2700331219" sldId="1327"/>
        </pc:sldMkLst>
        <pc:spChg chg="mod">
          <ac:chgData name="John Oakes" userId="1a36f0057432ea1f" providerId="LiveId" clId="{47381711-A8C6-487F-B478-F1510AC8C65D}" dt="2026-08-30T16:01:49.906" v="3973" actId="14100"/>
          <ac:spMkLst>
            <pc:docMk/>
            <pc:sldMk cId="2700331219" sldId="1327"/>
            <ac:spMk id="2" creationId="{493751DC-4F94-1D59-E694-78C0671EB46D}"/>
          </ac:spMkLst>
        </pc:spChg>
        <pc:spChg chg="mod">
          <ac:chgData name="John Oakes" userId="1a36f0057432ea1f" providerId="LiveId" clId="{47381711-A8C6-487F-B478-F1510AC8C65D}" dt="2026-08-30T16:04:39.774" v="4075" actId="255"/>
          <ac:spMkLst>
            <pc:docMk/>
            <pc:sldMk cId="2700331219" sldId="1327"/>
            <ac:spMk id="3" creationId="{B1A57450-4E88-F6FF-2D6B-42C0F8210E29}"/>
          </ac:spMkLst>
        </pc:spChg>
        <pc:picChg chg="add mod">
          <ac:chgData name="John Oakes" userId="1a36f0057432ea1f" providerId="LiveId" clId="{47381711-A8C6-487F-B478-F1510AC8C65D}" dt="2026-08-30T16:01:52.801" v="3974" actId="1076"/>
          <ac:picMkLst>
            <pc:docMk/>
            <pc:sldMk cId="2700331219" sldId="1327"/>
            <ac:picMk id="5" creationId="{4B38F318-848A-4372-058B-CA87C1D344F3}"/>
          </ac:picMkLst>
        </pc:picChg>
      </pc:sldChg>
      <pc:sldChg chg="addSp modSp new mod">
        <pc:chgData name="John Oakes" userId="1a36f0057432ea1f" providerId="LiveId" clId="{47381711-A8C6-487F-B478-F1510AC8C65D}" dt="2026-08-30T16:08:07.458" v="4240" actId="1076"/>
        <pc:sldMkLst>
          <pc:docMk/>
          <pc:sldMk cId="1662745538" sldId="1328"/>
        </pc:sldMkLst>
        <pc:spChg chg="mod">
          <ac:chgData name="John Oakes" userId="1a36f0057432ea1f" providerId="LiveId" clId="{47381711-A8C6-487F-B478-F1510AC8C65D}" dt="2026-08-30T16:05:19.060" v="4136" actId="20577"/>
          <ac:spMkLst>
            <pc:docMk/>
            <pc:sldMk cId="1662745538" sldId="1328"/>
            <ac:spMk id="2" creationId="{4ED2875F-1E4C-A81F-9337-02B623AB0195}"/>
          </ac:spMkLst>
        </pc:spChg>
        <pc:spChg chg="mod">
          <ac:chgData name="John Oakes" userId="1a36f0057432ea1f" providerId="LiveId" clId="{47381711-A8C6-487F-B478-F1510AC8C65D}" dt="2026-08-30T16:06:52.881" v="4238" actId="14100"/>
          <ac:spMkLst>
            <pc:docMk/>
            <pc:sldMk cId="1662745538" sldId="1328"/>
            <ac:spMk id="3" creationId="{82D80ABC-9360-C5F8-C48E-C517D8BA0A80}"/>
          </ac:spMkLst>
        </pc:spChg>
        <pc:picChg chg="add mod">
          <ac:chgData name="John Oakes" userId="1a36f0057432ea1f" providerId="LiveId" clId="{47381711-A8C6-487F-B478-F1510AC8C65D}" dt="2026-08-30T16:08:07.458" v="4240" actId="1076"/>
          <ac:picMkLst>
            <pc:docMk/>
            <pc:sldMk cId="1662745538" sldId="1328"/>
            <ac:picMk id="5" creationId="{653FDE13-3E17-43B2-A6E0-B6BBD245D17E}"/>
          </ac:picMkLst>
        </pc:picChg>
      </pc:sldChg>
      <pc:sldChg chg="modSp new del mod">
        <pc:chgData name="John Oakes" userId="1a36f0057432ea1f" providerId="LiveId" clId="{47381711-A8C6-487F-B478-F1510AC8C65D}" dt="2026-08-29T20:02:17.454" v="2601" actId="47"/>
        <pc:sldMkLst>
          <pc:docMk/>
          <pc:sldMk cId="1432792295" sldId="1331"/>
        </pc:sldMkLst>
      </pc:sldChg>
      <pc:sldMasterChg chg="del delSldLayout">
        <pc:chgData name="John Oakes" userId="1a36f0057432ea1f" providerId="LiveId" clId="{47381711-A8C6-487F-B478-F1510AC8C65D}" dt="2026-08-30T22:28:26.817" v="4241" actId="47"/>
        <pc:sldMasterMkLst>
          <pc:docMk/>
          <pc:sldMasterMk cId="2382414006" sldId="2147483708"/>
        </pc:sldMasterMkLst>
        <pc:sldLayoutChg chg="del">
          <pc:chgData name="John Oakes" userId="1a36f0057432ea1f" providerId="LiveId" clId="{47381711-A8C6-487F-B478-F1510AC8C65D}" dt="2026-08-30T22:28:26.817" v="4241" actId="47"/>
          <pc:sldLayoutMkLst>
            <pc:docMk/>
            <pc:sldMasterMk cId="2382414006" sldId="2147483708"/>
            <pc:sldLayoutMk cId="1463155011" sldId="2147483709"/>
          </pc:sldLayoutMkLst>
        </pc:sldLayoutChg>
        <pc:sldLayoutChg chg="del">
          <pc:chgData name="John Oakes" userId="1a36f0057432ea1f" providerId="LiveId" clId="{47381711-A8C6-487F-B478-F1510AC8C65D}" dt="2026-08-30T22:28:26.817" v="4241" actId="47"/>
          <pc:sldLayoutMkLst>
            <pc:docMk/>
            <pc:sldMasterMk cId="2382414006" sldId="2147483708"/>
            <pc:sldLayoutMk cId="3272275654" sldId="2147483710"/>
          </pc:sldLayoutMkLst>
        </pc:sldLayoutChg>
        <pc:sldLayoutChg chg="del">
          <pc:chgData name="John Oakes" userId="1a36f0057432ea1f" providerId="LiveId" clId="{47381711-A8C6-487F-B478-F1510AC8C65D}" dt="2026-08-30T22:28:26.817" v="4241" actId="47"/>
          <pc:sldLayoutMkLst>
            <pc:docMk/>
            <pc:sldMasterMk cId="2382414006" sldId="2147483708"/>
            <pc:sldLayoutMk cId="2989413039" sldId="2147483711"/>
          </pc:sldLayoutMkLst>
        </pc:sldLayoutChg>
        <pc:sldLayoutChg chg="del">
          <pc:chgData name="John Oakes" userId="1a36f0057432ea1f" providerId="LiveId" clId="{47381711-A8C6-487F-B478-F1510AC8C65D}" dt="2026-08-30T22:28:26.817" v="4241" actId="47"/>
          <pc:sldLayoutMkLst>
            <pc:docMk/>
            <pc:sldMasterMk cId="2382414006" sldId="2147483708"/>
            <pc:sldLayoutMk cId="153959021" sldId="2147483712"/>
          </pc:sldLayoutMkLst>
        </pc:sldLayoutChg>
        <pc:sldLayoutChg chg="del">
          <pc:chgData name="John Oakes" userId="1a36f0057432ea1f" providerId="LiveId" clId="{47381711-A8C6-487F-B478-F1510AC8C65D}" dt="2026-08-30T22:28:26.817" v="4241" actId="47"/>
          <pc:sldLayoutMkLst>
            <pc:docMk/>
            <pc:sldMasterMk cId="2382414006" sldId="2147483708"/>
            <pc:sldLayoutMk cId="2417351926" sldId="2147483713"/>
          </pc:sldLayoutMkLst>
        </pc:sldLayoutChg>
        <pc:sldLayoutChg chg="del">
          <pc:chgData name="John Oakes" userId="1a36f0057432ea1f" providerId="LiveId" clId="{47381711-A8C6-487F-B478-F1510AC8C65D}" dt="2026-08-30T22:28:26.817" v="4241" actId="47"/>
          <pc:sldLayoutMkLst>
            <pc:docMk/>
            <pc:sldMasterMk cId="2382414006" sldId="2147483708"/>
            <pc:sldLayoutMk cId="2896301093" sldId="2147483714"/>
          </pc:sldLayoutMkLst>
        </pc:sldLayoutChg>
        <pc:sldLayoutChg chg="del">
          <pc:chgData name="John Oakes" userId="1a36f0057432ea1f" providerId="LiveId" clId="{47381711-A8C6-487F-B478-F1510AC8C65D}" dt="2026-08-30T22:28:26.817" v="4241" actId="47"/>
          <pc:sldLayoutMkLst>
            <pc:docMk/>
            <pc:sldMasterMk cId="2382414006" sldId="2147483708"/>
            <pc:sldLayoutMk cId="2547730074" sldId="2147483715"/>
          </pc:sldLayoutMkLst>
        </pc:sldLayoutChg>
        <pc:sldLayoutChg chg="del">
          <pc:chgData name="John Oakes" userId="1a36f0057432ea1f" providerId="LiveId" clId="{47381711-A8C6-487F-B478-F1510AC8C65D}" dt="2026-08-30T22:28:26.817" v="4241" actId="47"/>
          <pc:sldLayoutMkLst>
            <pc:docMk/>
            <pc:sldMasterMk cId="2382414006" sldId="2147483708"/>
            <pc:sldLayoutMk cId="3598484314" sldId="2147483716"/>
          </pc:sldLayoutMkLst>
        </pc:sldLayoutChg>
        <pc:sldLayoutChg chg="del">
          <pc:chgData name="John Oakes" userId="1a36f0057432ea1f" providerId="LiveId" clId="{47381711-A8C6-487F-B478-F1510AC8C65D}" dt="2026-08-30T22:28:26.817" v="4241" actId="47"/>
          <pc:sldLayoutMkLst>
            <pc:docMk/>
            <pc:sldMasterMk cId="2382414006" sldId="2147483708"/>
            <pc:sldLayoutMk cId="4152326782" sldId="2147483717"/>
          </pc:sldLayoutMkLst>
        </pc:sldLayoutChg>
        <pc:sldLayoutChg chg="del">
          <pc:chgData name="John Oakes" userId="1a36f0057432ea1f" providerId="LiveId" clId="{47381711-A8C6-487F-B478-F1510AC8C65D}" dt="2026-08-30T22:28:26.817" v="4241" actId="47"/>
          <pc:sldLayoutMkLst>
            <pc:docMk/>
            <pc:sldMasterMk cId="2382414006" sldId="2147483708"/>
            <pc:sldLayoutMk cId="562826562" sldId="2147483718"/>
          </pc:sldLayoutMkLst>
        </pc:sldLayoutChg>
        <pc:sldLayoutChg chg="del">
          <pc:chgData name="John Oakes" userId="1a36f0057432ea1f" providerId="LiveId" clId="{47381711-A8C6-487F-B478-F1510AC8C65D}" dt="2026-08-30T22:28:26.817" v="4241" actId="47"/>
          <pc:sldLayoutMkLst>
            <pc:docMk/>
            <pc:sldMasterMk cId="2382414006" sldId="2147483708"/>
            <pc:sldLayoutMk cId="1245696002" sldId="2147483719"/>
          </pc:sldLayoutMkLst>
        </pc:sldLayoutChg>
      </pc:sldMasterChg>
      <pc:sldMasterChg chg="del delSldLayout">
        <pc:chgData name="John Oakes" userId="1a36f0057432ea1f" providerId="LiveId" clId="{47381711-A8C6-487F-B478-F1510AC8C65D}" dt="2026-08-29T20:08:29.232" v="2616" actId="47"/>
        <pc:sldMasterMkLst>
          <pc:docMk/>
          <pc:sldMasterMk cId="3924885210" sldId="2147483720"/>
        </pc:sldMasterMkLst>
        <pc:sldLayoutChg chg="del">
          <pc:chgData name="John Oakes" userId="1a36f0057432ea1f" providerId="LiveId" clId="{47381711-A8C6-487F-B478-F1510AC8C65D}" dt="2026-08-29T20:08:29.232" v="2616" actId="47"/>
          <pc:sldLayoutMkLst>
            <pc:docMk/>
            <pc:sldMasterMk cId="3924885210" sldId="2147483720"/>
            <pc:sldLayoutMk cId="2671408895" sldId="2147483721"/>
          </pc:sldLayoutMkLst>
        </pc:sldLayoutChg>
        <pc:sldLayoutChg chg="del">
          <pc:chgData name="John Oakes" userId="1a36f0057432ea1f" providerId="LiveId" clId="{47381711-A8C6-487F-B478-F1510AC8C65D}" dt="2026-08-29T20:08:29.232" v="2616" actId="47"/>
          <pc:sldLayoutMkLst>
            <pc:docMk/>
            <pc:sldMasterMk cId="3924885210" sldId="2147483720"/>
            <pc:sldLayoutMk cId="1727354886" sldId="2147483722"/>
          </pc:sldLayoutMkLst>
        </pc:sldLayoutChg>
        <pc:sldLayoutChg chg="del">
          <pc:chgData name="John Oakes" userId="1a36f0057432ea1f" providerId="LiveId" clId="{47381711-A8C6-487F-B478-F1510AC8C65D}" dt="2026-08-29T20:08:29.232" v="2616" actId="47"/>
          <pc:sldLayoutMkLst>
            <pc:docMk/>
            <pc:sldMasterMk cId="3924885210" sldId="2147483720"/>
            <pc:sldLayoutMk cId="483540311" sldId="2147483723"/>
          </pc:sldLayoutMkLst>
        </pc:sldLayoutChg>
        <pc:sldLayoutChg chg="del">
          <pc:chgData name="John Oakes" userId="1a36f0057432ea1f" providerId="LiveId" clId="{47381711-A8C6-487F-B478-F1510AC8C65D}" dt="2026-08-29T20:08:29.232" v="2616" actId="47"/>
          <pc:sldLayoutMkLst>
            <pc:docMk/>
            <pc:sldMasterMk cId="3924885210" sldId="2147483720"/>
            <pc:sldLayoutMk cId="1549759739" sldId="2147483724"/>
          </pc:sldLayoutMkLst>
        </pc:sldLayoutChg>
        <pc:sldLayoutChg chg="del">
          <pc:chgData name="John Oakes" userId="1a36f0057432ea1f" providerId="LiveId" clId="{47381711-A8C6-487F-B478-F1510AC8C65D}" dt="2026-08-29T20:08:29.232" v="2616" actId="47"/>
          <pc:sldLayoutMkLst>
            <pc:docMk/>
            <pc:sldMasterMk cId="3924885210" sldId="2147483720"/>
            <pc:sldLayoutMk cId="1036440958" sldId="2147483725"/>
          </pc:sldLayoutMkLst>
        </pc:sldLayoutChg>
        <pc:sldLayoutChg chg="del">
          <pc:chgData name="John Oakes" userId="1a36f0057432ea1f" providerId="LiveId" clId="{47381711-A8C6-487F-B478-F1510AC8C65D}" dt="2026-08-29T20:08:29.232" v="2616" actId="47"/>
          <pc:sldLayoutMkLst>
            <pc:docMk/>
            <pc:sldMasterMk cId="3924885210" sldId="2147483720"/>
            <pc:sldLayoutMk cId="2381156797" sldId="2147483726"/>
          </pc:sldLayoutMkLst>
        </pc:sldLayoutChg>
        <pc:sldLayoutChg chg="del">
          <pc:chgData name="John Oakes" userId="1a36f0057432ea1f" providerId="LiveId" clId="{47381711-A8C6-487F-B478-F1510AC8C65D}" dt="2026-08-29T20:08:29.232" v="2616" actId="47"/>
          <pc:sldLayoutMkLst>
            <pc:docMk/>
            <pc:sldMasterMk cId="3924885210" sldId="2147483720"/>
            <pc:sldLayoutMk cId="3335813933" sldId="2147483727"/>
          </pc:sldLayoutMkLst>
        </pc:sldLayoutChg>
        <pc:sldLayoutChg chg="del">
          <pc:chgData name="John Oakes" userId="1a36f0057432ea1f" providerId="LiveId" clId="{47381711-A8C6-487F-B478-F1510AC8C65D}" dt="2026-08-29T20:08:29.232" v="2616" actId="47"/>
          <pc:sldLayoutMkLst>
            <pc:docMk/>
            <pc:sldMasterMk cId="3924885210" sldId="2147483720"/>
            <pc:sldLayoutMk cId="3003604837" sldId="2147483728"/>
          </pc:sldLayoutMkLst>
        </pc:sldLayoutChg>
        <pc:sldLayoutChg chg="del">
          <pc:chgData name="John Oakes" userId="1a36f0057432ea1f" providerId="LiveId" clId="{47381711-A8C6-487F-B478-F1510AC8C65D}" dt="2026-08-29T20:08:29.232" v="2616" actId="47"/>
          <pc:sldLayoutMkLst>
            <pc:docMk/>
            <pc:sldMasterMk cId="3924885210" sldId="2147483720"/>
            <pc:sldLayoutMk cId="3461381151" sldId="2147483729"/>
          </pc:sldLayoutMkLst>
        </pc:sldLayoutChg>
        <pc:sldLayoutChg chg="del">
          <pc:chgData name="John Oakes" userId="1a36f0057432ea1f" providerId="LiveId" clId="{47381711-A8C6-487F-B478-F1510AC8C65D}" dt="2026-08-29T20:08:29.232" v="2616" actId="47"/>
          <pc:sldLayoutMkLst>
            <pc:docMk/>
            <pc:sldMasterMk cId="3924885210" sldId="2147483720"/>
            <pc:sldLayoutMk cId="3396082887" sldId="2147483730"/>
          </pc:sldLayoutMkLst>
        </pc:sldLayoutChg>
        <pc:sldLayoutChg chg="del">
          <pc:chgData name="John Oakes" userId="1a36f0057432ea1f" providerId="LiveId" clId="{47381711-A8C6-487F-B478-F1510AC8C65D}" dt="2026-08-29T20:08:29.232" v="2616" actId="47"/>
          <pc:sldLayoutMkLst>
            <pc:docMk/>
            <pc:sldMasterMk cId="3924885210" sldId="2147483720"/>
            <pc:sldLayoutMk cId="2726713147" sldId="2147483731"/>
          </pc:sldLayoutMkLst>
        </pc:sldLayoutChg>
      </pc:sldMasterChg>
      <pc:sldMasterChg chg="del delSldLayout">
        <pc:chgData name="John Oakes" userId="1a36f0057432ea1f" providerId="LiveId" clId="{47381711-A8C6-487F-B478-F1510AC8C65D}" dt="2026-08-30T22:28:26.817" v="4241" actId="47"/>
        <pc:sldMasterMkLst>
          <pc:docMk/>
          <pc:sldMasterMk cId="4141163641" sldId="2147483732"/>
        </pc:sldMasterMkLst>
        <pc:sldLayoutChg chg="del">
          <pc:chgData name="John Oakes" userId="1a36f0057432ea1f" providerId="LiveId" clId="{47381711-A8C6-487F-B478-F1510AC8C65D}" dt="2026-08-30T22:28:26.817" v="4241" actId="47"/>
          <pc:sldLayoutMkLst>
            <pc:docMk/>
            <pc:sldMasterMk cId="4141163641" sldId="2147483732"/>
            <pc:sldLayoutMk cId="1513643932" sldId="2147483733"/>
          </pc:sldLayoutMkLst>
        </pc:sldLayoutChg>
        <pc:sldLayoutChg chg="del">
          <pc:chgData name="John Oakes" userId="1a36f0057432ea1f" providerId="LiveId" clId="{47381711-A8C6-487F-B478-F1510AC8C65D}" dt="2026-08-30T22:28:26.817" v="4241" actId="47"/>
          <pc:sldLayoutMkLst>
            <pc:docMk/>
            <pc:sldMasterMk cId="4141163641" sldId="2147483732"/>
            <pc:sldLayoutMk cId="2735574948" sldId="2147483734"/>
          </pc:sldLayoutMkLst>
        </pc:sldLayoutChg>
        <pc:sldLayoutChg chg="del">
          <pc:chgData name="John Oakes" userId="1a36f0057432ea1f" providerId="LiveId" clId="{47381711-A8C6-487F-B478-F1510AC8C65D}" dt="2026-08-30T22:28:26.817" v="4241" actId="47"/>
          <pc:sldLayoutMkLst>
            <pc:docMk/>
            <pc:sldMasterMk cId="4141163641" sldId="2147483732"/>
            <pc:sldLayoutMk cId="2159374569" sldId="2147483735"/>
          </pc:sldLayoutMkLst>
        </pc:sldLayoutChg>
        <pc:sldLayoutChg chg="del">
          <pc:chgData name="John Oakes" userId="1a36f0057432ea1f" providerId="LiveId" clId="{47381711-A8C6-487F-B478-F1510AC8C65D}" dt="2026-08-30T22:28:26.817" v="4241" actId="47"/>
          <pc:sldLayoutMkLst>
            <pc:docMk/>
            <pc:sldMasterMk cId="4141163641" sldId="2147483732"/>
            <pc:sldLayoutMk cId="834100161" sldId="2147483736"/>
          </pc:sldLayoutMkLst>
        </pc:sldLayoutChg>
        <pc:sldLayoutChg chg="del">
          <pc:chgData name="John Oakes" userId="1a36f0057432ea1f" providerId="LiveId" clId="{47381711-A8C6-487F-B478-F1510AC8C65D}" dt="2026-08-30T22:28:26.817" v="4241" actId="47"/>
          <pc:sldLayoutMkLst>
            <pc:docMk/>
            <pc:sldMasterMk cId="4141163641" sldId="2147483732"/>
            <pc:sldLayoutMk cId="4206430319" sldId="2147483737"/>
          </pc:sldLayoutMkLst>
        </pc:sldLayoutChg>
        <pc:sldLayoutChg chg="del">
          <pc:chgData name="John Oakes" userId="1a36f0057432ea1f" providerId="LiveId" clId="{47381711-A8C6-487F-B478-F1510AC8C65D}" dt="2026-08-30T22:28:26.817" v="4241" actId="47"/>
          <pc:sldLayoutMkLst>
            <pc:docMk/>
            <pc:sldMasterMk cId="4141163641" sldId="2147483732"/>
            <pc:sldLayoutMk cId="3102949188" sldId="2147483738"/>
          </pc:sldLayoutMkLst>
        </pc:sldLayoutChg>
        <pc:sldLayoutChg chg="del">
          <pc:chgData name="John Oakes" userId="1a36f0057432ea1f" providerId="LiveId" clId="{47381711-A8C6-487F-B478-F1510AC8C65D}" dt="2026-08-30T22:28:26.817" v="4241" actId="47"/>
          <pc:sldLayoutMkLst>
            <pc:docMk/>
            <pc:sldMasterMk cId="4141163641" sldId="2147483732"/>
            <pc:sldLayoutMk cId="2494290995" sldId="2147483739"/>
          </pc:sldLayoutMkLst>
        </pc:sldLayoutChg>
        <pc:sldLayoutChg chg="del">
          <pc:chgData name="John Oakes" userId="1a36f0057432ea1f" providerId="LiveId" clId="{47381711-A8C6-487F-B478-F1510AC8C65D}" dt="2026-08-30T22:28:26.817" v="4241" actId="47"/>
          <pc:sldLayoutMkLst>
            <pc:docMk/>
            <pc:sldMasterMk cId="4141163641" sldId="2147483732"/>
            <pc:sldLayoutMk cId="475522322" sldId="2147483740"/>
          </pc:sldLayoutMkLst>
        </pc:sldLayoutChg>
        <pc:sldLayoutChg chg="del">
          <pc:chgData name="John Oakes" userId="1a36f0057432ea1f" providerId="LiveId" clId="{47381711-A8C6-487F-B478-F1510AC8C65D}" dt="2026-08-30T22:28:26.817" v="4241" actId="47"/>
          <pc:sldLayoutMkLst>
            <pc:docMk/>
            <pc:sldMasterMk cId="4141163641" sldId="2147483732"/>
            <pc:sldLayoutMk cId="1129420606" sldId="2147483741"/>
          </pc:sldLayoutMkLst>
        </pc:sldLayoutChg>
        <pc:sldLayoutChg chg="del">
          <pc:chgData name="John Oakes" userId="1a36f0057432ea1f" providerId="LiveId" clId="{47381711-A8C6-487F-B478-F1510AC8C65D}" dt="2026-08-30T22:28:26.817" v="4241" actId="47"/>
          <pc:sldLayoutMkLst>
            <pc:docMk/>
            <pc:sldMasterMk cId="4141163641" sldId="2147483732"/>
            <pc:sldLayoutMk cId="858144207" sldId="2147483742"/>
          </pc:sldLayoutMkLst>
        </pc:sldLayoutChg>
        <pc:sldLayoutChg chg="del">
          <pc:chgData name="John Oakes" userId="1a36f0057432ea1f" providerId="LiveId" clId="{47381711-A8C6-487F-B478-F1510AC8C65D}" dt="2026-08-30T22:28:26.817" v="4241" actId="47"/>
          <pc:sldLayoutMkLst>
            <pc:docMk/>
            <pc:sldMasterMk cId="4141163641" sldId="2147483732"/>
            <pc:sldLayoutMk cId="30050472" sldId="2147483743"/>
          </pc:sldLayoutMkLst>
        </pc:sldLayoutChg>
      </pc:sldMasterChg>
      <pc:sldMasterChg chg="del delSldLayout">
        <pc:chgData name="John Oakes" userId="1a36f0057432ea1f" providerId="LiveId" clId="{47381711-A8C6-487F-B478-F1510AC8C65D}" dt="2026-08-30T22:28:41.176" v="4242" actId="47"/>
        <pc:sldMasterMkLst>
          <pc:docMk/>
          <pc:sldMasterMk cId="1192702056" sldId="2147483744"/>
        </pc:sldMasterMkLst>
        <pc:sldLayoutChg chg="del">
          <pc:chgData name="John Oakes" userId="1a36f0057432ea1f" providerId="LiveId" clId="{47381711-A8C6-487F-B478-F1510AC8C65D}" dt="2026-08-30T22:28:41.176" v="4242" actId="47"/>
          <pc:sldLayoutMkLst>
            <pc:docMk/>
            <pc:sldMasterMk cId="1192702056" sldId="2147483744"/>
            <pc:sldLayoutMk cId="1469051921" sldId="2147483745"/>
          </pc:sldLayoutMkLst>
        </pc:sldLayoutChg>
        <pc:sldLayoutChg chg="del">
          <pc:chgData name="John Oakes" userId="1a36f0057432ea1f" providerId="LiveId" clId="{47381711-A8C6-487F-B478-F1510AC8C65D}" dt="2026-08-30T22:28:41.176" v="4242" actId="47"/>
          <pc:sldLayoutMkLst>
            <pc:docMk/>
            <pc:sldMasterMk cId="1192702056" sldId="2147483744"/>
            <pc:sldLayoutMk cId="1853787022" sldId="2147483746"/>
          </pc:sldLayoutMkLst>
        </pc:sldLayoutChg>
        <pc:sldLayoutChg chg="del">
          <pc:chgData name="John Oakes" userId="1a36f0057432ea1f" providerId="LiveId" clId="{47381711-A8C6-487F-B478-F1510AC8C65D}" dt="2026-08-30T22:28:41.176" v="4242" actId="47"/>
          <pc:sldLayoutMkLst>
            <pc:docMk/>
            <pc:sldMasterMk cId="1192702056" sldId="2147483744"/>
            <pc:sldLayoutMk cId="557928932" sldId="2147483747"/>
          </pc:sldLayoutMkLst>
        </pc:sldLayoutChg>
        <pc:sldLayoutChg chg="del">
          <pc:chgData name="John Oakes" userId="1a36f0057432ea1f" providerId="LiveId" clId="{47381711-A8C6-487F-B478-F1510AC8C65D}" dt="2026-08-30T22:28:41.176" v="4242" actId="47"/>
          <pc:sldLayoutMkLst>
            <pc:docMk/>
            <pc:sldMasterMk cId="1192702056" sldId="2147483744"/>
            <pc:sldLayoutMk cId="2228794237" sldId="2147483748"/>
          </pc:sldLayoutMkLst>
        </pc:sldLayoutChg>
        <pc:sldLayoutChg chg="del">
          <pc:chgData name="John Oakes" userId="1a36f0057432ea1f" providerId="LiveId" clId="{47381711-A8C6-487F-B478-F1510AC8C65D}" dt="2026-08-30T22:28:41.176" v="4242" actId="47"/>
          <pc:sldLayoutMkLst>
            <pc:docMk/>
            <pc:sldMasterMk cId="1192702056" sldId="2147483744"/>
            <pc:sldLayoutMk cId="1750286379" sldId="2147483749"/>
          </pc:sldLayoutMkLst>
        </pc:sldLayoutChg>
        <pc:sldLayoutChg chg="del">
          <pc:chgData name="John Oakes" userId="1a36f0057432ea1f" providerId="LiveId" clId="{47381711-A8C6-487F-B478-F1510AC8C65D}" dt="2026-08-30T22:28:41.176" v="4242" actId="47"/>
          <pc:sldLayoutMkLst>
            <pc:docMk/>
            <pc:sldMasterMk cId="1192702056" sldId="2147483744"/>
            <pc:sldLayoutMk cId="3185708921" sldId="2147483750"/>
          </pc:sldLayoutMkLst>
        </pc:sldLayoutChg>
        <pc:sldLayoutChg chg="del">
          <pc:chgData name="John Oakes" userId="1a36f0057432ea1f" providerId="LiveId" clId="{47381711-A8C6-487F-B478-F1510AC8C65D}" dt="2026-08-30T22:28:41.176" v="4242" actId="47"/>
          <pc:sldLayoutMkLst>
            <pc:docMk/>
            <pc:sldMasterMk cId="1192702056" sldId="2147483744"/>
            <pc:sldLayoutMk cId="2939252543" sldId="2147483751"/>
          </pc:sldLayoutMkLst>
        </pc:sldLayoutChg>
        <pc:sldLayoutChg chg="del">
          <pc:chgData name="John Oakes" userId="1a36f0057432ea1f" providerId="LiveId" clId="{47381711-A8C6-487F-B478-F1510AC8C65D}" dt="2026-08-30T22:28:41.176" v="4242" actId="47"/>
          <pc:sldLayoutMkLst>
            <pc:docMk/>
            <pc:sldMasterMk cId="1192702056" sldId="2147483744"/>
            <pc:sldLayoutMk cId="794873534" sldId="2147483752"/>
          </pc:sldLayoutMkLst>
        </pc:sldLayoutChg>
        <pc:sldLayoutChg chg="del">
          <pc:chgData name="John Oakes" userId="1a36f0057432ea1f" providerId="LiveId" clId="{47381711-A8C6-487F-B478-F1510AC8C65D}" dt="2026-08-30T22:28:41.176" v="4242" actId="47"/>
          <pc:sldLayoutMkLst>
            <pc:docMk/>
            <pc:sldMasterMk cId="1192702056" sldId="2147483744"/>
            <pc:sldLayoutMk cId="3331606615" sldId="2147483753"/>
          </pc:sldLayoutMkLst>
        </pc:sldLayoutChg>
        <pc:sldLayoutChg chg="del">
          <pc:chgData name="John Oakes" userId="1a36f0057432ea1f" providerId="LiveId" clId="{47381711-A8C6-487F-B478-F1510AC8C65D}" dt="2026-08-30T22:28:41.176" v="4242" actId="47"/>
          <pc:sldLayoutMkLst>
            <pc:docMk/>
            <pc:sldMasterMk cId="1192702056" sldId="2147483744"/>
            <pc:sldLayoutMk cId="3035768989" sldId="2147483754"/>
          </pc:sldLayoutMkLst>
        </pc:sldLayoutChg>
        <pc:sldLayoutChg chg="del">
          <pc:chgData name="John Oakes" userId="1a36f0057432ea1f" providerId="LiveId" clId="{47381711-A8C6-487F-B478-F1510AC8C65D}" dt="2026-08-30T22:28:41.176" v="4242" actId="47"/>
          <pc:sldLayoutMkLst>
            <pc:docMk/>
            <pc:sldMasterMk cId="1192702056" sldId="2147483744"/>
            <pc:sldLayoutMk cId="953580983" sldId="2147483755"/>
          </pc:sldLayoutMkLst>
        </pc:sldLayoutChg>
      </pc:sldMasterChg>
      <pc:sldMasterChg chg="del delSldLayout">
        <pc:chgData name="John Oakes" userId="1a36f0057432ea1f" providerId="LiveId" clId="{47381711-A8C6-487F-B478-F1510AC8C65D}" dt="2026-08-30T22:28:55.021" v="4243" actId="47"/>
        <pc:sldMasterMkLst>
          <pc:docMk/>
          <pc:sldMasterMk cId="3474414327" sldId="2147483756"/>
        </pc:sldMasterMkLst>
        <pc:sldLayoutChg chg="del">
          <pc:chgData name="John Oakes" userId="1a36f0057432ea1f" providerId="LiveId" clId="{47381711-A8C6-487F-B478-F1510AC8C65D}" dt="2026-08-30T22:28:55.021" v="4243" actId="47"/>
          <pc:sldLayoutMkLst>
            <pc:docMk/>
            <pc:sldMasterMk cId="3474414327" sldId="2147483756"/>
            <pc:sldLayoutMk cId="735252879" sldId="2147483757"/>
          </pc:sldLayoutMkLst>
        </pc:sldLayoutChg>
        <pc:sldLayoutChg chg="del">
          <pc:chgData name="John Oakes" userId="1a36f0057432ea1f" providerId="LiveId" clId="{47381711-A8C6-487F-B478-F1510AC8C65D}" dt="2026-08-30T22:28:55.021" v="4243" actId="47"/>
          <pc:sldLayoutMkLst>
            <pc:docMk/>
            <pc:sldMasterMk cId="3474414327" sldId="2147483756"/>
            <pc:sldLayoutMk cId="2709998478" sldId="2147483758"/>
          </pc:sldLayoutMkLst>
        </pc:sldLayoutChg>
        <pc:sldLayoutChg chg="del">
          <pc:chgData name="John Oakes" userId="1a36f0057432ea1f" providerId="LiveId" clId="{47381711-A8C6-487F-B478-F1510AC8C65D}" dt="2026-08-30T22:28:55.021" v="4243" actId="47"/>
          <pc:sldLayoutMkLst>
            <pc:docMk/>
            <pc:sldMasterMk cId="3474414327" sldId="2147483756"/>
            <pc:sldLayoutMk cId="3767599433" sldId="2147483759"/>
          </pc:sldLayoutMkLst>
        </pc:sldLayoutChg>
        <pc:sldLayoutChg chg="del">
          <pc:chgData name="John Oakes" userId="1a36f0057432ea1f" providerId="LiveId" clId="{47381711-A8C6-487F-B478-F1510AC8C65D}" dt="2026-08-30T22:28:55.021" v="4243" actId="47"/>
          <pc:sldLayoutMkLst>
            <pc:docMk/>
            <pc:sldMasterMk cId="3474414327" sldId="2147483756"/>
            <pc:sldLayoutMk cId="2698235389" sldId="2147483760"/>
          </pc:sldLayoutMkLst>
        </pc:sldLayoutChg>
        <pc:sldLayoutChg chg="del">
          <pc:chgData name="John Oakes" userId="1a36f0057432ea1f" providerId="LiveId" clId="{47381711-A8C6-487F-B478-F1510AC8C65D}" dt="2026-08-30T22:28:55.021" v="4243" actId="47"/>
          <pc:sldLayoutMkLst>
            <pc:docMk/>
            <pc:sldMasterMk cId="3474414327" sldId="2147483756"/>
            <pc:sldLayoutMk cId="1949291197" sldId="2147483761"/>
          </pc:sldLayoutMkLst>
        </pc:sldLayoutChg>
        <pc:sldLayoutChg chg="del">
          <pc:chgData name="John Oakes" userId="1a36f0057432ea1f" providerId="LiveId" clId="{47381711-A8C6-487F-B478-F1510AC8C65D}" dt="2026-08-30T22:28:55.021" v="4243" actId="47"/>
          <pc:sldLayoutMkLst>
            <pc:docMk/>
            <pc:sldMasterMk cId="3474414327" sldId="2147483756"/>
            <pc:sldLayoutMk cId="705762765" sldId="2147483762"/>
          </pc:sldLayoutMkLst>
        </pc:sldLayoutChg>
        <pc:sldLayoutChg chg="del">
          <pc:chgData name="John Oakes" userId="1a36f0057432ea1f" providerId="LiveId" clId="{47381711-A8C6-487F-B478-F1510AC8C65D}" dt="2026-08-30T22:28:55.021" v="4243" actId="47"/>
          <pc:sldLayoutMkLst>
            <pc:docMk/>
            <pc:sldMasterMk cId="3474414327" sldId="2147483756"/>
            <pc:sldLayoutMk cId="574204879" sldId="2147483763"/>
          </pc:sldLayoutMkLst>
        </pc:sldLayoutChg>
        <pc:sldLayoutChg chg="del">
          <pc:chgData name="John Oakes" userId="1a36f0057432ea1f" providerId="LiveId" clId="{47381711-A8C6-487F-B478-F1510AC8C65D}" dt="2026-08-30T22:28:55.021" v="4243" actId="47"/>
          <pc:sldLayoutMkLst>
            <pc:docMk/>
            <pc:sldMasterMk cId="3474414327" sldId="2147483756"/>
            <pc:sldLayoutMk cId="2407214966" sldId="2147483764"/>
          </pc:sldLayoutMkLst>
        </pc:sldLayoutChg>
        <pc:sldLayoutChg chg="del">
          <pc:chgData name="John Oakes" userId="1a36f0057432ea1f" providerId="LiveId" clId="{47381711-A8C6-487F-B478-F1510AC8C65D}" dt="2026-08-30T22:28:55.021" v="4243" actId="47"/>
          <pc:sldLayoutMkLst>
            <pc:docMk/>
            <pc:sldMasterMk cId="3474414327" sldId="2147483756"/>
            <pc:sldLayoutMk cId="2814655445" sldId="2147483765"/>
          </pc:sldLayoutMkLst>
        </pc:sldLayoutChg>
        <pc:sldLayoutChg chg="del">
          <pc:chgData name="John Oakes" userId="1a36f0057432ea1f" providerId="LiveId" clId="{47381711-A8C6-487F-B478-F1510AC8C65D}" dt="2026-08-30T22:28:55.021" v="4243" actId="47"/>
          <pc:sldLayoutMkLst>
            <pc:docMk/>
            <pc:sldMasterMk cId="3474414327" sldId="2147483756"/>
            <pc:sldLayoutMk cId="1654144495" sldId="2147483766"/>
          </pc:sldLayoutMkLst>
        </pc:sldLayoutChg>
        <pc:sldLayoutChg chg="del">
          <pc:chgData name="John Oakes" userId="1a36f0057432ea1f" providerId="LiveId" clId="{47381711-A8C6-487F-B478-F1510AC8C65D}" dt="2026-08-30T22:28:55.021" v="4243" actId="47"/>
          <pc:sldLayoutMkLst>
            <pc:docMk/>
            <pc:sldMasterMk cId="3474414327" sldId="2147483756"/>
            <pc:sldLayoutMk cId="871713674" sldId="2147483767"/>
          </pc:sldLayoutMkLst>
        </pc:sldLayoutChg>
      </pc:sldMasterChg>
      <pc:sldMasterChg chg="del delSldLayout">
        <pc:chgData name="John Oakes" userId="1a36f0057432ea1f" providerId="LiveId" clId="{47381711-A8C6-487F-B478-F1510AC8C65D}" dt="2026-08-30T22:28:55.021" v="4243" actId="47"/>
        <pc:sldMasterMkLst>
          <pc:docMk/>
          <pc:sldMasterMk cId="4184473872" sldId="2147483768"/>
        </pc:sldMasterMkLst>
        <pc:sldLayoutChg chg="del">
          <pc:chgData name="John Oakes" userId="1a36f0057432ea1f" providerId="LiveId" clId="{47381711-A8C6-487F-B478-F1510AC8C65D}" dt="2026-08-30T22:28:55.021" v="4243" actId="47"/>
          <pc:sldLayoutMkLst>
            <pc:docMk/>
            <pc:sldMasterMk cId="4184473872" sldId="2147483768"/>
            <pc:sldLayoutMk cId="1302673887" sldId="2147483769"/>
          </pc:sldLayoutMkLst>
        </pc:sldLayoutChg>
        <pc:sldLayoutChg chg="del">
          <pc:chgData name="John Oakes" userId="1a36f0057432ea1f" providerId="LiveId" clId="{47381711-A8C6-487F-B478-F1510AC8C65D}" dt="2026-08-30T22:28:55.021" v="4243" actId="47"/>
          <pc:sldLayoutMkLst>
            <pc:docMk/>
            <pc:sldMasterMk cId="4184473872" sldId="2147483768"/>
            <pc:sldLayoutMk cId="4230969309" sldId="2147483770"/>
          </pc:sldLayoutMkLst>
        </pc:sldLayoutChg>
        <pc:sldLayoutChg chg="del">
          <pc:chgData name="John Oakes" userId="1a36f0057432ea1f" providerId="LiveId" clId="{47381711-A8C6-487F-B478-F1510AC8C65D}" dt="2026-08-30T22:28:55.021" v="4243" actId="47"/>
          <pc:sldLayoutMkLst>
            <pc:docMk/>
            <pc:sldMasterMk cId="4184473872" sldId="2147483768"/>
            <pc:sldLayoutMk cId="1663784840" sldId="2147483771"/>
          </pc:sldLayoutMkLst>
        </pc:sldLayoutChg>
        <pc:sldLayoutChg chg="del">
          <pc:chgData name="John Oakes" userId="1a36f0057432ea1f" providerId="LiveId" clId="{47381711-A8C6-487F-B478-F1510AC8C65D}" dt="2026-08-30T22:28:55.021" v="4243" actId="47"/>
          <pc:sldLayoutMkLst>
            <pc:docMk/>
            <pc:sldMasterMk cId="4184473872" sldId="2147483768"/>
            <pc:sldLayoutMk cId="3322015377" sldId="2147483772"/>
          </pc:sldLayoutMkLst>
        </pc:sldLayoutChg>
        <pc:sldLayoutChg chg="del">
          <pc:chgData name="John Oakes" userId="1a36f0057432ea1f" providerId="LiveId" clId="{47381711-A8C6-487F-B478-F1510AC8C65D}" dt="2026-08-30T22:28:55.021" v="4243" actId="47"/>
          <pc:sldLayoutMkLst>
            <pc:docMk/>
            <pc:sldMasterMk cId="4184473872" sldId="2147483768"/>
            <pc:sldLayoutMk cId="2026977920" sldId="2147483773"/>
          </pc:sldLayoutMkLst>
        </pc:sldLayoutChg>
        <pc:sldLayoutChg chg="del">
          <pc:chgData name="John Oakes" userId="1a36f0057432ea1f" providerId="LiveId" clId="{47381711-A8C6-487F-B478-F1510AC8C65D}" dt="2026-08-30T22:28:55.021" v="4243" actId="47"/>
          <pc:sldLayoutMkLst>
            <pc:docMk/>
            <pc:sldMasterMk cId="4184473872" sldId="2147483768"/>
            <pc:sldLayoutMk cId="4031882788" sldId="2147483774"/>
          </pc:sldLayoutMkLst>
        </pc:sldLayoutChg>
        <pc:sldLayoutChg chg="del">
          <pc:chgData name="John Oakes" userId="1a36f0057432ea1f" providerId="LiveId" clId="{47381711-A8C6-487F-B478-F1510AC8C65D}" dt="2026-08-30T22:28:55.021" v="4243" actId="47"/>
          <pc:sldLayoutMkLst>
            <pc:docMk/>
            <pc:sldMasterMk cId="4184473872" sldId="2147483768"/>
            <pc:sldLayoutMk cId="2321257310" sldId="2147483775"/>
          </pc:sldLayoutMkLst>
        </pc:sldLayoutChg>
        <pc:sldLayoutChg chg="del">
          <pc:chgData name="John Oakes" userId="1a36f0057432ea1f" providerId="LiveId" clId="{47381711-A8C6-487F-B478-F1510AC8C65D}" dt="2026-08-30T22:28:55.021" v="4243" actId="47"/>
          <pc:sldLayoutMkLst>
            <pc:docMk/>
            <pc:sldMasterMk cId="4184473872" sldId="2147483768"/>
            <pc:sldLayoutMk cId="2760894595" sldId="2147483776"/>
          </pc:sldLayoutMkLst>
        </pc:sldLayoutChg>
        <pc:sldLayoutChg chg="del">
          <pc:chgData name="John Oakes" userId="1a36f0057432ea1f" providerId="LiveId" clId="{47381711-A8C6-487F-B478-F1510AC8C65D}" dt="2026-08-30T22:28:55.021" v="4243" actId="47"/>
          <pc:sldLayoutMkLst>
            <pc:docMk/>
            <pc:sldMasterMk cId="4184473872" sldId="2147483768"/>
            <pc:sldLayoutMk cId="636183734" sldId="2147483777"/>
          </pc:sldLayoutMkLst>
        </pc:sldLayoutChg>
        <pc:sldLayoutChg chg="del">
          <pc:chgData name="John Oakes" userId="1a36f0057432ea1f" providerId="LiveId" clId="{47381711-A8C6-487F-B478-F1510AC8C65D}" dt="2026-08-30T22:28:55.021" v="4243" actId="47"/>
          <pc:sldLayoutMkLst>
            <pc:docMk/>
            <pc:sldMasterMk cId="4184473872" sldId="2147483768"/>
            <pc:sldLayoutMk cId="2348853902" sldId="2147483778"/>
          </pc:sldLayoutMkLst>
        </pc:sldLayoutChg>
        <pc:sldLayoutChg chg="del">
          <pc:chgData name="John Oakes" userId="1a36f0057432ea1f" providerId="LiveId" clId="{47381711-A8C6-487F-B478-F1510AC8C65D}" dt="2026-08-30T22:28:55.021" v="4243" actId="47"/>
          <pc:sldLayoutMkLst>
            <pc:docMk/>
            <pc:sldMasterMk cId="4184473872" sldId="2147483768"/>
            <pc:sldLayoutMk cId="4290406138" sldId="2147483779"/>
          </pc:sldLayoutMkLst>
        </pc:sldLayoutChg>
      </pc:sldMasterChg>
      <pc:sldMasterChg chg="del delSldLayout">
        <pc:chgData name="John Oakes" userId="1a36f0057432ea1f" providerId="LiveId" clId="{47381711-A8C6-487F-B478-F1510AC8C65D}" dt="2026-08-30T22:28:41.176" v="4242" actId="47"/>
        <pc:sldMasterMkLst>
          <pc:docMk/>
          <pc:sldMasterMk cId="1607389238" sldId="2147483780"/>
        </pc:sldMasterMkLst>
        <pc:sldLayoutChg chg="del">
          <pc:chgData name="John Oakes" userId="1a36f0057432ea1f" providerId="LiveId" clId="{47381711-A8C6-487F-B478-F1510AC8C65D}" dt="2026-08-30T22:28:41.176" v="4242" actId="47"/>
          <pc:sldLayoutMkLst>
            <pc:docMk/>
            <pc:sldMasterMk cId="1607389238" sldId="2147483780"/>
            <pc:sldLayoutMk cId="4199832956" sldId="2147483781"/>
          </pc:sldLayoutMkLst>
        </pc:sldLayoutChg>
        <pc:sldLayoutChg chg="del">
          <pc:chgData name="John Oakes" userId="1a36f0057432ea1f" providerId="LiveId" clId="{47381711-A8C6-487F-B478-F1510AC8C65D}" dt="2026-08-30T22:28:41.176" v="4242" actId="47"/>
          <pc:sldLayoutMkLst>
            <pc:docMk/>
            <pc:sldMasterMk cId="1607389238" sldId="2147483780"/>
            <pc:sldLayoutMk cId="4239878176" sldId="2147483782"/>
          </pc:sldLayoutMkLst>
        </pc:sldLayoutChg>
        <pc:sldLayoutChg chg="del">
          <pc:chgData name="John Oakes" userId="1a36f0057432ea1f" providerId="LiveId" clId="{47381711-A8C6-487F-B478-F1510AC8C65D}" dt="2026-08-30T22:28:26.817" v="4241" actId="47"/>
          <pc:sldLayoutMkLst>
            <pc:docMk/>
            <pc:sldMasterMk cId="1607389238" sldId="2147483780"/>
            <pc:sldLayoutMk cId="1758511970" sldId="2147483783"/>
          </pc:sldLayoutMkLst>
        </pc:sldLayoutChg>
        <pc:sldLayoutChg chg="del">
          <pc:chgData name="John Oakes" userId="1a36f0057432ea1f" providerId="LiveId" clId="{47381711-A8C6-487F-B478-F1510AC8C65D}" dt="2026-08-30T22:28:41.176" v="4242" actId="47"/>
          <pc:sldLayoutMkLst>
            <pc:docMk/>
            <pc:sldMasterMk cId="1607389238" sldId="2147483780"/>
            <pc:sldLayoutMk cId="1081552363" sldId="2147483784"/>
          </pc:sldLayoutMkLst>
        </pc:sldLayoutChg>
        <pc:sldLayoutChg chg="del">
          <pc:chgData name="John Oakes" userId="1a36f0057432ea1f" providerId="LiveId" clId="{47381711-A8C6-487F-B478-F1510AC8C65D}" dt="2026-08-30T22:28:41.176" v="4242" actId="47"/>
          <pc:sldLayoutMkLst>
            <pc:docMk/>
            <pc:sldMasterMk cId="1607389238" sldId="2147483780"/>
            <pc:sldLayoutMk cId="3780359197" sldId="2147483785"/>
          </pc:sldLayoutMkLst>
        </pc:sldLayoutChg>
        <pc:sldLayoutChg chg="del">
          <pc:chgData name="John Oakes" userId="1a36f0057432ea1f" providerId="LiveId" clId="{47381711-A8C6-487F-B478-F1510AC8C65D}" dt="2026-08-30T22:28:41.176" v="4242" actId="47"/>
          <pc:sldLayoutMkLst>
            <pc:docMk/>
            <pc:sldMasterMk cId="1607389238" sldId="2147483780"/>
            <pc:sldLayoutMk cId="901805854" sldId="2147483786"/>
          </pc:sldLayoutMkLst>
        </pc:sldLayoutChg>
        <pc:sldLayoutChg chg="del">
          <pc:chgData name="John Oakes" userId="1a36f0057432ea1f" providerId="LiveId" clId="{47381711-A8C6-487F-B478-F1510AC8C65D}" dt="2026-08-30T22:28:41.176" v="4242" actId="47"/>
          <pc:sldLayoutMkLst>
            <pc:docMk/>
            <pc:sldMasterMk cId="1607389238" sldId="2147483780"/>
            <pc:sldLayoutMk cId="419992845" sldId="2147483787"/>
          </pc:sldLayoutMkLst>
        </pc:sldLayoutChg>
        <pc:sldLayoutChg chg="del">
          <pc:chgData name="John Oakes" userId="1a36f0057432ea1f" providerId="LiveId" clId="{47381711-A8C6-487F-B478-F1510AC8C65D}" dt="2026-08-30T22:28:41.176" v="4242" actId="47"/>
          <pc:sldLayoutMkLst>
            <pc:docMk/>
            <pc:sldMasterMk cId="1607389238" sldId="2147483780"/>
            <pc:sldLayoutMk cId="2829473715" sldId="2147483788"/>
          </pc:sldLayoutMkLst>
        </pc:sldLayoutChg>
        <pc:sldLayoutChg chg="del">
          <pc:chgData name="John Oakes" userId="1a36f0057432ea1f" providerId="LiveId" clId="{47381711-A8C6-487F-B478-F1510AC8C65D}" dt="2026-08-30T22:28:41.176" v="4242" actId="47"/>
          <pc:sldLayoutMkLst>
            <pc:docMk/>
            <pc:sldMasterMk cId="1607389238" sldId="2147483780"/>
            <pc:sldLayoutMk cId="1276568131" sldId="2147483789"/>
          </pc:sldLayoutMkLst>
        </pc:sldLayoutChg>
        <pc:sldLayoutChg chg="del">
          <pc:chgData name="John Oakes" userId="1a36f0057432ea1f" providerId="LiveId" clId="{47381711-A8C6-487F-B478-F1510AC8C65D}" dt="2026-08-30T22:28:41.176" v="4242" actId="47"/>
          <pc:sldLayoutMkLst>
            <pc:docMk/>
            <pc:sldMasterMk cId="1607389238" sldId="2147483780"/>
            <pc:sldLayoutMk cId="3763802379" sldId="2147483790"/>
          </pc:sldLayoutMkLst>
        </pc:sldLayoutChg>
        <pc:sldLayoutChg chg="del">
          <pc:chgData name="John Oakes" userId="1a36f0057432ea1f" providerId="LiveId" clId="{47381711-A8C6-487F-B478-F1510AC8C65D}" dt="2026-08-30T22:28:41.176" v="4242" actId="47"/>
          <pc:sldLayoutMkLst>
            <pc:docMk/>
            <pc:sldMasterMk cId="1607389238" sldId="2147483780"/>
            <pc:sldLayoutMk cId="305525213" sldId="2147483791"/>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1D2501-19EE-4814-B1C3-4E57B43E2F0D}" type="datetimeFigureOut">
              <a:rPr lang="en-US" smtClean="0"/>
              <a:t>8/30/2026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AE069F-5873-4C00-BC87-FB8B16F9D96E}" type="slidenum">
              <a:rPr lang="en-US" smtClean="0"/>
              <a:t>‹#›</a:t>
            </a:fld>
            <a:endParaRPr lang="en-US"/>
          </a:p>
        </p:txBody>
      </p:sp>
    </p:spTree>
    <p:extLst>
      <p:ext uri="{BB962C8B-B14F-4D97-AF65-F5344CB8AC3E}">
        <p14:creationId xmlns:p14="http://schemas.microsoft.com/office/powerpoint/2010/main" val="1109194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a:extLst>
              <a:ext uri="{FF2B5EF4-FFF2-40B4-BE49-F238E27FC236}">
                <a16:creationId xmlns:a16="http://schemas.microsoft.com/office/drawing/2014/main" id="{34907947-CDE8-53FE-39B4-5AC04CD20DD4}"/>
              </a:ext>
            </a:extLst>
          </p:cNvPr>
          <p:cNvGrpSpPr>
            <a:grpSpLocks/>
          </p:cNvGrpSpPr>
          <p:nvPr/>
        </p:nvGrpSpPr>
        <p:grpSpPr bwMode="auto">
          <a:xfrm>
            <a:off x="0" y="0"/>
            <a:ext cx="12187238" cy="6850063"/>
            <a:chOff x="0" y="0"/>
            <a:chExt cx="5758" cy="4315"/>
          </a:xfrm>
        </p:grpSpPr>
        <p:grpSp>
          <p:nvGrpSpPr>
            <p:cNvPr id="3" name="Group 3">
              <a:extLst>
                <a:ext uri="{FF2B5EF4-FFF2-40B4-BE49-F238E27FC236}">
                  <a16:creationId xmlns:a16="http://schemas.microsoft.com/office/drawing/2014/main" id="{DE63E0CF-2526-3182-BAB0-46DE6E9EAE6A}"/>
                </a:ext>
              </a:extLst>
            </p:cNvPr>
            <p:cNvGrpSpPr>
              <a:grpSpLocks/>
            </p:cNvGrpSpPr>
            <p:nvPr userDrawn="1"/>
          </p:nvGrpSpPr>
          <p:grpSpPr bwMode="auto">
            <a:xfrm>
              <a:off x="1728" y="2230"/>
              <a:ext cx="4027" cy="2085"/>
              <a:chOff x="1728" y="2230"/>
              <a:chExt cx="4027" cy="2085"/>
            </a:xfrm>
          </p:grpSpPr>
          <p:sp>
            <p:nvSpPr>
              <p:cNvPr id="6" name="Freeform 4">
                <a:extLst>
                  <a:ext uri="{FF2B5EF4-FFF2-40B4-BE49-F238E27FC236}">
                    <a16:creationId xmlns:a16="http://schemas.microsoft.com/office/drawing/2014/main" id="{8960CE4D-A658-336F-D606-2B35A9BBC950}"/>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p:spPr>
            <p:txBody>
              <a:bodyPr/>
              <a:lstStyle/>
              <a:p>
                <a:pPr>
                  <a:defRPr/>
                </a:pPr>
                <a:endParaRPr lang="en-US" sz="3600">
                  <a:solidFill>
                    <a:srgbClr val="FFFFFF"/>
                  </a:solidFill>
                  <a:latin typeface="Garamond"/>
                </a:endParaRPr>
              </a:p>
            </p:txBody>
          </p:sp>
          <p:sp>
            <p:nvSpPr>
              <p:cNvPr id="7" name="Freeform 5">
                <a:extLst>
                  <a:ext uri="{FF2B5EF4-FFF2-40B4-BE49-F238E27FC236}">
                    <a16:creationId xmlns:a16="http://schemas.microsoft.com/office/drawing/2014/main" id="{AA5E53D8-738B-2D15-A172-49BBCC6D56B7}"/>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p:spPr>
            <p:txBody>
              <a:bodyPr/>
              <a:lstStyle/>
              <a:p>
                <a:pPr>
                  <a:defRPr/>
                </a:pPr>
                <a:endParaRPr lang="en-US" sz="3600">
                  <a:solidFill>
                    <a:srgbClr val="FFFFFF"/>
                  </a:solidFill>
                  <a:latin typeface="Garamond"/>
                </a:endParaRPr>
              </a:p>
            </p:txBody>
          </p:sp>
          <p:sp>
            <p:nvSpPr>
              <p:cNvPr id="8" name="Freeform 6">
                <a:extLst>
                  <a:ext uri="{FF2B5EF4-FFF2-40B4-BE49-F238E27FC236}">
                    <a16:creationId xmlns:a16="http://schemas.microsoft.com/office/drawing/2014/main" id="{BC3CB329-45E0-3B7F-8627-DF25864F99CF}"/>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p:spPr>
            <p:txBody>
              <a:bodyPr/>
              <a:lstStyle/>
              <a:p>
                <a:pPr>
                  <a:defRPr/>
                </a:pPr>
                <a:endParaRPr lang="en-US" sz="3600">
                  <a:solidFill>
                    <a:srgbClr val="FFFFFF"/>
                  </a:solidFill>
                  <a:latin typeface="Garamond"/>
                </a:endParaRPr>
              </a:p>
            </p:txBody>
          </p:sp>
          <p:sp>
            <p:nvSpPr>
              <p:cNvPr id="9" name="Freeform 7">
                <a:extLst>
                  <a:ext uri="{FF2B5EF4-FFF2-40B4-BE49-F238E27FC236}">
                    <a16:creationId xmlns:a16="http://schemas.microsoft.com/office/drawing/2014/main" id="{DF56716A-F853-87F6-A163-A9D821BD4C72}"/>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0" name="Freeform 8">
                <a:extLst>
                  <a:ext uri="{FF2B5EF4-FFF2-40B4-BE49-F238E27FC236}">
                    <a16:creationId xmlns:a16="http://schemas.microsoft.com/office/drawing/2014/main" id="{F5BFC16A-8464-73D0-4163-FCA76F1442CA}"/>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p:spPr>
            <p:txBody>
              <a:bodyPr/>
              <a:lstStyle/>
              <a:p>
                <a:pPr>
                  <a:defRPr/>
                </a:pPr>
                <a:endParaRPr lang="en-US" sz="3600">
                  <a:solidFill>
                    <a:srgbClr val="FFFFFF"/>
                  </a:solidFill>
                  <a:latin typeface="Garamond"/>
                </a:endParaRPr>
              </a:p>
            </p:txBody>
          </p:sp>
        </p:grpSp>
        <p:sp>
          <p:nvSpPr>
            <p:cNvPr id="4" name="Freeform 9">
              <a:extLst>
                <a:ext uri="{FF2B5EF4-FFF2-40B4-BE49-F238E27FC236}">
                  <a16:creationId xmlns:a16="http://schemas.microsoft.com/office/drawing/2014/main" id="{D4C410A4-D48E-4AB8-8184-C7370A1D4647}"/>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p:spPr>
          <p:txBody>
            <a:bodyPr/>
            <a:lstStyle/>
            <a:p>
              <a:pPr>
                <a:defRPr/>
              </a:pPr>
              <a:endParaRPr lang="en-US" sz="3600">
                <a:solidFill>
                  <a:srgbClr val="FFFFFF"/>
                </a:solidFill>
                <a:latin typeface="Garamond"/>
              </a:endParaRPr>
            </a:p>
          </p:txBody>
        </p:sp>
        <p:sp>
          <p:nvSpPr>
            <p:cNvPr id="5" name="Freeform 10">
              <a:extLst>
                <a:ext uri="{FF2B5EF4-FFF2-40B4-BE49-F238E27FC236}">
                  <a16:creationId xmlns:a16="http://schemas.microsoft.com/office/drawing/2014/main" id="{B0A4CE8C-C238-9C81-3957-82B1C817A312}"/>
                </a:ext>
              </a:extLst>
            </p:cNvPr>
            <p:cNvSpPr>
              <a:spLocks/>
            </p:cNvSpPr>
            <p:nvPr/>
          </p:nvSpPr>
          <p:spPr bwMode="hidden">
            <a:xfrm>
              <a:off x="0" y="0"/>
              <a:ext cx="5758" cy="1776"/>
            </a:xfrm>
            <a:custGeom>
              <a:avLst/>
              <a:gdLst>
                <a:gd name="T0" fmla="*/ 0 w 5740"/>
                <a:gd name="T1" fmla="*/ 0 h 1906"/>
                <a:gd name="T2" fmla="*/ 0 w 5740"/>
                <a:gd name="T3" fmla="*/ 376 h 1906"/>
                <a:gd name="T4" fmla="*/ 6168 w 5740"/>
                <a:gd name="T5" fmla="*/ 376 h 1906"/>
                <a:gd name="T6" fmla="*/ 6168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3323" name="Rectangle 11"/>
          <p:cNvSpPr>
            <a:spLocks noGrp="1" noChangeArrowheads="1"/>
          </p:cNvSpPr>
          <p:nvPr>
            <p:ph type="ctrTitle" sz="quarter"/>
          </p:nvPr>
        </p:nvSpPr>
        <p:spPr>
          <a:xfrm>
            <a:off x="914400" y="1736727"/>
            <a:ext cx="10363200" cy="1920875"/>
          </a:xfrm>
        </p:spPr>
        <p:txBody>
          <a:bodyPr/>
          <a:lstStyle>
            <a:lvl1pPr>
              <a:defRPr sz="6000"/>
            </a:lvl1pPr>
          </a:lstStyle>
          <a:p>
            <a:pPr lvl="0"/>
            <a:r>
              <a:rPr lang="en-US" noProof="0"/>
              <a:t>Click to edit Master title style</a:t>
            </a:r>
          </a:p>
        </p:txBody>
      </p:sp>
      <p:sp>
        <p:nvSpPr>
          <p:cNvPr id="13324" name="Rectangle 12"/>
          <p:cNvSpPr>
            <a:spLocks noGrp="1" noChangeArrowheads="1"/>
          </p:cNvSpPr>
          <p:nvPr>
            <p:ph type="subTitle" sz="quarter" idx="1"/>
          </p:nvPr>
        </p:nvSpPr>
        <p:spPr>
          <a:xfrm>
            <a:off x="1828800" y="3886200"/>
            <a:ext cx="8534400" cy="1752600"/>
          </a:xfrm>
        </p:spPr>
        <p:txBody>
          <a:bodyPr/>
          <a:lstStyle>
            <a:lvl1pPr marL="0" indent="0" algn="ctr">
              <a:buFont typeface="Wingdings" pitchFamily="2" charset="2"/>
              <a:buNone/>
              <a:defRPr/>
            </a:lvl1pPr>
          </a:lstStyle>
          <a:p>
            <a:pPr lvl="0"/>
            <a:r>
              <a:rPr lang="en-US" noProof="0"/>
              <a:t>Click to edit Master subtitle style</a:t>
            </a:r>
          </a:p>
        </p:txBody>
      </p:sp>
      <p:sp>
        <p:nvSpPr>
          <p:cNvPr id="11" name="Rectangle 13">
            <a:extLst>
              <a:ext uri="{FF2B5EF4-FFF2-40B4-BE49-F238E27FC236}">
                <a16:creationId xmlns:a16="http://schemas.microsoft.com/office/drawing/2014/main" id="{9095A1CC-FD98-FA48-9ED8-DF117198D782}"/>
              </a:ext>
            </a:extLst>
          </p:cNvPr>
          <p:cNvSpPr>
            <a:spLocks noGrp="1" noChangeArrowheads="1"/>
          </p:cNvSpPr>
          <p:nvPr>
            <p:ph type="dt" sz="quarter" idx="10"/>
          </p:nvPr>
        </p:nvSpPr>
        <p:spPr>
          <a:xfrm>
            <a:off x="609600" y="6248400"/>
            <a:ext cx="2844800" cy="476250"/>
          </a:xfrm>
        </p:spPr>
        <p:txBody>
          <a:bodyPr/>
          <a:lstStyle>
            <a:lvl1pPr>
              <a:defRPr>
                <a:cs typeface="Arial" panose="020B0604020202020204" pitchFamily="34" charset="0"/>
              </a:defRPr>
            </a:lvl1pPr>
          </a:lstStyle>
          <a:p>
            <a:pPr>
              <a:defRPr/>
            </a:pPr>
            <a:endParaRPr lang="en-US"/>
          </a:p>
        </p:txBody>
      </p:sp>
      <p:sp>
        <p:nvSpPr>
          <p:cNvPr id="12" name="Rectangle 14">
            <a:extLst>
              <a:ext uri="{FF2B5EF4-FFF2-40B4-BE49-F238E27FC236}">
                <a16:creationId xmlns:a16="http://schemas.microsoft.com/office/drawing/2014/main" id="{AC144F47-54C8-CDA3-561A-7CAE5A453116}"/>
              </a:ext>
            </a:extLst>
          </p:cNvPr>
          <p:cNvSpPr>
            <a:spLocks noGrp="1" noChangeArrowheads="1"/>
          </p:cNvSpPr>
          <p:nvPr>
            <p:ph type="ftr" sz="quarter" idx="11"/>
          </p:nvPr>
        </p:nvSpPr>
        <p:spPr>
          <a:xfrm>
            <a:off x="4165600" y="6251575"/>
            <a:ext cx="3860800" cy="476250"/>
          </a:xfrm>
        </p:spPr>
        <p:txBody>
          <a:bodyPr/>
          <a:lstStyle>
            <a:lvl1pPr>
              <a:defRPr>
                <a:cs typeface="Arial" panose="020B0604020202020204" pitchFamily="34" charset="0"/>
              </a:defRPr>
            </a:lvl1pPr>
          </a:lstStyle>
          <a:p>
            <a:pPr>
              <a:defRPr/>
            </a:pPr>
            <a:endParaRPr lang="en-US"/>
          </a:p>
        </p:txBody>
      </p:sp>
      <p:sp>
        <p:nvSpPr>
          <p:cNvPr id="13" name="Rectangle 15">
            <a:extLst>
              <a:ext uri="{FF2B5EF4-FFF2-40B4-BE49-F238E27FC236}">
                <a16:creationId xmlns:a16="http://schemas.microsoft.com/office/drawing/2014/main" id="{48B03DAF-0880-4E12-0356-CF97399767F9}"/>
              </a:ext>
            </a:extLst>
          </p:cNvPr>
          <p:cNvSpPr>
            <a:spLocks noGrp="1" noChangeArrowheads="1"/>
          </p:cNvSpPr>
          <p:nvPr>
            <p:ph type="sldNum" sz="quarter" idx="12"/>
          </p:nvPr>
        </p:nvSpPr>
        <p:spPr>
          <a:xfrm>
            <a:off x="8737600" y="6254750"/>
            <a:ext cx="2844800" cy="476250"/>
          </a:xfrm>
        </p:spPr>
        <p:txBody>
          <a:bodyPr/>
          <a:lstStyle>
            <a:lvl1pPr>
              <a:defRPr>
                <a:cs typeface="Arial" panose="020B0604020202020204" pitchFamily="34" charset="0"/>
              </a:defRPr>
            </a:lvl1pPr>
          </a:lstStyle>
          <a:p>
            <a:pPr>
              <a:defRPr/>
            </a:pPr>
            <a:fld id="{57CC94A9-75C2-4833-9D0B-48F2DE1F4029}" type="slidenum">
              <a:rPr lang="en-US"/>
              <a:pPr>
                <a:defRPr/>
              </a:pPr>
              <a:t>‹#›</a:t>
            </a:fld>
            <a:endParaRPr lang="en-US"/>
          </a:p>
        </p:txBody>
      </p:sp>
    </p:spTree>
    <p:extLst>
      <p:ext uri="{BB962C8B-B14F-4D97-AF65-F5344CB8AC3E}">
        <p14:creationId xmlns:p14="http://schemas.microsoft.com/office/powerpoint/2010/main" val="4607601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id="{3219E723-10E9-AC5A-0B57-17CE3AF37FF6}"/>
              </a:ext>
            </a:extLst>
          </p:cNvPr>
          <p:cNvSpPr>
            <a:spLocks noGrp="1" noChangeArrowheads="1"/>
          </p:cNvSpPr>
          <p:nvPr>
            <p:ph type="dt" sz="half" idx="10"/>
          </p:nvPr>
        </p:nvSpPr>
        <p:spPr/>
        <p:txBody>
          <a:bodyPr/>
          <a:lstStyle>
            <a:lvl1pPr>
              <a:defRPr>
                <a:cs typeface="Arial" panose="020B0604020202020204" pitchFamily="34" charset="0"/>
              </a:defRPr>
            </a:lvl1pPr>
          </a:lstStyle>
          <a:p>
            <a:pPr>
              <a:defRPr/>
            </a:pPr>
            <a:endParaRPr lang="en-US"/>
          </a:p>
        </p:txBody>
      </p:sp>
      <p:sp>
        <p:nvSpPr>
          <p:cNvPr id="5" name="Rectangle 3">
            <a:extLst>
              <a:ext uri="{FF2B5EF4-FFF2-40B4-BE49-F238E27FC236}">
                <a16:creationId xmlns:a16="http://schemas.microsoft.com/office/drawing/2014/main" id="{83313019-8633-861F-6399-55A6818D318C}"/>
              </a:ext>
            </a:extLst>
          </p:cNvPr>
          <p:cNvSpPr>
            <a:spLocks noGrp="1" noChangeArrowheads="1"/>
          </p:cNvSpPr>
          <p:nvPr>
            <p:ph type="sldNum" sz="quarter" idx="11"/>
          </p:nvPr>
        </p:nvSpPr>
        <p:spPr/>
        <p:txBody>
          <a:bodyPr/>
          <a:lstStyle>
            <a:lvl1pPr>
              <a:defRPr>
                <a:cs typeface="Arial" panose="020B0604020202020204" pitchFamily="34" charset="0"/>
              </a:defRPr>
            </a:lvl1pPr>
          </a:lstStyle>
          <a:p>
            <a:pPr>
              <a:defRPr/>
            </a:pPr>
            <a:fld id="{44AB8D95-58DA-48A3-9CB7-9485400B73FE}" type="slidenum">
              <a:rPr lang="en-US"/>
              <a:pPr>
                <a:defRPr/>
              </a:pPr>
              <a:t>‹#›</a:t>
            </a:fld>
            <a:endParaRPr lang="en-US"/>
          </a:p>
        </p:txBody>
      </p:sp>
      <p:sp>
        <p:nvSpPr>
          <p:cNvPr id="6" name="Rectangle 14">
            <a:extLst>
              <a:ext uri="{FF2B5EF4-FFF2-40B4-BE49-F238E27FC236}">
                <a16:creationId xmlns:a16="http://schemas.microsoft.com/office/drawing/2014/main" id="{6D03EA7E-AA9E-B99A-1F29-E43E5EDFDDBB}"/>
              </a:ext>
            </a:extLst>
          </p:cNvPr>
          <p:cNvSpPr>
            <a:spLocks noGrp="1" noChangeArrowheads="1"/>
          </p:cNvSpPr>
          <p:nvPr>
            <p:ph type="ftr" sz="quarter" idx="12"/>
          </p:nvPr>
        </p:nvSpPr>
        <p:spPr/>
        <p:txBody>
          <a:bodyPr/>
          <a:lstStyle>
            <a:lvl1pPr>
              <a:defRPr>
                <a:cs typeface="Arial" panose="020B0604020202020204" pitchFamily="34" charset="0"/>
              </a:defRPr>
            </a:lvl1pPr>
          </a:lstStyle>
          <a:p>
            <a:pPr>
              <a:defRPr/>
            </a:pPr>
            <a:endParaRPr lang="en-US"/>
          </a:p>
        </p:txBody>
      </p:sp>
    </p:spTree>
    <p:extLst>
      <p:ext uri="{BB962C8B-B14F-4D97-AF65-F5344CB8AC3E}">
        <p14:creationId xmlns:p14="http://schemas.microsoft.com/office/powerpoint/2010/main" val="555078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1" y="274640"/>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40"/>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id="{8A487404-A462-59EF-2E98-A2D21DDDCE2E}"/>
              </a:ext>
            </a:extLst>
          </p:cNvPr>
          <p:cNvSpPr>
            <a:spLocks noGrp="1" noChangeArrowheads="1"/>
          </p:cNvSpPr>
          <p:nvPr>
            <p:ph type="dt" sz="half" idx="10"/>
          </p:nvPr>
        </p:nvSpPr>
        <p:spPr/>
        <p:txBody>
          <a:bodyPr/>
          <a:lstStyle>
            <a:lvl1pPr>
              <a:defRPr>
                <a:cs typeface="Arial" panose="020B0604020202020204" pitchFamily="34" charset="0"/>
              </a:defRPr>
            </a:lvl1pPr>
          </a:lstStyle>
          <a:p>
            <a:pPr>
              <a:defRPr/>
            </a:pPr>
            <a:endParaRPr lang="en-US"/>
          </a:p>
        </p:txBody>
      </p:sp>
      <p:sp>
        <p:nvSpPr>
          <p:cNvPr id="5" name="Rectangle 3">
            <a:extLst>
              <a:ext uri="{FF2B5EF4-FFF2-40B4-BE49-F238E27FC236}">
                <a16:creationId xmlns:a16="http://schemas.microsoft.com/office/drawing/2014/main" id="{64E23EBB-2346-B7F2-9131-5C8F25C4AD10}"/>
              </a:ext>
            </a:extLst>
          </p:cNvPr>
          <p:cNvSpPr>
            <a:spLocks noGrp="1" noChangeArrowheads="1"/>
          </p:cNvSpPr>
          <p:nvPr>
            <p:ph type="sldNum" sz="quarter" idx="11"/>
          </p:nvPr>
        </p:nvSpPr>
        <p:spPr/>
        <p:txBody>
          <a:bodyPr/>
          <a:lstStyle>
            <a:lvl1pPr>
              <a:defRPr>
                <a:cs typeface="Arial" panose="020B0604020202020204" pitchFamily="34" charset="0"/>
              </a:defRPr>
            </a:lvl1pPr>
          </a:lstStyle>
          <a:p>
            <a:pPr>
              <a:defRPr/>
            </a:pPr>
            <a:fld id="{B7D5A7CE-FEEA-43D9-BA9F-AF4596F66E7D}" type="slidenum">
              <a:rPr lang="en-US"/>
              <a:pPr>
                <a:defRPr/>
              </a:pPr>
              <a:t>‹#›</a:t>
            </a:fld>
            <a:endParaRPr lang="en-US"/>
          </a:p>
        </p:txBody>
      </p:sp>
      <p:sp>
        <p:nvSpPr>
          <p:cNvPr id="6" name="Rectangle 14">
            <a:extLst>
              <a:ext uri="{FF2B5EF4-FFF2-40B4-BE49-F238E27FC236}">
                <a16:creationId xmlns:a16="http://schemas.microsoft.com/office/drawing/2014/main" id="{F92A0C33-013D-41F8-9E47-44BF1A162630}"/>
              </a:ext>
            </a:extLst>
          </p:cNvPr>
          <p:cNvSpPr>
            <a:spLocks noGrp="1" noChangeArrowheads="1"/>
          </p:cNvSpPr>
          <p:nvPr>
            <p:ph type="ftr" sz="quarter" idx="12"/>
          </p:nvPr>
        </p:nvSpPr>
        <p:spPr/>
        <p:txBody>
          <a:bodyPr/>
          <a:lstStyle>
            <a:lvl1pPr>
              <a:defRPr>
                <a:cs typeface="Arial" panose="020B0604020202020204" pitchFamily="34" charset="0"/>
              </a:defRPr>
            </a:lvl1pPr>
          </a:lstStyle>
          <a:p>
            <a:pPr>
              <a:defRPr/>
            </a:pPr>
            <a:endParaRPr lang="en-US"/>
          </a:p>
        </p:txBody>
      </p:sp>
    </p:spTree>
    <p:extLst>
      <p:ext uri="{BB962C8B-B14F-4D97-AF65-F5344CB8AC3E}">
        <p14:creationId xmlns:p14="http://schemas.microsoft.com/office/powerpoint/2010/main" val="29360006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
            <a:extLst>
              <a:ext uri="{FF2B5EF4-FFF2-40B4-BE49-F238E27FC236}">
                <a16:creationId xmlns:a16="http://schemas.microsoft.com/office/drawing/2014/main" id="{55A03623-DFF8-152C-4678-A7F58358FA4D}"/>
              </a:ext>
            </a:extLst>
          </p:cNvPr>
          <p:cNvSpPr>
            <a:spLocks noGrp="1" noChangeArrowheads="1"/>
          </p:cNvSpPr>
          <p:nvPr>
            <p:ph type="dt" sz="half" idx="10"/>
          </p:nvPr>
        </p:nvSpPr>
        <p:spPr/>
        <p:txBody>
          <a:bodyPr/>
          <a:lstStyle>
            <a:lvl1pPr>
              <a:defRPr>
                <a:cs typeface="Arial" panose="020B0604020202020204" pitchFamily="34" charset="0"/>
              </a:defRPr>
            </a:lvl1pPr>
          </a:lstStyle>
          <a:p>
            <a:pPr>
              <a:defRPr/>
            </a:pPr>
            <a:endParaRPr lang="en-US"/>
          </a:p>
        </p:txBody>
      </p:sp>
      <p:sp>
        <p:nvSpPr>
          <p:cNvPr id="5" name="Rectangle 3">
            <a:extLst>
              <a:ext uri="{FF2B5EF4-FFF2-40B4-BE49-F238E27FC236}">
                <a16:creationId xmlns:a16="http://schemas.microsoft.com/office/drawing/2014/main" id="{F8B0FA2A-A2FE-D4B1-58F3-A38ECDB1A9E5}"/>
              </a:ext>
            </a:extLst>
          </p:cNvPr>
          <p:cNvSpPr>
            <a:spLocks noGrp="1" noChangeArrowheads="1"/>
          </p:cNvSpPr>
          <p:nvPr>
            <p:ph type="sldNum" sz="quarter" idx="11"/>
          </p:nvPr>
        </p:nvSpPr>
        <p:spPr/>
        <p:txBody>
          <a:bodyPr/>
          <a:lstStyle>
            <a:lvl1pPr>
              <a:defRPr>
                <a:cs typeface="Arial" panose="020B0604020202020204" pitchFamily="34" charset="0"/>
              </a:defRPr>
            </a:lvl1pPr>
          </a:lstStyle>
          <a:p>
            <a:pPr>
              <a:defRPr/>
            </a:pPr>
            <a:fld id="{26D2A452-312C-4DA6-993C-648A542D7E92}" type="slidenum">
              <a:rPr lang="en-US"/>
              <a:pPr>
                <a:defRPr/>
              </a:pPr>
              <a:t>‹#›</a:t>
            </a:fld>
            <a:endParaRPr lang="en-US"/>
          </a:p>
        </p:txBody>
      </p:sp>
      <p:sp>
        <p:nvSpPr>
          <p:cNvPr id="6" name="Rectangle 14">
            <a:extLst>
              <a:ext uri="{FF2B5EF4-FFF2-40B4-BE49-F238E27FC236}">
                <a16:creationId xmlns:a16="http://schemas.microsoft.com/office/drawing/2014/main" id="{ECBD5560-3F8D-0B9A-A128-58D1B6044D8B}"/>
              </a:ext>
            </a:extLst>
          </p:cNvPr>
          <p:cNvSpPr>
            <a:spLocks noGrp="1" noChangeArrowheads="1"/>
          </p:cNvSpPr>
          <p:nvPr>
            <p:ph type="ftr" sz="quarter" idx="12"/>
          </p:nvPr>
        </p:nvSpPr>
        <p:spPr/>
        <p:txBody>
          <a:bodyPr/>
          <a:lstStyle>
            <a:lvl1pPr>
              <a:defRPr>
                <a:cs typeface="Arial" panose="020B0604020202020204" pitchFamily="34" charset="0"/>
              </a:defRPr>
            </a:lvl1pPr>
          </a:lstStyle>
          <a:p>
            <a:pPr>
              <a:defRPr/>
            </a:pPr>
            <a:endParaRPr lang="en-US"/>
          </a:p>
        </p:txBody>
      </p:sp>
    </p:spTree>
    <p:extLst>
      <p:ext uri="{BB962C8B-B14F-4D97-AF65-F5344CB8AC3E}">
        <p14:creationId xmlns:p14="http://schemas.microsoft.com/office/powerpoint/2010/main" val="1229087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2"/>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4"/>
            <a:ext cx="10363200" cy="1500187"/>
          </a:xfrm>
        </p:spPr>
        <p:txBody>
          <a:bodyPr anchor="b"/>
          <a:lstStyle>
            <a:lvl1pPr marL="0" indent="0">
              <a:buNone/>
              <a:defRPr sz="2000"/>
            </a:lvl1pPr>
            <a:lvl2pPr marL="457177" indent="0">
              <a:buNone/>
              <a:defRPr sz="1800"/>
            </a:lvl2pPr>
            <a:lvl3pPr marL="914353" indent="0">
              <a:buNone/>
              <a:defRPr sz="1600"/>
            </a:lvl3pPr>
            <a:lvl4pPr marL="1371530" indent="0">
              <a:buNone/>
              <a:defRPr sz="1400"/>
            </a:lvl4pPr>
            <a:lvl5pPr marL="1828706" indent="0">
              <a:buNone/>
              <a:defRPr sz="1400"/>
            </a:lvl5pPr>
            <a:lvl6pPr marL="2285883" indent="0">
              <a:buNone/>
              <a:defRPr sz="1400"/>
            </a:lvl6pPr>
            <a:lvl7pPr marL="2743060" indent="0">
              <a:buNone/>
              <a:defRPr sz="1400"/>
            </a:lvl7pPr>
            <a:lvl8pPr marL="3200236" indent="0">
              <a:buNone/>
              <a:defRPr sz="1400"/>
            </a:lvl8pPr>
            <a:lvl9pPr marL="3657413" indent="0">
              <a:buNone/>
              <a:defRPr sz="1400"/>
            </a:lvl9pPr>
          </a:lstStyle>
          <a:p>
            <a:pPr lvl="0"/>
            <a:r>
              <a:rPr lang="en-US"/>
              <a:t>Click to edit Master text styles</a:t>
            </a:r>
          </a:p>
        </p:txBody>
      </p:sp>
      <p:sp>
        <p:nvSpPr>
          <p:cNvPr id="4" name="Rectangle 2">
            <a:extLst>
              <a:ext uri="{FF2B5EF4-FFF2-40B4-BE49-F238E27FC236}">
                <a16:creationId xmlns:a16="http://schemas.microsoft.com/office/drawing/2014/main" id="{67348735-5410-1294-D249-B3AA08419821}"/>
              </a:ext>
            </a:extLst>
          </p:cNvPr>
          <p:cNvSpPr>
            <a:spLocks noGrp="1" noChangeArrowheads="1"/>
          </p:cNvSpPr>
          <p:nvPr>
            <p:ph type="dt" sz="half" idx="10"/>
          </p:nvPr>
        </p:nvSpPr>
        <p:spPr/>
        <p:txBody>
          <a:bodyPr/>
          <a:lstStyle>
            <a:lvl1pPr>
              <a:defRPr>
                <a:cs typeface="Arial" panose="020B0604020202020204" pitchFamily="34" charset="0"/>
              </a:defRPr>
            </a:lvl1pPr>
          </a:lstStyle>
          <a:p>
            <a:pPr>
              <a:defRPr/>
            </a:pPr>
            <a:endParaRPr lang="en-US"/>
          </a:p>
        </p:txBody>
      </p:sp>
      <p:sp>
        <p:nvSpPr>
          <p:cNvPr id="5" name="Rectangle 3">
            <a:extLst>
              <a:ext uri="{FF2B5EF4-FFF2-40B4-BE49-F238E27FC236}">
                <a16:creationId xmlns:a16="http://schemas.microsoft.com/office/drawing/2014/main" id="{D4071855-E0B2-C367-AC06-2B1F20AC4DB9}"/>
              </a:ext>
            </a:extLst>
          </p:cNvPr>
          <p:cNvSpPr>
            <a:spLocks noGrp="1" noChangeArrowheads="1"/>
          </p:cNvSpPr>
          <p:nvPr>
            <p:ph type="sldNum" sz="quarter" idx="11"/>
          </p:nvPr>
        </p:nvSpPr>
        <p:spPr/>
        <p:txBody>
          <a:bodyPr/>
          <a:lstStyle>
            <a:lvl1pPr>
              <a:defRPr>
                <a:cs typeface="Arial" panose="020B0604020202020204" pitchFamily="34" charset="0"/>
              </a:defRPr>
            </a:lvl1pPr>
          </a:lstStyle>
          <a:p>
            <a:pPr>
              <a:defRPr/>
            </a:pPr>
            <a:fld id="{7C47074C-3AAA-462E-AD54-2D457E4C254C}" type="slidenum">
              <a:rPr lang="en-US"/>
              <a:pPr>
                <a:defRPr/>
              </a:pPr>
              <a:t>‹#›</a:t>
            </a:fld>
            <a:endParaRPr lang="en-US"/>
          </a:p>
        </p:txBody>
      </p:sp>
      <p:sp>
        <p:nvSpPr>
          <p:cNvPr id="6" name="Rectangle 14">
            <a:extLst>
              <a:ext uri="{FF2B5EF4-FFF2-40B4-BE49-F238E27FC236}">
                <a16:creationId xmlns:a16="http://schemas.microsoft.com/office/drawing/2014/main" id="{A76CBA4C-996E-5A9F-50B2-A491D31BE79C}"/>
              </a:ext>
            </a:extLst>
          </p:cNvPr>
          <p:cNvSpPr>
            <a:spLocks noGrp="1" noChangeArrowheads="1"/>
          </p:cNvSpPr>
          <p:nvPr>
            <p:ph type="ftr" sz="quarter" idx="12"/>
          </p:nvPr>
        </p:nvSpPr>
        <p:spPr/>
        <p:txBody>
          <a:bodyPr/>
          <a:lstStyle>
            <a:lvl1pPr>
              <a:defRPr>
                <a:cs typeface="Arial" panose="020B0604020202020204" pitchFamily="34" charset="0"/>
              </a:defRPr>
            </a:lvl1pPr>
          </a:lstStyle>
          <a:p>
            <a:pPr>
              <a:defRPr/>
            </a:pPr>
            <a:endParaRPr lang="en-US"/>
          </a:p>
        </p:txBody>
      </p:sp>
    </p:spTree>
    <p:extLst>
      <p:ext uri="{BB962C8B-B14F-4D97-AF65-F5344CB8AC3E}">
        <p14:creationId xmlns:p14="http://schemas.microsoft.com/office/powerpoint/2010/main" val="299862418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2"/>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
            <a:extLst>
              <a:ext uri="{FF2B5EF4-FFF2-40B4-BE49-F238E27FC236}">
                <a16:creationId xmlns:a16="http://schemas.microsoft.com/office/drawing/2014/main" id="{569DF44F-AFA1-6186-8FB9-816117E32E80}"/>
              </a:ext>
            </a:extLst>
          </p:cNvPr>
          <p:cNvSpPr>
            <a:spLocks noGrp="1" noChangeArrowheads="1"/>
          </p:cNvSpPr>
          <p:nvPr>
            <p:ph type="dt" sz="half" idx="10"/>
          </p:nvPr>
        </p:nvSpPr>
        <p:spPr/>
        <p:txBody>
          <a:bodyPr/>
          <a:lstStyle>
            <a:lvl1pPr>
              <a:defRPr>
                <a:cs typeface="Arial" panose="020B0604020202020204" pitchFamily="34" charset="0"/>
              </a:defRPr>
            </a:lvl1pPr>
          </a:lstStyle>
          <a:p>
            <a:pPr>
              <a:defRPr/>
            </a:pPr>
            <a:endParaRPr lang="en-US"/>
          </a:p>
        </p:txBody>
      </p:sp>
      <p:sp>
        <p:nvSpPr>
          <p:cNvPr id="6" name="Rectangle 3">
            <a:extLst>
              <a:ext uri="{FF2B5EF4-FFF2-40B4-BE49-F238E27FC236}">
                <a16:creationId xmlns:a16="http://schemas.microsoft.com/office/drawing/2014/main" id="{3E5EDF99-C5B0-27A7-3606-97D7D19458DE}"/>
              </a:ext>
            </a:extLst>
          </p:cNvPr>
          <p:cNvSpPr>
            <a:spLocks noGrp="1" noChangeArrowheads="1"/>
          </p:cNvSpPr>
          <p:nvPr>
            <p:ph type="sldNum" sz="quarter" idx="11"/>
          </p:nvPr>
        </p:nvSpPr>
        <p:spPr/>
        <p:txBody>
          <a:bodyPr/>
          <a:lstStyle>
            <a:lvl1pPr>
              <a:defRPr>
                <a:cs typeface="Arial" panose="020B0604020202020204" pitchFamily="34" charset="0"/>
              </a:defRPr>
            </a:lvl1pPr>
          </a:lstStyle>
          <a:p>
            <a:pPr>
              <a:defRPr/>
            </a:pPr>
            <a:fld id="{32DABC41-1D69-4542-A776-54F9F1743529}" type="slidenum">
              <a:rPr lang="en-US"/>
              <a:pPr>
                <a:defRPr/>
              </a:pPr>
              <a:t>‹#›</a:t>
            </a:fld>
            <a:endParaRPr lang="en-US"/>
          </a:p>
        </p:txBody>
      </p:sp>
      <p:sp>
        <p:nvSpPr>
          <p:cNvPr id="7" name="Rectangle 14">
            <a:extLst>
              <a:ext uri="{FF2B5EF4-FFF2-40B4-BE49-F238E27FC236}">
                <a16:creationId xmlns:a16="http://schemas.microsoft.com/office/drawing/2014/main" id="{91E82100-16EA-9ACF-76B3-AFA06646BEA7}"/>
              </a:ext>
            </a:extLst>
          </p:cNvPr>
          <p:cNvSpPr>
            <a:spLocks noGrp="1" noChangeArrowheads="1"/>
          </p:cNvSpPr>
          <p:nvPr>
            <p:ph type="ftr" sz="quarter" idx="12"/>
          </p:nvPr>
        </p:nvSpPr>
        <p:spPr/>
        <p:txBody>
          <a:bodyPr/>
          <a:lstStyle>
            <a:lvl1pPr>
              <a:defRPr>
                <a:cs typeface="Arial" panose="020B0604020202020204" pitchFamily="34" charset="0"/>
              </a:defRPr>
            </a:lvl1pPr>
          </a:lstStyle>
          <a:p>
            <a:pPr>
              <a:defRPr/>
            </a:pPr>
            <a:endParaRPr lang="en-US"/>
          </a:p>
        </p:txBody>
      </p:sp>
    </p:spTree>
    <p:extLst>
      <p:ext uri="{BB962C8B-B14F-4D97-AF65-F5344CB8AC3E}">
        <p14:creationId xmlns:p14="http://schemas.microsoft.com/office/powerpoint/2010/main" val="33055677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1" y="1535113"/>
            <a:ext cx="5386917"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1"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177" indent="0">
              <a:buNone/>
              <a:defRPr sz="2000" b="1"/>
            </a:lvl2pPr>
            <a:lvl3pPr marL="914353" indent="0">
              <a:buNone/>
              <a:defRPr sz="1800" b="1"/>
            </a:lvl3pPr>
            <a:lvl4pPr marL="1371530" indent="0">
              <a:buNone/>
              <a:defRPr sz="1600" b="1"/>
            </a:lvl4pPr>
            <a:lvl5pPr marL="1828706" indent="0">
              <a:buNone/>
              <a:defRPr sz="1600" b="1"/>
            </a:lvl5pPr>
            <a:lvl6pPr marL="2285883" indent="0">
              <a:buNone/>
              <a:defRPr sz="1600" b="1"/>
            </a:lvl6pPr>
            <a:lvl7pPr marL="2743060" indent="0">
              <a:buNone/>
              <a:defRPr sz="1600" b="1"/>
            </a:lvl7pPr>
            <a:lvl8pPr marL="3200236" indent="0">
              <a:buNone/>
              <a:defRPr sz="1600" b="1"/>
            </a:lvl8pPr>
            <a:lvl9pPr marL="3657413"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
            <a:extLst>
              <a:ext uri="{FF2B5EF4-FFF2-40B4-BE49-F238E27FC236}">
                <a16:creationId xmlns:a16="http://schemas.microsoft.com/office/drawing/2014/main" id="{D8AE25C0-AEF9-5618-F89E-6B91FB36503C}"/>
              </a:ext>
            </a:extLst>
          </p:cNvPr>
          <p:cNvSpPr>
            <a:spLocks noGrp="1" noChangeArrowheads="1"/>
          </p:cNvSpPr>
          <p:nvPr>
            <p:ph type="dt" sz="half" idx="10"/>
          </p:nvPr>
        </p:nvSpPr>
        <p:spPr/>
        <p:txBody>
          <a:bodyPr/>
          <a:lstStyle>
            <a:lvl1pPr>
              <a:defRPr>
                <a:cs typeface="Arial" panose="020B0604020202020204" pitchFamily="34" charset="0"/>
              </a:defRPr>
            </a:lvl1pPr>
          </a:lstStyle>
          <a:p>
            <a:pPr>
              <a:defRPr/>
            </a:pPr>
            <a:endParaRPr lang="en-US"/>
          </a:p>
        </p:txBody>
      </p:sp>
      <p:sp>
        <p:nvSpPr>
          <p:cNvPr id="8" name="Rectangle 3">
            <a:extLst>
              <a:ext uri="{FF2B5EF4-FFF2-40B4-BE49-F238E27FC236}">
                <a16:creationId xmlns:a16="http://schemas.microsoft.com/office/drawing/2014/main" id="{D258D66F-BE04-8351-D3DC-7C03DDF4CE4D}"/>
              </a:ext>
            </a:extLst>
          </p:cNvPr>
          <p:cNvSpPr>
            <a:spLocks noGrp="1" noChangeArrowheads="1"/>
          </p:cNvSpPr>
          <p:nvPr>
            <p:ph type="sldNum" sz="quarter" idx="11"/>
          </p:nvPr>
        </p:nvSpPr>
        <p:spPr/>
        <p:txBody>
          <a:bodyPr/>
          <a:lstStyle>
            <a:lvl1pPr>
              <a:defRPr>
                <a:cs typeface="Arial" panose="020B0604020202020204" pitchFamily="34" charset="0"/>
              </a:defRPr>
            </a:lvl1pPr>
          </a:lstStyle>
          <a:p>
            <a:pPr>
              <a:defRPr/>
            </a:pPr>
            <a:fld id="{B4E9F3EC-4892-4AED-B2C9-39D989D62847}" type="slidenum">
              <a:rPr lang="en-US"/>
              <a:pPr>
                <a:defRPr/>
              </a:pPr>
              <a:t>‹#›</a:t>
            </a:fld>
            <a:endParaRPr lang="en-US"/>
          </a:p>
        </p:txBody>
      </p:sp>
      <p:sp>
        <p:nvSpPr>
          <p:cNvPr id="9" name="Rectangle 14">
            <a:extLst>
              <a:ext uri="{FF2B5EF4-FFF2-40B4-BE49-F238E27FC236}">
                <a16:creationId xmlns:a16="http://schemas.microsoft.com/office/drawing/2014/main" id="{49FAA3A5-EF49-3DCF-8175-5947CBC8447B}"/>
              </a:ext>
            </a:extLst>
          </p:cNvPr>
          <p:cNvSpPr>
            <a:spLocks noGrp="1" noChangeArrowheads="1"/>
          </p:cNvSpPr>
          <p:nvPr>
            <p:ph type="ftr" sz="quarter" idx="12"/>
          </p:nvPr>
        </p:nvSpPr>
        <p:spPr/>
        <p:txBody>
          <a:bodyPr/>
          <a:lstStyle>
            <a:lvl1pPr>
              <a:defRPr>
                <a:cs typeface="Arial" panose="020B0604020202020204" pitchFamily="34" charset="0"/>
              </a:defRPr>
            </a:lvl1pPr>
          </a:lstStyle>
          <a:p>
            <a:pPr>
              <a:defRPr/>
            </a:pPr>
            <a:endParaRPr lang="en-US"/>
          </a:p>
        </p:txBody>
      </p:sp>
    </p:spTree>
    <p:extLst>
      <p:ext uri="{BB962C8B-B14F-4D97-AF65-F5344CB8AC3E}">
        <p14:creationId xmlns:p14="http://schemas.microsoft.com/office/powerpoint/2010/main" val="17370641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1">
            <a:extLst>
              <a:ext uri="{FF2B5EF4-FFF2-40B4-BE49-F238E27FC236}">
                <a16:creationId xmlns:a16="http://schemas.microsoft.com/office/drawing/2014/main" id="{7E2F8190-AFD2-76D1-04A5-04E5B741230A}"/>
              </a:ext>
            </a:extLst>
          </p:cNvPr>
          <p:cNvSpPr>
            <a:spLocks noGrp="1" noChangeArrowheads="1"/>
          </p:cNvSpPr>
          <p:nvPr>
            <p:ph type="dt" sz="half" idx="10"/>
          </p:nvPr>
        </p:nvSpPr>
        <p:spPr/>
        <p:txBody>
          <a:bodyPr/>
          <a:lstStyle>
            <a:lvl1pPr>
              <a:defRPr>
                <a:cs typeface="Arial" panose="020B0604020202020204" pitchFamily="34" charset="0"/>
              </a:defRPr>
            </a:lvl1pPr>
          </a:lstStyle>
          <a:p>
            <a:pPr>
              <a:defRPr/>
            </a:pPr>
            <a:endParaRPr lang="en-US"/>
          </a:p>
        </p:txBody>
      </p:sp>
      <p:sp>
        <p:nvSpPr>
          <p:cNvPr id="4" name="Slide Number Placeholder 2">
            <a:extLst>
              <a:ext uri="{FF2B5EF4-FFF2-40B4-BE49-F238E27FC236}">
                <a16:creationId xmlns:a16="http://schemas.microsoft.com/office/drawing/2014/main" id="{31673006-51CF-1F3B-19F9-FE0CF54F976D}"/>
              </a:ext>
            </a:extLst>
          </p:cNvPr>
          <p:cNvSpPr>
            <a:spLocks noGrp="1" noChangeArrowheads="1"/>
          </p:cNvSpPr>
          <p:nvPr>
            <p:ph type="sldNum" sz="quarter" idx="11"/>
          </p:nvPr>
        </p:nvSpPr>
        <p:spPr/>
        <p:txBody>
          <a:bodyPr/>
          <a:lstStyle>
            <a:lvl1pPr>
              <a:defRPr>
                <a:cs typeface="Arial" panose="020B0604020202020204" pitchFamily="34" charset="0"/>
              </a:defRPr>
            </a:lvl1pPr>
          </a:lstStyle>
          <a:p>
            <a:pPr>
              <a:defRPr/>
            </a:pPr>
            <a:fld id="{0844BC2C-D134-4B99-BC9C-8A9ABE177E30}" type="slidenum">
              <a:rPr lang="en-US"/>
              <a:pPr>
                <a:defRPr/>
              </a:pPr>
              <a:t>‹#›</a:t>
            </a:fld>
            <a:endParaRPr lang="en-US"/>
          </a:p>
        </p:txBody>
      </p:sp>
      <p:sp>
        <p:nvSpPr>
          <p:cNvPr id="5" name="Rectangle 14">
            <a:extLst>
              <a:ext uri="{FF2B5EF4-FFF2-40B4-BE49-F238E27FC236}">
                <a16:creationId xmlns:a16="http://schemas.microsoft.com/office/drawing/2014/main" id="{13928AAB-29EF-BED1-1378-65156B42FB91}"/>
              </a:ext>
            </a:extLst>
          </p:cNvPr>
          <p:cNvSpPr>
            <a:spLocks noGrp="1" noChangeArrowheads="1"/>
          </p:cNvSpPr>
          <p:nvPr>
            <p:ph type="ftr" sz="quarter" idx="12"/>
          </p:nvPr>
        </p:nvSpPr>
        <p:spPr/>
        <p:txBody>
          <a:bodyPr/>
          <a:lstStyle>
            <a:lvl1pPr>
              <a:defRPr>
                <a:cs typeface="Arial" panose="020B0604020202020204" pitchFamily="34" charset="0"/>
              </a:defRPr>
            </a:lvl1pPr>
          </a:lstStyle>
          <a:p>
            <a:pPr>
              <a:defRPr/>
            </a:pPr>
            <a:endParaRPr lang="en-US"/>
          </a:p>
        </p:txBody>
      </p:sp>
    </p:spTree>
    <p:extLst>
      <p:ext uri="{BB962C8B-B14F-4D97-AF65-F5344CB8AC3E}">
        <p14:creationId xmlns:p14="http://schemas.microsoft.com/office/powerpoint/2010/main" val="2743346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E20573D2-885D-F45F-D370-FEA349D77A53}"/>
              </a:ext>
            </a:extLst>
          </p:cNvPr>
          <p:cNvSpPr>
            <a:spLocks noGrp="1" noChangeArrowheads="1"/>
          </p:cNvSpPr>
          <p:nvPr>
            <p:ph type="dt" sz="half" idx="10"/>
          </p:nvPr>
        </p:nvSpPr>
        <p:spPr/>
        <p:txBody>
          <a:bodyPr/>
          <a:lstStyle>
            <a:lvl1pPr>
              <a:defRPr>
                <a:cs typeface="Arial" panose="020B0604020202020204" pitchFamily="34" charset="0"/>
              </a:defRPr>
            </a:lvl1pPr>
          </a:lstStyle>
          <a:p>
            <a:pPr>
              <a:defRPr/>
            </a:pPr>
            <a:endParaRPr lang="en-US"/>
          </a:p>
        </p:txBody>
      </p:sp>
      <p:sp>
        <p:nvSpPr>
          <p:cNvPr id="3" name="Rectangle 3">
            <a:extLst>
              <a:ext uri="{FF2B5EF4-FFF2-40B4-BE49-F238E27FC236}">
                <a16:creationId xmlns:a16="http://schemas.microsoft.com/office/drawing/2014/main" id="{3A00C2C9-BF77-C3C1-7C5F-722DAB665B5E}"/>
              </a:ext>
            </a:extLst>
          </p:cNvPr>
          <p:cNvSpPr>
            <a:spLocks noGrp="1" noChangeArrowheads="1"/>
          </p:cNvSpPr>
          <p:nvPr>
            <p:ph type="sldNum" sz="quarter" idx="11"/>
          </p:nvPr>
        </p:nvSpPr>
        <p:spPr/>
        <p:txBody>
          <a:bodyPr/>
          <a:lstStyle>
            <a:lvl1pPr>
              <a:defRPr>
                <a:cs typeface="Arial" panose="020B0604020202020204" pitchFamily="34" charset="0"/>
              </a:defRPr>
            </a:lvl1pPr>
          </a:lstStyle>
          <a:p>
            <a:pPr>
              <a:defRPr/>
            </a:pPr>
            <a:fld id="{F5B6976E-503A-4C10-B004-A79CF76818B1}" type="slidenum">
              <a:rPr lang="en-US"/>
              <a:pPr>
                <a:defRPr/>
              </a:pPr>
              <a:t>‹#›</a:t>
            </a:fld>
            <a:endParaRPr lang="en-US"/>
          </a:p>
        </p:txBody>
      </p:sp>
      <p:sp>
        <p:nvSpPr>
          <p:cNvPr id="4" name="Rectangle 14">
            <a:extLst>
              <a:ext uri="{FF2B5EF4-FFF2-40B4-BE49-F238E27FC236}">
                <a16:creationId xmlns:a16="http://schemas.microsoft.com/office/drawing/2014/main" id="{E634F46E-14E2-5B2D-6A2F-9CCF3986EC8D}"/>
              </a:ext>
            </a:extLst>
          </p:cNvPr>
          <p:cNvSpPr>
            <a:spLocks noGrp="1" noChangeArrowheads="1"/>
          </p:cNvSpPr>
          <p:nvPr>
            <p:ph type="ftr" sz="quarter" idx="12"/>
          </p:nvPr>
        </p:nvSpPr>
        <p:spPr/>
        <p:txBody>
          <a:bodyPr/>
          <a:lstStyle>
            <a:lvl1pPr>
              <a:defRPr>
                <a:cs typeface="Arial" panose="020B0604020202020204" pitchFamily="34" charset="0"/>
              </a:defRPr>
            </a:lvl1pPr>
          </a:lstStyle>
          <a:p>
            <a:pPr>
              <a:defRPr/>
            </a:pPr>
            <a:endParaRPr lang="en-US"/>
          </a:p>
        </p:txBody>
      </p:sp>
    </p:spTree>
    <p:extLst>
      <p:ext uri="{BB962C8B-B14F-4D97-AF65-F5344CB8AC3E}">
        <p14:creationId xmlns:p14="http://schemas.microsoft.com/office/powerpoint/2010/main" val="30859972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4" y="273052"/>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2" y="1435101"/>
            <a:ext cx="4011084" cy="4691063"/>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a:t>Click to edit Master text styles</a:t>
            </a:r>
          </a:p>
        </p:txBody>
      </p:sp>
      <p:sp>
        <p:nvSpPr>
          <p:cNvPr id="5" name="Rectangle 2">
            <a:extLst>
              <a:ext uri="{FF2B5EF4-FFF2-40B4-BE49-F238E27FC236}">
                <a16:creationId xmlns:a16="http://schemas.microsoft.com/office/drawing/2014/main" id="{2DF4416A-3BF5-F424-A8D7-DCCBD6074EDC}"/>
              </a:ext>
            </a:extLst>
          </p:cNvPr>
          <p:cNvSpPr>
            <a:spLocks noGrp="1" noChangeArrowheads="1"/>
          </p:cNvSpPr>
          <p:nvPr>
            <p:ph type="dt" sz="half" idx="10"/>
          </p:nvPr>
        </p:nvSpPr>
        <p:spPr/>
        <p:txBody>
          <a:bodyPr/>
          <a:lstStyle>
            <a:lvl1pPr>
              <a:defRPr>
                <a:cs typeface="Arial" panose="020B0604020202020204" pitchFamily="34" charset="0"/>
              </a:defRPr>
            </a:lvl1pPr>
          </a:lstStyle>
          <a:p>
            <a:pPr>
              <a:defRPr/>
            </a:pPr>
            <a:endParaRPr lang="en-US"/>
          </a:p>
        </p:txBody>
      </p:sp>
      <p:sp>
        <p:nvSpPr>
          <p:cNvPr id="6" name="Rectangle 3">
            <a:extLst>
              <a:ext uri="{FF2B5EF4-FFF2-40B4-BE49-F238E27FC236}">
                <a16:creationId xmlns:a16="http://schemas.microsoft.com/office/drawing/2014/main" id="{F5429EE1-1848-3E8A-84B6-FCD11D45258E}"/>
              </a:ext>
            </a:extLst>
          </p:cNvPr>
          <p:cNvSpPr>
            <a:spLocks noGrp="1" noChangeArrowheads="1"/>
          </p:cNvSpPr>
          <p:nvPr>
            <p:ph type="sldNum" sz="quarter" idx="11"/>
          </p:nvPr>
        </p:nvSpPr>
        <p:spPr/>
        <p:txBody>
          <a:bodyPr/>
          <a:lstStyle>
            <a:lvl1pPr>
              <a:defRPr>
                <a:cs typeface="Arial" panose="020B0604020202020204" pitchFamily="34" charset="0"/>
              </a:defRPr>
            </a:lvl1pPr>
          </a:lstStyle>
          <a:p>
            <a:pPr>
              <a:defRPr/>
            </a:pPr>
            <a:fld id="{173039A8-B4A0-473B-8F8C-B5CAE2C7D350}" type="slidenum">
              <a:rPr lang="en-US"/>
              <a:pPr>
                <a:defRPr/>
              </a:pPr>
              <a:t>‹#›</a:t>
            </a:fld>
            <a:endParaRPr lang="en-US"/>
          </a:p>
        </p:txBody>
      </p:sp>
      <p:sp>
        <p:nvSpPr>
          <p:cNvPr id="7" name="Rectangle 14">
            <a:extLst>
              <a:ext uri="{FF2B5EF4-FFF2-40B4-BE49-F238E27FC236}">
                <a16:creationId xmlns:a16="http://schemas.microsoft.com/office/drawing/2014/main" id="{212D8D7D-C5B0-7780-2A50-5E5CC3C321BF}"/>
              </a:ext>
            </a:extLst>
          </p:cNvPr>
          <p:cNvSpPr>
            <a:spLocks noGrp="1" noChangeArrowheads="1"/>
          </p:cNvSpPr>
          <p:nvPr>
            <p:ph type="ftr" sz="quarter" idx="12"/>
          </p:nvPr>
        </p:nvSpPr>
        <p:spPr/>
        <p:txBody>
          <a:bodyPr/>
          <a:lstStyle>
            <a:lvl1pPr>
              <a:defRPr>
                <a:cs typeface="Arial" panose="020B0604020202020204" pitchFamily="34" charset="0"/>
              </a:defRPr>
            </a:lvl1pPr>
          </a:lstStyle>
          <a:p>
            <a:pPr>
              <a:defRPr/>
            </a:pPr>
            <a:endParaRPr lang="en-US"/>
          </a:p>
        </p:txBody>
      </p:sp>
    </p:spTree>
    <p:extLst>
      <p:ext uri="{BB962C8B-B14F-4D97-AF65-F5344CB8AC3E}">
        <p14:creationId xmlns:p14="http://schemas.microsoft.com/office/powerpoint/2010/main" val="3747522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177" indent="0">
              <a:buNone/>
              <a:defRPr sz="2800"/>
            </a:lvl2pPr>
            <a:lvl3pPr marL="914353" indent="0">
              <a:buNone/>
              <a:defRPr sz="2400"/>
            </a:lvl3pPr>
            <a:lvl4pPr marL="1371530" indent="0">
              <a:buNone/>
              <a:defRPr sz="2000"/>
            </a:lvl4pPr>
            <a:lvl5pPr marL="1828706" indent="0">
              <a:buNone/>
              <a:defRPr sz="2000"/>
            </a:lvl5pPr>
            <a:lvl6pPr marL="2285883" indent="0">
              <a:buNone/>
              <a:defRPr sz="2000"/>
            </a:lvl6pPr>
            <a:lvl7pPr marL="2743060" indent="0">
              <a:buNone/>
              <a:defRPr sz="2000"/>
            </a:lvl7pPr>
            <a:lvl8pPr marL="3200236" indent="0">
              <a:buNone/>
              <a:defRPr sz="2000"/>
            </a:lvl8pPr>
            <a:lvl9pPr marL="3657413"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177" indent="0">
              <a:buNone/>
              <a:defRPr sz="1200"/>
            </a:lvl2pPr>
            <a:lvl3pPr marL="914353" indent="0">
              <a:buNone/>
              <a:defRPr sz="1000"/>
            </a:lvl3pPr>
            <a:lvl4pPr marL="1371530" indent="0">
              <a:buNone/>
              <a:defRPr sz="900"/>
            </a:lvl4pPr>
            <a:lvl5pPr marL="1828706" indent="0">
              <a:buNone/>
              <a:defRPr sz="900"/>
            </a:lvl5pPr>
            <a:lvl6pPr marL="2285883" indent="0">
              <a:buNone/>
              <a:defRPr sz="900"/>
            </a:lvl6pPr>
            <a:lvl7pPr marL="2743060" indent="0">
              <a:buNone/>
              <a:defRPr sz="900"/>
            </a:lvl7pPr>
            <a:lvl8pPr marL="3200236" indent="0">
              <a:buNone/>
              <a:defRPr sz="900"/>
            </a:lvl8pPr>
            <a:lvl9pPr marL="3657413" indent="0">
              <a:buNone/>
              <a:defRPr sz="900"/>
            </a:lvl9pPr>
          </a:lstStyle>
          <a:p>
            <a:pPr lvl="0"/>
            <a:r>
              <a:rPr lang="en-US"/>
              <a:t>Click to edit Master text styles</a:t>
            </a:r>
          </a:p>
        </p:txBody>
      </p:sp>
      <p:sp>
        <p:nvSpPr>
          <p:cNvPr id="5" name="Rectangle 2">
            <a:extLst>
              <a:ext uri="{FF2B5EF4-FFF2-40B4-BE49-F238E27FC236}">
                <a16:creationId xmlns:a16="http://schemas.microsoft.com/office/drawing/2014/main" id="{80EE39F9-BB5C-BB11-C18C-F2C8044F5061}"/>
              </a:ext>
            </a:extLst>
          </p:cNvPr>
          <p:cNvSpPr>
            <a:spLocks noGrp="1" noChangeArrowheads="1"/>
          </p:cNvSpPr>
          <p:nvPr>
            <p:ph type="dt" sz="half" idx="10"/>
          </p:nvPr>
        </p:nvSpPr>
        <p:spPr/>
        <p:txBody>
          <a:bodyPr/>
          <a:lstStyle>
            <a:lvl1pPr>
              <a:defRPr>
                <a:cs typeface="Arial" panose="020B0604020202020204" pitchFamily="34" charset="0"/>
              </a:defRPr>
            </a:lvl1pPr>
          </a:lstStyle>
          <a:p>
            <a:pPr>
              <a:defRPr/>
            </a:pPr>
            <a:endParaRPr lang="en-US"/>
          </a:p>
        </p:txBody>
      </p:sp>
      <p:sp>
        <p:nvSpPr>
          <p:cNvPr id="6" name="Rectangle 3">
            <a:extLst>
              <a:ext uri="{FF2B5EF4-FFF2-40B4-BE49-F238E27FC236}">
                <a16:creationId xmlns:a16="http://schemas.microsoft.com/office/drawing/2014/main" id="{B4105430-D1F4-7B45-ED37-4F06025EDAC9}"/>
              </a:ext>
            </a:extLst>
          </p:cNvPr>
          <p:cNvSpPr>
            <a:spLocks noGrp="1" noChangeArrowheads="1"/>
          </p:cNvSpPr>
          <p:nvPr>
            <p:ph type="sldNum" sz="quarter" idx="11"/>
          </p:nvPr>
        </p:nvSpPr>
        <p:spPr/>
        <p:txBody>
          <a:bodyPr/>
          <a:lstStyle>
            <a:lvl1pPr>
              <a:defRPr>
                <a:cs typeface="Arial" panose="020B0604020202020204" pitchFamily="34" charset="0"/>
              </a:defRPr>
            </a:lvl1pPr>
          </a:lstStyle>
          <a:p>
            <a:pPr>
              <a:defRPr/>
            </a:pPr>
            <a:fld id="{225BACA6-20F1-467E-AE26-5A599221B376}" type="slidenum">
              <a:rPr lang="en-US"/>
              <a:pPr>
                <a:defRPr/>
              </a:pPr>
              <a:t>‹#›</a:t>
            </a:fld>
            <a:endParaRPr lang="en-US"/>
          </a:p>
        </p:txBody>
      </p:sp>
      <p:sp>
        <p:nvSpPr>
          <p:cNvPr id="7" name="Rectangle 14">
            <a:extLst>
              <a:ext uri="{FF2B5EF4-FFF2-40B4-BE49-F238E27FC236}">
                <a16:creationId xmlns:a16="http://schemas.microsoft.com/office/drawing/2014/main" id="{04247B6F-D0FD-76B0-4AC1-77D9378FBAF6}"/>
              </a:ext>
            </a:extLst>
          </p:cNvPr>
          <p:cNvSpPr>
            <a:spLocks noGrp="1" noChangeArrowheads="1"/>
          </p:cNvSpPr>
          <p:nvPr>
            <p:ph type="ftr" sz="quarter" idx="12"/>
          </p:nvPr>
        </p:nvSpPr>
        <p:spPr/>
        <p:txBody>
          <a:bodyPr/>
          <a:lstStyle>
            <a:lvl1pPr>
              <a:defRPr>
                <a:cs typeface="Arial" panose="020B0604020202020204" pitchFamily="34" charset="0"/>
              </a:defRPr>
            </a:lvl1pPr>
          </a:lstStyle>
          <a:p>
            <a:pPr>
              <a:defRPr/>
            </a:pPr>
            <a:endParaRPr lang="en-US"/>
          </a:p>
        </p:txBody>
      </p:sp>
    </p:spTree>
    <p:extLst>
      <p:ext uri="{BB962C8B-B14F-4D97-AF65-F5344CB8AC3E}">
        <p14:creationId xmlns:p14="http://schemas.microsoft.com/office/powerpoint/2010/main" val="15808917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a:extLst>
              <a:ext uri="{FF2B5EF4-FFF2-40B4-BE49-F238E27FC236}">
                <a16:creationId xmlns:a16="http://schemas.microsoft.com/office/drawing/2014/main" id="{9CC42509-16E0-14E0-45BA-F02307A05D69}"/>
              </a:ext>
            </a:extLst>
          </p:cNvPr>
          <p:cNvSpPr>
            <a:spLocks noGrp="1" noChangeArrowheads="1"/>
          </p:cNvSpPr>
          <p:nvPr>
            <p:ph type="dt" sz="half" idx="2"/>
          </p:nvPr>
        </p:nvSpPr>
        <p:spPr bwMode="auto">
          <a:xfrm>
            <a:off x="609600" y="6251575"/>
            <a:ext cx="2844800" cy="476250"/>
          </a:xfrm>
          <a:prstGeom prst="rect">
            <a:avLst/>
          </a:prstGeom>
          <a:noFill/>
          <a:ln>
            <a:noFill/>
          </a:ln>
          <a:effectLst/>
        </p:spPr>
        <p:txBody>
          <a:bodyPr vert="horz" wrap="square" lIns="91440" tIns="45720" rIns="91440" bIns="45720" numCol="1" anchor="b" anchorCtr="0" compatLnSpc="1">
            <a:prstTxWarp prst="textNoShape">
              <a:avLst/>
            </a:prstTxWarp>
          </a:bodyPr>
          <a:lstStyle>
            <a:lvl1pPr>
              <a:defRPr sz="1200">
                <a:solidFill>
                  <a:srgbClr val="FFFFFF"/>
                </a:solidFill>
                <a:latin typeface="Arial" charset="0"/>
                <a:cs typeface="Arial"/>
              </a:defRPr>
            </a:lvl1pPr>
          </a:lstStyle>
          <a:p>
            <a:pPr>
              <a:defRPr/>
            </a:pPr>
            <a:endParaRPr lang="en-US"/>
          </a:p>
        </p:txBody>
      </p:sp>
      <p:sp>
        <p:nvSpPr>
          <p:cNvPr id="12291" name="Rectangle 3">
            <a:extLst>
              <a:ext uri="{FF2B5EF4-FFF2-40B4-BE49-F238E27FC236}">
                <a16:creationId xmlns:a16="http://schemas.microsoft.com/office/drawing/2014/main" id="{6A3274EB-0277-97F5-D9EC-CF0849AD260A}"/>
              </a:ext>
            </a:extLst>
          </p:cNvPr>
          <p:cNvSpPr>
            <a:spLocks noGrp="1" noChangeArrowheads="1"/>
          </p:cNvSpPr>
          <p:nvPr>
            <p:ph type="sldNum" sz="quarter" idx="4"/>
          </p:nvPr>
        </p:nvSpPr>
        <p:spPr bwMode="auto">
          <a:xfrm>
            <a:off x="8737600" y="6248400"/>
            <a:ext cx="2844800" cy="47625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defRPr sz="1200">
                <a:solidFill>
                  <a:srgbClr val="FFFFFF"/>
                </a:solidFill>
                <a:latin typeface="Arial" charset="0"/>
                <a:cs typeface="Arial"/>
              </a:defRPr>
            </a:lvl1pPr>
          </a:lstStyle>
          <a:p>
            <a:pPr>
              <a:defRPr/>
            </a:pPr>
            <a:fld id="{EB465805-C197-440E-835B-3662846718D5}" type="slidenum">
              <a:rPr lang="en-US"/>
              <a:pPr>
                <a:defRPr/>
              </a:pPr>
              <a:t>‹#›</a:t>
            </a:fld>
            <a:endParaRPr lang="en-US"/>
          </a:p>
        </p:txBody>
      </p:sp>
      <p:grpSp>
        <p:nvGrpSpPr>
          <p:cNvPr id="7172" name="Group 4">
            <a:extLst>
              <a:ext uri="{FF2B5EF4-FFF2-40B4-BE49-F238E27FC236}">
                <a16:creationId xmlns:a16="http://schemas.microsoft.com/office/drawing/2014/main" id="{9AC2BE50-FA2D-A238-BAD5-180989C0D5DC}"/>
              </a:ext>
            </a:extLst>
          </p:cNvPr>
          <p:cNvGrpSpPr>
            <a:grpSpLocks/>
          </p:cNvGrpSpPr>
          <p:nvPr/>
        </p:nvGrpSpPr>
        <p:grpSpPr bwMode="auto">
          <a:xfrm>
            <a:off x="0" y="0"/>
            <a:ext cx="12187238" cy="6850063"/>
            <a:chOff x="0" y="0"/>
            <a:chExt cx="5758" cy="4315"/>
          </a:xfrm>
        </p:grpSpPr>
        <p:grpSp>
          <p:nvGrpSpPr>
            <p:cNvPr id="7176" name="Group 5">
              <a:extLst>
                <a:ext uri="{FF2B5EF4-FFF2-40B4-BE49-F238E27FC236}">
                  <a16:creationId xmlns:a16="http://schemas.microsoft.com/office/drawing/2014/main" id="{1A287CE7-AB1E-85B8-FBCF-407B1EF4E89C}"/>
                </a:ext>
              </a:extLst>
            </p:cNvPr>
            <p:cNvGrpSpPr>
              <a:grpSpLocks/>
            </p:cNvGrpSpPr>
            <p:nvPr userDrawn="1"/>
          </p:nvGrpSpPr>
          <p:grpSpPr bwMode="auto">
            <a:xfrm>
              <a:off x="1728" y="2230"/>
              <a:ext cx="4027" cy="2085"/>
              <a:chOff x="1728" y="2230"/>
              <a:chExt cx="4027" cy="2085"/>
            </a:xfrm>
          </p:grpSpPr>
          <p:sp>
            <p:nvSpPr>
              <p:cNvPr id="12294" name="Freeform 6">
                <a:extLst>
                  <a:ext uri="{FF2B5EF4-FFF2-40B4-BE49-F238E27FC236}">
                    <a16:creationId xmlns:a16="http://schemas.microsoft.com/office/drawing/2014/main" id="{28CA634F-93A0-9B02-29D1-910536ABF091}"/>
                  </a:ext>
                </a:extLst>
              </p:cNvPr>
              <p:cNvSpPr>
                <a:spLocks/>
              </p:cNvSpPr>
              <p:nvPr/>
            </p:nvSpPr>
            <p:spPr bwMode="hidden">
              <a:xfrm>
                <a:off x="1728" y="2644"/>
                <a:ext cx="2882" cy="1671"/>
              </a:xfrm>
              <a:custGeom>
                <a:avLst/>
                <a:gdLst>
                  <a:gd name="T0" fmla="*/ 2740 w 2882"/>
                  <a:gd name="T1" fmla="*/ 528 h 1671"/>
                  <a:gd name="T2" fmla="*/ 2632 w 2882"/>
                  <a:gd name="T3" fmla="*/ 484 h 1671"/>
                  <a:gd name="T4" fmla="*/ 2480 w 2882"/>
                  <a:gd name="T5" fmla="*/ 424 h 1671"/>
                  <a:gd name="T6" fmla="*/ 2203 w 2882"/>
                  <a:gd name="T7" fmla="*/ 343 h 1671"/>
                  <a:gd name="T8" fmla="*/ 1970 w 2882"/>
                  <a:gd name="T9" fmla="*/ 277 h 1671"/>
                  <a:gd name="T10" fmla="*/ 1807 w 2882"/>
                  <a:gd name="T11" fmla="*/ 212 h 1671"/>
                  <a:gd name="T12" fmla="*/ 1693 w 2882"/>
                  <a:gd name="T13" fmla="*/ 152 h 1671"/>
                  <a:gd name="T14" fmla="*/ 1628 w 2882"/>
                  <a:gd name="T15" fmla="*/ 103 h 1671"/>
                  <a:gd name="T16" fmla="*/ 1590 w 2882"/>
                  <a:gd name="T17" fmla="*/ 60 h 1671"/>
                  <a:gd name="T18" fmla="*/ 1579 w 2882"/>
                  <a:gd name="T19" fmla="*/ 27 h 1671"/>
                  <a:gd name="T20" fmla="*/ 1585 w 2882"/>
                  <a:gd name="T21" fmla="*/ 0 h 1671"/>
                  <a:gd name="T22" fmla="*/ 1557 w 2882"/>
                  <a:gd name="T23" fmla="*/ 49 h 1671"/>
                  <a:gd name="T24" fmla="*/ 1568 w 2882"/>
                  <a:gd name="T25" fmla="*/ 98 h 1671"/>
                  <a:gd name="T26" fmla="*/ 1617 w 2882"/>
                  <a:gd name="T27" fmla="*/ 141 h 1671"/>
                  <a:gd name="T28" fmla="*/ 1688 w 2882"/>
                  <a:gd name="T29" fmla="*/ 185 h 1671"/>
                  <a:gd name="T30" fmla="*/ 1791 w 2882"/>
                  <a:gd name="T31" fmla="*/ 228 h 1671"/>
                  <a:gd name="T32" fmla="*/ 2040 w 2882"/>
                  <a:gd name="T33" fmla="*/ 310 h 1671"/>
                  <a:gd name="T34" fmla="*/ 2285 w 2882"/>
                  <a:gd name="T35" fmla="*/ 381 h 1671"/>
                  <a:gd name="T36" fmla="*/ 2464 w 2882"/>
                  <a:gd name="T37" fmla="*/ 435 h 1671"/>
                  <a:gd name="T38" fmla="*/ 2605 w 2882"/>
                  <a:gd name="T39" fmla="*/ 484 h 1671"/>
                  <a:gd name="T40" fmla="*/ 2708 w 2882"/>
                  <a:gd name="T41" fmla="*/ 528 h 1671"/>
                  <a:gd name="T42" fmla="*/ 2768 w 2882"/>
                  <a:gd name="T43" fmla="*/ 560 h 1671"/>
                  <a:gd name="T44" fmla="*/ 2795 w 2882"/>
                  <a:gd name="T45" fmla="*/ 593 h 1671"/>
                  <a:gd name="T46" fmla="*/ 2795 w 2882"/>
                  <a:gd name="T47" fmla="*/ 642 h 1671"/>
                  <a:gd name="T48" fmla="*/ 2762 w 2882"/>
                  <a:gd name="T49" fmla="*/ 691 h 1671"/>
                  <a:gd name="T50" fmla="*/ 2692 w 2882"/>
                  <a:gd name="T51" fmla="*/ 735 h 1671"/>
                  <a:gd name="T52" fmla="*/ 2589 w 2882"/>
                  <a:gd name="T53" fmla="*/ 778 h 1671"/>
                  <a:gd name="T54" fmla="*/ 2458 w 2882"/>
                  <a:gd name="T55" fmla="*/ 822 h 1671"/>
                  <a:gd name="T56" fmla="*/ 2301 w 2882"/>
                  <a:gd name="T57" fmla="*/ 865 h 1671"/>
                  <a:gd name="T58" fmla="*/ 2030 w 2882"/>
                  <a:gd name="T59" fmla="*/ 930 h 1671"/>
                  <a:gd name="T60" fmla="*/ 1606 w 2882"/>
                  <a:gd name="T61" fmla="*/ 1034 h 1671"/>
                  <a:gd name="T62" fmla="*/ 1145 w 2882"/>
                  <a:gd name="T63" fmla="*/ 1164 h 1671"/>
                  <a:gd name="T64" fmla="*/ 673 w 2882"/>
                  <a:gd name="T65" fmla="*/ 1328 h 1671"/>
                  <a:gd name="T66" fmla="*/ 217 w 2882"/>
                  <a:gd name="T67" fmla="*/ 1545 h 1671"/>
                  <a:gd name="T68" fmla="*/ 353 w 2882"/>
                  <a:gd name="T69" fmla="*/ 1671 h 1671"/>
                  <a:gd name="T70" fmla="*/ 754 w 2882"/>
                  <a:gd name="T71" fmla="*/ 1469 h 1671"/>
                  <a:gd name="T72" fmla="*/ 1145 w 2882"/>
                  <a:gd name="T73" fmla="*/ 1311 h 1671"/>
                  <a:gd name="T74" fmla="*/ 1519 w 2882"/>
                  <a:gd name="T75" fmla="*/ 1186 h 1671"/>
                  <a:gd name="T76" fmla="*/ 1861 w 2882"/>
                  <a:gd name="T77" fmla="*/ 1083 h 1671"/>
                  <a:gd name="T78" fmla="*/ 2165 w 2882"/>
                  <a:gd name="T79" fmla="*/ 1007 h 1671"/>
                  <a:gd name="T80" fmla="*/ 2426 w 2882"/>
                  <a:gd name="T81" fmla="*/ 947 h 1671"/>
                  <a:gd name="T82" fmla="*/ 2626 w 2882"/>
                  <a:gd name="T83" fmla="*/ 892 h 1671"/>
                  <a:gd name="T84" fmla="*/ 2762 w 2882"/>
                  <a:gd name="T85" fmla="*/ 838 h 1671"/>
                  <a:gd name="T86" fmla="*/ 2827 w 2882"/>
                  <a:gd name="T87" fmla="*/ 794 h 1671"/>
                  <a:gd name="T88" fmla="*/ 2865 w 2882"/>
                  <a:gd name="T89" fmla="*/ 745 h 1671"/>
                  <a:gd name="T90" fmla="*/ 2882 w 2882"/>
                  <a:gd name="T91" fmla="*/ 702 h 1671"/>
                  <a:gd name="T92" fmla="*/ 2854 w 2882"/>
                  <a:gd name="T93" fmla="*/ 620 h 1671"/>
                  <a:gd name="T94" fmla="*/ 2800 w 2882"/>
                  <a:gd name="T95" fmla="*/ 560 h 1671"/>
                  <a:gd name="T96" fmla="*/ 2773 w 2882"/>
                  <a:gd name="T97" fmla="*/ 544 h 16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2882" h="1671">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rotWithShape="0">
                <a:gsLst>
                  <a:gs pos="0">
                    <a:schemeClr val="bg1"/>
                  </a:gs>
                  <a:gs pos="100000">
                    <a:schemeClr val="bg1">
                      <a:gamma/>
                      <a:shade val="90980"/>
                      <a:invGamma/>
                    </a:schemeClr>
                  </a:gs>
                </a:gsLst>
                <a:lin ang="0" scaled="1"/>
              </a:gradFill>
              <a:ln>
                <a:noFill/>
              </a:ln>
            </p:spPr>
            <p:txBody>
              <a:bodyPr/>
              <a:lstStyle/>
              <a:p>
                <a:pPr>
                  <a:defRPr/>
                </a:pPr>
                <a:endParaRPr lang="en-US" sz="3600">
                  <a:solidFill>
                    <a:srgbClr val="FFFFFF"/>
                  </a:solidFill>
                  <a:latin typeface="Garamond"/>
                </a:endParaRPr>
              </a:p>
            </p:txBody>
          </p:sp>
          <p:sp>
            <p:nvSpPr>
              <p:cNvPr id="12295" name="Freeform 7">
                <a:extLst>
                  <a:ext uri="{FF2B5EF4-FFF2-40B4-BE49-F238E27FC236}">
                    <a16:creationId xmlns:a16="http://schemas.microsoft.com/office/drawing/2014/main" id="{B28EE21B-648F-92B1-8F12-6E0D8132A5AE}"/>
                  </a:ext>
                </a:extLst>
              </p:cNvPr>
              <p:cNvSpPr>
                <a:spLocks/>
              </p:cNvSpPr>
              <p:nvPr/>
            </p:nvSpPr>
            <p:spPr bwMode="hidden">
              <a:xfrm>
                <a:off x="4170" y="2671"/>
                <a:ext cx="1259" cy="811"/>
              </a:xfrm>
              <a:custGeom>
                <a:avLst/>
                <a:gdLst>
                  <a:gd name="T0" fmla="*/ 1259 w 1259"/>
                  <a:gd name="T1" fmla="*/ 615 h 811"/>
                  <a:gd name="T2" fmla="*/ 1248 w 1259"/>
                  <a:gd name="T3" fmla="*/ 588 h 811"/>
                  <a:gd name="T4" fmla="*/ 1237 w 1259"/>
                  <a:gd name="T5" fmla="*/ 566 h 811"/>
                  <a:gd name="T6" fmla="*/ 1216 w 1259"/>
                  <a:gd name="T7" fmla="*/ 539 h 811"/>
                  <a:gd name="T8" fmla="*/ 1188 w 1259"/>
                  <a:gd name="T9" fmla="*/ 517 h 811"/>
                  <a:gd name="T10" fmla="*/ 1123 w 1259"/>
                  <a:gd name="T11" fmla="*/ 479 h 811"/>
                  <a:gd name="T12" fmla="*/ 1042 w 1259"/>
                  <a:gd name="T13" fmla="*/ 441 h 811"/>
                  <a:gd name="T14" fmla="*/ 944 w 1259"/>
                  <a:gd name="T15" fmla="*/ 408 h 811"/>
                  <a:gd name="T16" fmla="*/ 841 w 1259"/>
                  <a:gd name="T17" fmla="*/ 381 h 811"/>
                  <a:gd name="T18" fmla="*/ 727 w 1259"/>
                  <a:gd name="T19" fmla="*/ 348 h 811"/>
                  <a:gd name="T20" fmla="*/ 613 w 1259"/>
                  <a:gd name="T21" fmla="*/ 321 h 811"/>
                  <a:gd name="T22" fmla="*/ 499 w 1259"/>
                  <a:gd name="T23" fmla="*/ 294 h 811"/>
                  <a:gd name="T24" fmla="*/ 391 w 1259"/>
                  <a:gd name="T25" fmla="*/ 261 h 811"/>
                  <a:gd name="T26" fmla="*/ 288 w 1259"/>
                  <a:gd name="T27" fmla="*/ 229 h 811"/>
                  <a:gd name="T28" fmla="*/ 195 w 1259"/>
                  <a:gd name="T29" fmla="*/ 196 h 811"/>
                  <a:gd name="T30" fmla="*/ 119 w 1259"/>
                  <a:gd name="T31" fmla="*/ 152 h 811"/>
                  <a:gd name="T32" fmla="*/ 54 w 1259"/>
                  <a:gd name="T33" fmla="*/ 109 h 811"/>
                  <a:gd name="T34" fmla="*/ 33 w 1259"/>
                  <a:gd name="T35" fmla="*/ 87 h 811"/>
                  <a:gd name="T36" fmla="*/ 16 w 1259"/>
                  <a:gd name="T37" fmla="*/ 60 h 811"/>
                  <a:gd name="T38" fmla="*/ 5 w 1259"/>
                  <a:gd name="T39" fmla="*/ 33 h 811"/>
                  <a:gd name="T40" fmla="*/ 0 w 1259"/>
                  <a:gd name="T41" fmla="*/ 0 h 811"/>
                  <a:gd name="T42" fmla="*/ 0 w 1259"/>
                  <a:gd name="T43" fmla="*/ 6 h 811"/>
                  <a:gd name="T44" fmla="*/ 0 w 1259"/>
                  <a:gd name="T45" fmla="*/ 11 h 811"/>
                  <a:gd name="T46" fmla="*/ 0 w 1259"/>
                  <a:gd name="T47" fmla="*/ 38 h 811"/>
                  <a:gd name="T48" fmla="*/ 5 w 1259"/>
                  <a:gd name="T49" fmla="*/ 60 h 811"/>
                  <a:gd name="T50" fmla="*/ 16 w 1259"/>
                  <a:gd name="T51" fmla="*/ 87 h 811"/>
                  <a:gd name="T52" fmla="*/ 33 w 1259"/>
                  <a:gd name="T53" fmla="*/ 114 h 811"/>
                  <a:gd name="T54" fmla="*/ 54 w 1259"/>
                  <a:gd name="T55" fmla="*/ 142 h 811"/>
                  <a:gd name="T56" fmla="*/ 87 w 1259"/>
                  <a:gd name="T57" fmla="*/ 174 h 811"/>
                  <a:gd name="T58" fmla="*/ 125 w 1259"/>
                  <a:gd name="T59" fmla="*/ 207 h 811"/>
                  <a:gd name="T60" fmla="*/ 179 w 1259"/>
                  <a:gd name="T61" fmla="*/ 240 h 811"/>
                  <a:gd name="T62" fmla="*/ 244 w 1259"/>
                  <a:gd name="T63" fmla="*/ 278 h 811"/>
                  <a:gd name="T64" fmla="*/ 326 w 1259"/>
                  <a:gd name="T65" fmla="*/ 310 h 811"/>
                  <a:gd name="T66" fmla="*/ 418 w 1259"/>
                  <a:gd name="T67" fmla="*/ 348 h 811"/>
                  <a:gd name="T68" fmla="*/ 526 w 1259"/>
                  <a:gd name="T69" fmla="*/ 381 h 811"/>
                  <a:gd name="T70" fmla="*/ 657 w 1259"/>
                  <a:gd name="T71" fmla="*/ 414 h 811"/>
                  <a:gd name="T72" fmla="*/ 749 w 1259"/>
                  <a:gd name="T73" fmla="*/ 435 h 811"/>
                  <a:gd name="T74" fmla="*/ 830 w 1259"/>
                  <a:gd name="T75" fmla="*/ 463 h 811"/>
                  <a:gd name="T76" fmla="*/ 901 w 1259"/>
                  <a:gd name="T77" fmla="*/ 490 h 811"/>
                  <a:gd name="T78" fmla="*/ 966 w 1259"/>
                  <a:gd name="T79" fmla="*/ 512 h 811"/>
                  <a:gd name="T80" fmla="*/ 1015 w 1259"/>
                  <a:gd name="T81" fmla="*/ 539 h 811"/>
                  <a:gd name="T82" fmla="*/ 1053 w 1259"/>
                  <a:gd name="T83" fmla="*/ 566 h 811"/>
                  <a:gd name="T84" fmla="*/ 1080 w 1259"/>
                  <a:gd name="T85" fmla="*/ 593 h 811"/>
                  <a:gd name="T86" fmla="*/ 1102 w 1259"/>
                  <a:gd name="T87" fmla="*/ 620 h 811"/>
                  <a:gd name="T88" fmla="*/ 1112 w 1259"/>
                  <a:gd name="T89" fmla="*/ 648 h 811"/>
                  <a:gd name="T90" fmla="*/ 1118 w 1259"/>
                  <a:gd name="T91" fmla="*/ 675 h 811"/>
                  <a:gd name="T92" fmla="*/ 1112 w 1259"/>
                  <a:gd name="T93" fmla="*/ 697 h 811"/>
                  <a:gd name="T94" fmla="*/ 1096 w 1259"/>
                  <a:gd name="T95" fmla="*/ 724 h 811"/>
                  <a:gd name="T96" fmla="*/ 1080 w 1259"/>
                  <a:gd name="T97" fmla="*/ 746 h 811"/>
                  <a:gd name="T98" fmla="*/ 1053 w 1259"/>
                  <a:gd name="T99" fmla="*/ 767 h 811"/>
                  <a:gd name="T100" fmla="*/ 1015 w 1259"/>
                  <a:gd name="T101" fmla="*/ 789 h 811"/>
                  <a:gd name="T102" fmla="*/ 977 w 1259"/>
                  <a:gd name="T103" fmla="*/ 811 h 811"/>
                  <a:gd name="T104" fmla="*/ 1047 w 1259"/>
                  <a:gd name="T105" fmla="*/ 789 h 811"/>
                  <a:gd name="T106" fmla="*/ 1107 w 1259"/>
                  <a:gd name="T107" fmla="*/ 767 h 811"/>
                  <a:gd name="T108" fmla="*/ 1156 w 1259"/>
                  <a:gd name="T109" fmla="*/ 746 h 811"/>
                  <a:gd name="T110" fmla="*/ 1199 w 1259"/>
                  <a:gd name="T111" fmla="*/ 724 h 811"/>
                  <a:gd name="T112" fmla="*/ 1226 w 1259"/>
                  <a:gd name="T113" fmla="*/ 702 h 811"/>
                  <a:gd name="T114" fmla="*/ 1248 w 1259"/>
                  <a:gd name="T115" fmla="*/ 675 h 811"/>
                  <a:gd name="T116" fmla="*/ 1259 w 1259"/>
                  <a:gd name="T117" fmla="*/ 648 h 811"/>
                  <a:gd name="T118" fmla="*/ 1259 w 1259"/>
                  <a:gd name="T119" fmla="*/ 615 h 811"/>
                  <a:gd name="T120" fmla="*/ 1259 w 1259"/>
                  <a:gd name="T121" fmla="*/ 615 h 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1259" h="811">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rotWithShape="0">
                <a:gsLst>
                  <a:gs pos="0">
                    <a:schemeClr val="bg1"/>
                  </a:gs>
                  <a:gs pos="100000">
                    <a:schemeClr val="bg1">
                      <a:gamma/>
                      <a:shade val="90980"/>
                      <a:invGamma/>
                    </a:schemeClr>
                  </a:gs>
                </a:gsLst>
                <a:lin ang="2700000" scaled="1"/>
              </a:gradFill>
              <a:ln>
                <a:noFill/>
              </a:ln>
            </p:spPr>
            <p:txBody>
              <a:bodyPr/>
              <a:lstStyle/>
              <a:p>
                <a:pPr>
                  <a:defRPr/>
                </a:pPr>
                <a:endParaRPr lang="en-US" sz="3600">
                  <a:solidFill>
                    <a:srgbClr val="FFFFFF"/>
                  </a:solidFill>
                  <a:latin typeface="Garamond"/>
                </a:endParaRPr>
              </a:p>
            </p:txBody>
          </p:sp>
          <p:sp>
            <p:nvSpPr>
              <p:cNvPr id="12296" name="Freeform 8">
                <a:extLst>
                  <a:ext uri="{FF2B5EF4-FFF2-40B4-BE49-F238E27FC236}">
                    <a16:creationId xmlns:a16="http://schemas.microsoft.com/office/drawing/2014/main" id="{E779726D-2675-9A76-122F-840DA2338BA5}"/>
                  </a:ext>
                </a:extLst>
              </p:cNvPr>
              <p:cNvSpPr>
                <a:spLocks/>
              </p:cNvSpPr>
              <p:nvPr/>
            </p:nvSpPr>
            <p:spPr bwMode="hidden">
              <a:xfrm>
                <a:off x="2900" y="3346"/>
                <a:ext cx="2849" cy="969"/>
              </a:xfrm>
              <a:custGeom>
                <a:avLst/>
                <a:gdLst>
                  <a:gd name="T0" fmla="*/ 92 w 2849"/>
                  <a:gd name="T1" fmla="*/ 958 h 969"/>
                  <a:gd name="T2" fmla="*/ 0 w 2849"/>
                  <a:gd name="T3" fmla="*/ 969 h 969"/>
                  <a:gd name="T4" fmla="*/ 391 w 2849"/>
                  <a:gd name="T5" fmla="*/ 969 h 969"/>
                  <a:gd name="T6" fmla="*/ 434 w 2849"/>
                  <a:gd name="T7" fmla="*/ 947 h 969"/>
                  <a:gd name="T8" fmla="*/ 483 w 2849"/>
                  <a:gd name="T9" fmla="*/ 914 h 969"/>
                  <a:gd name="T10" fmla="*/ 554 w 2849"/>
                  <a:gd name="T11" fmla="*/ 876 h 969"/>
                  <a:gd name="T12" fmla="*/ 635 w 2849"/>
                  <a:gd name="T13" fmla="*/ 838 h 969"/>
                  <a:gd name="T14" fmla="*/ 727 w 2849"/>
                  <a:gd name="T15" fmla="*/ 794 h 969"/>
                  <a:gd name="T16" fmla="*/ 836 w 2849"/>
                  <a:gd name="T17" fmla="*/ 745 h 969"/>
                  <a:gd name="T18" fmla="*/ 961 w 2849"/>
                  <a:gd name="T19" fmla="*/ 696 h 969"/>
                  <a:gd name="T20" fmla="*/ 1102 w 2849"/>
                  <a:gd name="T21" fmla="*/ 642 h 969"/>
                  <a:gd name="T22" fmla="*/ 1259 w 2849"/>
                  <a:gd name="T23" fmla="*/ 582 h 969"/>
                  <a:gd name="T24" fmla="*/ 1433 w 2849"/>
                  <a:gd name="T25" fmla="*/ 522 h 969"/>
                  <a:gd name="T26" fmla="*/ 1623 w 2849"/>
                  <a:gd name="T27" fmla="*/ 462 h 969"/>
                  <a:gd name="T28" fmla="*/ 1829 w 2849"/>
                  <a:gd name="T29" fmla="*/ 403 h 969"/>
                  <a:gd name="T30" fmla="*/ 2057 w 2849"/>
                  <a:gd name="T31" fmla="*/ 343 h 969"/>
                  <a:gd name="T32" fmla="*/ 2301 w 2849"/>
                  <a:gd name="T33" fmla="*/ 283 h 969"/>
                  <a:gd name="T34" fmla="*/ 2567 w 2849"/>
                  <a:gd name="T35" fmla="*/ 223 h 969"/>
                  <a:gd name="T36" fmla="*/ 2849 w 2849"/>
                  <a:gd name="T37" fmla="*/ 163 h 969"/>
                  <a:gd name="T38" fmla="*/ 2849 w 2849"/>
                  <a:gd name="T39" fmla="*/ 0 h 969"/>
                  <a:gd name="T40" fmla="*/ 2817 w 2849"/>
                  <a:gd name="T41" fmla="*/ 16 h 969"/>
                  <a:gd name="T42" fmla="*/ 2773 w 2849"/>
                  <a:gd name="T43" fmla="*/ 33 h 969"/>
                  <a:gd name="T44" fmla="*/ 2719 w 2849"/>
                  <a:gd name="T45" fmla="*/ 54 h 969"/>
                  <a:gd name="T46" fmla="*/ 2648 w 2849"/>
                  <a:gd name="T47" fmla="*/ 76 h 969"/>
                  <a:gd name="T48" fmla="*/ 2572 w 2849"/>
                  <a:gd name="T49" fmla="*/ 98 h 969"/>
                  <a:gd name="T50" fmla="*/ 2491 w 2849"/>
                  <a:gd name="T51" fmla="*/ 120 h 969"/>
                  <a:gd name="T52" fmla="*/ 2399 w 2849"/>
                  <a:gd name="T53" fmla="*/ 147 h 969"/>
                  <a:gd name="T54" fmla="*/ 2301 w 2849"/>
                  <a:gd name="T55" fmla="*/ 169 h 969"/>
                  <a:gd name="T56" fmla="*/ 2095 w 2849"/>
                  <a:gd name="T57" fmla="*/ 223 h 969"/>
                  <a:gd name="T58" fmla="*/ 1889 w 2849"/>
                  <a:gd name="T59" fmla="*/ 277 h 969"/>
                  <a:gd name="T60" fmla="*/ 1688 w 2849"/>
                  <a:gd name="T61" fmla="*/ 326 h 969"/>
                  <a:gd name="T62" fmla="*/ 1590 w 2849"/>
                  <a:gd name="T63" fmla="*/ 354 h 969"/>
                  <a:gd name="T64" fmla="*/ 1503 w 2849"/>
                  <a:gd name="T65" fmla="*/ 381 h 969"/>
                  <a:gd name="T66" fmla="*/ 1107 w 2849"/>
                  <a:gd name="T67" fmla="*/ 506 h 969"/>
                  <a:gd name="T68" fmla="*/ 912 w 2849"/>
                  <a:gd name="T69" fmla="*/ 577 h 969"/>
                  <a:gd name="T70" fmla="*/ 727 w 2849"/>
                  <a:gd name="T71" fmla="*/ 647 h 969"/>
                  <a:gd name="T72" fmla="*/ 548 w 2849"/>
                  <a:gd name="T73" fmla="*/ 718 h 969"/>
                  <a:gd name="T74" fmla="*/ 380 w 2849"/>
                  <a:gd name="T75" fmla="*/ 794 h 969"/>
                  <a:gd name="T76" fmla="*/ 228 w 2849"/>
                  <a:gd name="T77" fmla="*/ 876 h 969"/>
                  <a:gd name="T78" fmla="*/ 92 w 2849"/>
                  <a:gd name="T79" fmla="*/ 958 h 969"/>
                  <a:gd name="T80" fmla="*/ 92 w 2849"/>
                  <a:gd name="T81" fmla="*/ 958 h 9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2849" h="969">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rotWithShape="0">
                <a:gsLst>
                  <a:gs pos="0">
                    <a:schemeClr val="bg1">
                      <a:gamma/>
                      <a:shade val="81961"/>
                      <a:invGamma/>
                    </a:schemeClr>
                  </a:gs>
                  <a:gs pos="100000">
                    <a:schemeClr val="bg1"/>
                  </a:gs>
                </a:gsLst>
                <a:lin ang="5400000" scaled="1"/>
              </a:gradFill>
              <a:ln>
                <a:noFill/>
              </a:ln>
            </p:spPr>
            <p:txBody>
              <a:bodyPr/>
              <a:lstStyle/>
              <a:p>
                <a:pPr>
                  <a:defRPr/>
                </a:pPr>
                <a:endParaRPr lang="en-US" sz="3600">
                  <a:solidFill>
                    <a:srgbClr val="FFFFFF"/>
                  </a:solidFill>
                  <a:latin typeface="Garamond"/>
                </a:endParaRPr>
              </a:p>
            </p:txBody>
          </p:sp>
          <p:sp>
            <p:nvSpPr>
              <p:cNvPr id="7182" name="Freeform 9">
                <a:extLst>
                  <a:ext uri="{FF2B5EF4-FFF2-40B4-BE49-F238E27FC236}">
                    <a16:creationId xmlns:a16="http://schemas.microsoft.com/office/drawing/2014/main" id="{3D79A234-5FA2-A85D-2F14-A5722DB5AADE}"/>
                  </a:ext>
                </a:extLst>
              </p:cNvPr>
              <p:cNvSpPr>
                <a:spLocks/>
              </p:cNvSpPr>
              <p:nvPr/>
            </p:nvSpPr>
            <p:spPr bwMode="hidden">
              <a:xfrm>
                <a:off x="2748" y="2230"/>
                <a:ext cx="3007" cy="2085"/>
              </a:xfrm>
              <a:custGeom>
                <a:avLst/>
                <a:gdLst>
                  <a:gd name="T0" fmla="*/ 1433 w 3007"/>
                  <a:gd name="T1" fmla="*/ 474 h 2085"/>
                  <a:gd name="T2" fmla="*/ 1460 w 3007"/>
                  <a:gd name="T3" fmla="*/ 528 h 2085"/>
                  <a:gd name="T4" fmla="*/ 1541 w 3007"/>
                  <a:gd name="T5" fmla="*/ 593 h 2085"/>
                  <a:gd name="T6" fmla="*/ 1715 w 3007"/>
                  <a:gd name="T7" fmla="*/ 670 h 2085"/>
                  <a:gd name="T8" fmla="*/ 1927 w 3007"/>
                  <a:gd name="T9" fmla="*/ 735 h 2085"/>
                  <a:gd name="T10" fmla="*/ 2155 w 3007"/>
                  <a:gd name="T11" fmla="*/ 789 h 2085"/>
                  <a:gd name="T12" fmla="*/ 2372 w 3007"/>
                  <a:gd name="T13" fmla="*/ 849 h 2085"/>
                  <a:gd name="T14" fmla="*/ 2551 w 3007"/>
                  <a:gd name="T15" fmla="*/ 920 h 2085"/>
                  <a:gd name="T16" fmla="*/ 2638 w 3007"/>
                  <a:gd name="T17" fmla="*/ 980 h 2085"/>
                  <a:gd name="T18" fmla="*/ 2676 w 3007"/>
                  <a:gd name="T19" fmla="*/ 1029 h 2085"/>
                  <a:gd name="T20" fmla="*/ 2681 w 3007"/>
                  <a:gd name="T21" fmla="*/ 1083 h 2085"/>
                  <a:gd name="T22" fmla="*/ 2665 w 3007"/>
                  <a:gd name="T23" fmla="*/ 1127 h 2085"/>
                  <a:gd name="T24" fmla="*/ 2616 w 3007"/>
                  <a:gd name="T25" fmla="*/ 1170 h 2085"/>
                  <a:gd name="T26" fmla="*/ 2545 w 3007"/>
                  <a:gd name="T27" fmla="*/ 1208 h 2085"/>
                  <a:gd name="T28" fmla="*/ 2448 w 3007"/>
                  <a:gd name="T29" fmla="*/ 1241 h 2085"/>
                  <a:gd name="T30" fmla="*/ 2328 w 3007"/>
                  <a:gd name="T31" fmla="*/ 1274 h 2085"/>
                  <a:gd name="T32" fmla="*/ 2106 w 3007"/>
                  <a:gd name="T33" fmla="*/ 1328 h 2085"/>
                  <a:gd name="T34" fmla="*/ 1742 w 3007"/>
                  <a:gd name="T35" fmla="*/ 1421 h 2085"/>
                  <a:gd name="T36" fmla="*/ 1308 w 3007"/>
                  <a:gd name="T37" fmla="*/ 1540 h 2085"/>
                  <a:gd name="T38" fmla="*/ 820 w 3007"/>
                  <a:gd name="T39" fmla="*/ 1709 h 2085"/>
                  <a:gd name="T40" fmla="*/ 282 w 3007"/>
                  <a:gd name="T41" fmla="*/ 1943 h 2085"/>
                  <a:gd name="T42" fmla="*/ 152 w 3007"/>
                  <a:gd name="T43" fmla="*/ 2085 h 2085"/>
                  <a:gd name="T44" fmla="*/ 386 w 3007"/>
                  <a:gd name="T45" fmla="*/ 1992 h 2085"/>
                  <a:gd name="T46" fmla="*/ 700 w 3007"/>
                  <a:gd name="T47" fmla="*/ 1834 h 2085"/>
                  <a:gd name="T48" fmla="*/ 1064 w 3007"/>
                  <a:gd name="T49" fmla="*/ 1693 h 2085"/>
                  <a:gd name="T50" fmla="*/ 1661 w 3007"/>
                  <a:gd name="T51" fmla="*/ 1497 h 2085"/>
                  <a:gd name="T52" fmla="*/ 1845 w 3007"/>
                  <a:gd name="T53" fmla="*/ 1442 h 2085"/>
                  <a:gd name="T54" fmla="*/ 2252 w 3007"/>
                  <a:gd name="T55" fmla="*/ 1339 h 2085"/>
                  <a:gd name="T56" fmla="*/ 2551 w 3007"/>
                  <a:gd name="T57" fmla="*/ 1263 h 2085"/>
                  <a:gd name="T58" fmla="*/ 2730 w 3007"/>
                  <a:gd name="T59" fmla="*/ 1214 h 2085"/>
                  <a:gd name="T60" fmla="*/ 2876 w 3007"/>
                  <a:gd name="T61" fmla="*/ 1170 h 2085"/>
                  <a:gd name="T62" fmla="*/ 2974 w 3007"/>
                  <a:gd name="T63" fmla="*/ 1132 h 2085"/>
                  <a:gd name="T64" fmla="*/ 3007 w 3007"/>
                  <a:gd name="T65" fmla="*/ 871 h 2085"/>
                  <a:gd name="T66" fmla="*/ 2860 w 3007"/>
                  <a:gd name="T67" fmla="*/ 844 h 2085"/>
                  <a:gd name="T68" fmla="*/ 2670 w 3007"/>
                  <a:gd name="T69" fmla="*/ 806 h 2085"/>
                  <a:gd name="T70" fmla="*/ 2458 w 3007"/>
                  <a:gd name="T71" fmla="*/ 757 h 2085"/>
                  <a:gd name="T72" fmla="*/ 2138 w 3007"/>
                  <a:gd name="T73" fmla="*/ 670 h 2085"/>
                  <a:gd name="T74" fmla="*/ 1959 w 3007"/>
                  <a:gd name="T75" fmla="*/ 604 h 2085"/>
                  <a:gd name="T76" fmla="*/ 1824 w 3007"/>
                  <a:gd name="T77" fmla="*/ 534 h 2085"/>
                  <a:gd name="T78" fmla="*/ 1769 w 3007"/>
                  <a:gd name="T79" fmla="*/ 474 h 2085"/>
                  <a:gd name="T80" fmla="*/ 1753 w 3007"/>
                  <a:gd name="T81" fmla="*/ 436 h 2085"/>
                  <a:gd name="T82" fmla="*/ 1780 w 3007"/>
                  <a:gd name="T83" fmla="*/ 381 h 2085"/>
                  <a:gd name="T84" fmla="*/ 1862 w 3007"/>
                  <a:gd name="T85" fmla="*/ 316 h 2085"/>
                  <a:gd name="T86" fmla="*/ 1986 w 3007"/>
                  <a:gd name="T87" fmla="*/ 267 h 2085"/>
                  <a:gd name="T88" fmla="*/ 2149 w 3007"/>
                  <a:gd name="T89" fmla="*/ 229 h 2085"/>
                  <a:gd name="T90" fmla="*/ 2431 w 3007"/>
                  <a:gd name="T91" fmla="*/ 180 h 2085"/>
                  <a:gd name="T92" fmla="*/ 2827 w 3007"/>
                  <a:gd name="T93" fmla="*/ 125 h 2085"/>
                  <a:gd name="T94" fmla="*/ 3007 w 3007"/>
                  <a:gd name="T95" fmla="*/ 87 h 2085"/>
                  <a:gd name="T96" fmla="*/ 2909 w 3007"/>
                  <a:gd name="T97" fmla="*/ 22 h 2085"/>
                  <a:gd name="T98" fmla="*/ 2676 w 3007"/>
                  <a:gd name="T99" fmla="*/ 66 h 2085"/>
                  <a:gd name="T100" fmla="*/ 2285 w 3007"/>
                  <a:gd name="T101" fmla="*/ 120 h 2085"/>
                  <a:gd name="T102" fmla="*/ 2030 w 3007"/>
                  <a:gd name="T103" fmla="*/ 158 h 2085"/>
                  <a:gd name="T104" fmla="*/ 1791 w 3007"/>
                  <a:gd name="T105" fmla="*/ 202 h 2085"/>
                  <a:gd name="T106" fmla="*/ 1601 w 3007"/>
                  <a:gd name="T107" fmla="*/ 261 h 2085"/>
                  <a:gd name="T108" fmla="*/ 1471 w 3007"/>
                  <a:gd name="T109" fmla="*/ 338 h 2085"/>
                  <a:gd name="T110" fmla="*/ 1438 w 3007"/>
                  <a:gd name="T111" fmla="*/ 387 h 2085"/>
                  <a:gd name="T112" fmla="*/ 1427 w 3007"/>
                  <a:gd name="T113" fmla="*/ 441 h 2085"/>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007" h="2085">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12298" name="Freeform 10">
                <a:extLst>
                  <a:ext uri="{FF2B5EF4-FFF2-40B4-BE49-F238E27FC236}">
                    <a16:creationId xmlns:a16="http://schemas.microsoft.com/office/drawing/2014/main" id="{E6174B9E-8E86-409D-B284-FBB306118271}"/>
                  </a:ext>
                </a:extLst>
              </p:cNvPr>
              <p:cNvSpPr>
                <a:spLocks/>
              </p:cNvSpPr>
              <p:nvPr/>
            </p:nvSpPr>
            <p:spPr bwMode="hidden">
              <a:xfrm>
                <a:off x="4501" y="2317"/>
                <a:ext cx="1248" cy="539"/>
              </a:xfrm>
              <a:custGeom>
                <a:avLst/>
                <a:gdLst>
                  <a:gd name="T0" fmla="*/ 0 w 1248"/>
                  <a:gd name="T1" fmla="*/ 332 h 539"/>
                  <a:gd name="T2" fmla="*/ 0 w 1248"/>
                  <a:gd name="T3" fmla="*/ 360 h 539"/>
                  <a:gd name="T4" fmla="*/ 5 w 1248"/>
                  <a:gd name="T5" fmla="*/ 387 h 539"/>
                  <a:gd name="T6" fmla="*/ 27 w 1248"/>
                  <a:gd name="T7" fmla="*/ 414 h 539"/>
                  <a:gd name="T8" fmla="*/ 54 w 1248"/>
                  <a:gd name="T9" fmla="*/ 436 h 539"/>
                  <a:gd name="T10" fmla="*/ 92 w 1248"/>
                  <a:gd name="T11" fmla="*/ 463 h 539"/>
                  <a:gd name="T12" fmla="*/ 141 w 1248"/>
                  <a:gd name="T13" fmla="*/ 490 h 539"/>
                  <a:gd name="T14" fmla="*/ 195 w 1248"/>
                  <a:gd name="T15" fmla="*/ 512 h 539"/>
                  <a:gd name="T16" fmla="*/ 255 w 1248"/>
                  <a:gd name="T17" fmla="*/ 539 h 539"/>
                  <a:gd name="T18" fmla="*/ 212 w 1248"/>
                  <a:gd name="T19" fmla="*/ 517 h 539"/>
                  <a:gd name="T20" fmla="*/ 179 w 1248"/>
                  <a:gd name="T21" fmla="*/ 490 h 539"/>
                  <a:gd name="T22" fmla="*/ 157 w 1248"/>
                  <a:gd name="T23" fmla="*/ 468 h 539"/>
                  <a:gd name="T24" fmla="*/ 141 w 1248"/>
                  <a:gd name="T25" fmla="*/ 447 h 539"/>
                  <a:gd name="T26" fmla="*/ 136 w 1248"/>
                  <a:gd name="T27" fmla="*/ 425 h 539"/>
                  <a:gd name="T28" fmla="*/ 136 w 1248"/>
                  <a:gd name="T29" fmla="*/ 403 h 539"/>
                  <a:gd name="T30" fmla="*/ 141 w 1248"/>
                  <a:gd name="T31" fmla="*/ 381 h 539"/>
                  <a:gd name="T32" fmla="*/ 157 w 1248"/>
                  <a:gd name="T33" fmla="*/ 365 h 539"/>
                  <a:gd name="T34" fmla="*/ 179 w 1248"/>
                  <a:gd name="T35" fmla="*/ 343 h 539"/>
                  <a:gd name="T36" fmla="*/ 201 w 1248"/>
                  <a:gd name="T37" fmla="*/ 327 h 539"/>
                  <a:gd name="T38" fmla="*/ 266 w 1248"/>
                  <a:gd name="T39" fmla="*/ 294 h 539"/>
                  <a:gd name="T40" fmla="*/ 353 w 1248"/>
                  <a:gd name="T41" fmla="*/ 262 h 539"/>
                  <a:gd name="T42" fmla="*/ 445 w 1248"/>
                  <a:gd name="T43" fmla="*/ 234 h 539"/>
                  <a:gd name="T44" fmla="*/ 554 w 1248"/>
                  <a:gd name="T45" fmla="*/ 213 h 539"/>
                  <a:gd name="T46" fmla="*/ 662 w 1248"/>
                  <a:gd name="T47" fmla="*/ 191 h 539"/>
                  <a:gd name="T48" fmla="*/ 890 w 1248"/>
                  <a:gd name="T49" fmla="*/ 153 h 539"/>
                  <a:gd name="T50" fmla="*/ 993 w 1248"/>
                  <a:gd name="T51" fmla="*/ 136 h 539"/>
                  <a:gd name="T52" fmla="*/ 1091 w 1248"/>
                  <a:gd name="T53" fmla="*/ 120 h 539"/>
                  <a:gd name="T54" fmla="*/ 1178 w 1248"/>
                  <a:gd name="T55" fmla="*/ 115 h 539"/>
                  <a:gd name="T56" fmla="*/ 1248 w 1248"/>
                  <a:gd name="T57" fmla="*/ 104 h 539"/>
                  <a:gd name="T58" fmla="*/ 1248 w 1248"/>
                  <a:gd name="T59" fmla="*/ 0 h 539"/>
                  <a:gd name="T60" fmla="*/ 1161 w 1248"/>
                  <a:gd name="T61" fmla="*/ 22 h 539"/>
                  <a:gd name="T62" fmla="*/ 1069 w 1248"/>
                  <a:gd name="T63" fmla="*/ 38 h 539"/>
                  <a:gd name="T64" fmla="*/ 874 w 1248"/>
                  <a:gd name="T65" fmla="*/ 71 h 539"/>
                  <a:gd name="T66" fmla="*/ 673 w 1248"/>
                  <a:gd name="T67" fmla="*/ 93 h 539"/>
                  <a:gd name="T68" fmla="*/ 483 w 1248"/>
                  <a:gd name="T69" fmla="*/ 126 h 539"/>
                  <a:gd name="T70" fmla="*/ 391 w 1248"/>
                  <a:gd name="T71" fmla="*/ 142 h 539"/>
                  <a:gd name="T72" fmla="*/ 309 w 1248"/>
                  <a:gd name="T73" fmla="*/ 158 h 539"/>
                  <a:gd name="T74" fmla="*/ 228 w 1248"/>
                  <a:gd name="T75" fmla="*/ 180 h 539"/>
                  <a:gd name="T76" fmla="*/ 163 w 1248"/>
                  <a:gd name="T77" fmla="*/ 202 h 539"/>
                  <a:gd name="T78" fmla="*/ 103 w 1248"/>
                  <a:gd name="T79" fmla="*/ 229 h 539"/>
                  <a:gd name="T80" fmla="*/ 54 w 1248"/>
                  <a:gd name="T81" fmla="*/ 256 h 539"/>
                  <a:gd name="T82" fmla="*/ 22 w 1248"/>
                  <a:gd name="T83" fmla="*/ 294 h 539"/>
                  <a:gd name="T84" fmla="*/ 0 w 1248"/>
                  <a:gd name="T85" fmla="*/ 332 h 539"/>
                  <a:gd name="T86" fmla="*/ 0 w 1248"/>
                  <a:gd name="T87" fmla="*/ 332 h 5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248" h="539">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rotWithShape="0">
                <a:gsLst>
                  <a:gs pos="0">
                    <a:schemeClr val="bg1">
                      <a:gamma/>
                      <a:shade val="87843"/>
                      <a:invGamma/>
                    </a:schemeClr>
                  </a:gs>
                  <a:gs pos="100000">
                    <a:schemeClr val="bg1"/>
                  </a:gs>
                </a:gsLst>
                <a:lin ang="2700000" scaled="1"/>
              </a:gradFill>
              <a:ln>
                <a:noFill/>
              </a:ln>
            </p:spPr>
            <p:txBody>
              <a:bodyPr/>
              <a:lstStyle/>
              <a:p>
                <a:pPr>
                  <a:defRPr/>
                </a:pPr>
                <a:endParaRPr lang="en-US" sz="3600">
                  <a:solidFill>
                    <a:srgbClr val="FFFFFF"/>
                  </a:solidFill>
                  <a:latin typeface="Garamond"/>
                </a:endParaRPr>
              </a:p>
            </p:txBody>
          </p:sp>
        </p:grpSp>
        <p:sp>
          <p:nvSpPr>
            <p:cNvPr id="12299" name="Freeform 11">
              <a:extLst>
                <a:ext uri="{FF2B5EF4-FFF2-40B4-BE49-F238E27FC236}">
                  <a16:creationId xmlns:a16="http://schemas.microsoft.com/office/drawing/2014/main" id="{1F4FEF55-DE29-0379-BDAD-05A10BACA61A}"/>
                </a:ext>
              </a:extLst>
            </p:cNvPr>
            <p:cNvSpPr>
              <a:spLocks/>
            </p:cNvSpPr>
            <p:nvPr/>
          </p:nvSpPr>
          <p:spPr bwMode="hidden">
            <a:xfrm>
              <a:off x="3322" y="1341"/>
              <a:ext cx="1825" cy="1537"/>
            </a:xfrm>
            <a:custGeom>
              <a:avLst/>
              <a:gdLst>
                <a:gd name="T0" fmla="*/ 982 w 2296"/>
                <a:gd name="T1" fmla="*/ 1061 h 1469"/>
                <a:gd name="T2" fmla="*/ 1357 w 2296"/>
                <a:gd name="T3" fmla="*/ 1012 h 1469"/>
                <a:gd name="T4" fmla="*/ 1666 w 2296"/>
                <a:gd name="T5" fmla="*/ 957 h 1469"/>
                <a:gd name="T6" fmla="*/ 1916 w 2296"/>
                <a:gd name="T7" fmla="*/ 897 h 1469"/>
                <a:gd name="T8" fmla="*/ 2100 w 2296"/>
                <a:gd name="T9" fmla="*/ 832 h 1469"/>
                <a:gd name="T10" fmla="*/ 2220 w 2296"/>
                <a:gd name="T11" fmla="*/ 756 h 1469"/>
                <a:gd name="T12" fmla="*/ 2285 w 2296"/>
                <a:gd name="T13" fmla="*/ 669 h 1469"/>
                <a:gd name="T14" fmla="*/ 2290 w 2296"/>
                <a:gd name="T15" fmla="*/ 560 h 1469"/>
                <a:gd name="T16" fmla="*/ 2241 w 2296"/>
                <a:gd name="T17" fmla="*/ 457 h 1469"/>
                <a:gd name="T18" fmla="*/ 2144 w 2296"/>
                <a:gd name="T19" fmla="*/ 364 h 1469"/>
                <a:gd name="T20" fmla="*/ 2008 w 2296"/>
                <a:gd name="T21" fmla="*/ 277 h 1469"/>
                <a:gd name="T22" fmla="*/ 1769 w 2296"/>
                <a:gd name="T23" fmla="*/ 157 h 1469"/>
                <a:gd name="T24" fmla="*/ 1612 w 2296"/>
                <a:gd name="T25" fmla="*/ 92 h 1469"/>
                <a:gd name="T26" fmla="*/ 1476 w 2296"/>
                <a:gd name="T27" fmla="*/ 43 h 1469"/>
                <a:gd name="T28" fmla="*/ 1384 w 2296"/>
                <a:gd name="T29" fmla="*/ 10 h 1469"/>
                <a:gd name="T30" fmla="*/ 1346 w 2296"/>
                <a:gd name="T31" fmla="*/ 0 h 1469"/>
                <a:gd name="T32" fmla="*/ 1655 w 2296"/>
                <a:gd name="T33" fmla="*/ 119 h 1469"/>
                <a:gd name="T34" fmla="*/ 1948 w 2296"/>
                <a:gd name="T35" fmla="*/ 255 h 1469"/>
                <a:gd name="T36" fmla="*/ 2068 w 2296"/>
                <a:gd name="T37" fmla="*/ 326 h 1469"/>
                <a:gd name="T38" fmla="*/ 2171 w 2296"/>
                <a:gd name="T39" fmla="*/ 402 h 1469"/>
                <a:gd name="T40" fmla="*/ 2236 w 2296"/>
                <a:gd name="T41" fmla="*/ 478 h 1469"/>
                <a:gd name="T42" fmla="*/ 2263 w 2296"/>
                <a:gd name="T43" fmla="*/ 560 h 1469"/>
                <a:gd name="T44" fmla="*/ 2241 w 2296"/>
                <a:gd name="T45" fmla="*/ 636 h 1469"/>
                <a:gd name="T46" fmla="*/ 2171 w 2296"/>
                <a:gd name="T47" fmla="*/ 702 h 1469"/>
                <a:gd name="T48" fmla="*/ 2062 w 2296"/>
                <a:gd name="T49" fmla="*/ 756 h 1469"/>
                <a:gd name="T50" fmla="*/ 1921 w 2296"/>
                <a:gd name="T51" fmla="*/ 800 h 1469"/>
                <a:gd name="T52" fmla="*/ 1748 w 2296"/>
                <a:gd name="T53" fmla="*/ 843 h 1469"/>
                <a:gd name="T54" fmla="*/ 1351 w 2296"/>
                <a:gd name="T55" fmla="*/ 908 h 1469"/>
                <a:gd name="T56" fmla="*/ 923 w 2296"/>
                <a:gd name="T57" fmla="*/ 968 h 1469"/>
                <a:gd name="T58" fmla="*/ 521 w 2296"/>
                <a:gd name="T59" fmla="*/ 1028 h 1469"/>
                <a:gd name="T60" fmla="*/ 353 w 2296"/>
                <a:gd name="T61" fmla="*/ 1066 h 1469"/>
                <a:gd name="T62" fmla="*/ 206 w 2296"/>
                <a:gd name="T63" fmla="*/ 1104 h 1469"/>
                <a:gd name="T64" fmla="*/ 92 w 2296"/>
                <a:gd name="T65" fmla="*/ 1148 h 1469"/>
                <a:gd name="T66" fmla="*/ 22 w 2296"/>
                <a:gd name="T67" fmla="*/ 1202 h 1469"/>
                <a:gd name="T68" fmla="*/ 0 w 2296"/>
                <a:gd name="T69" fmla="*/ 1262 h 1469"/>
                <a:gd name="T70" fmla="*/ 27 w 2296"/>
                <a:gd name="T71" fmla="*/ 1327 h 1469"/>
                <a:gd name="T72" fmla="*/ 98 w 2296"/>
                <a:gd name="T73" fmla="*/ 1382 h 1469"/>
                <a:gd name="T74" fmla="*/ 196 w 2296"/>
                <a:gd name="T75" fmla="*/ 1425 h 1469"/>
                <a:gd name="T76" fmla="*/ 326 w 2296"/>
                <a:gd name="T77" fmla="*/ 1469 h 1469"/>
                <a:gd name="T78" fmla="*/ 217 w 2296"/>
                <a:gd name="T79" fmla="*/ 1414 h 1469"/>
                <a:gd name="T80" fmla="*/ 147 w 2296"/>
                <a:gd name="T81" fmla="*/ 1360 h 1469"/>
                <a:gd name="T82" fmla="*/ 120 w 2296"/>
                <a:gd name="T83" fmla="*/ 1306 h 1469"/>
                <a:gd name="T84" fmla="*/ 141 w 2296"/>
                <a:gd name="T85" fmla="*/ 1257 h 1469"/>
                <a:gd name="T86" fmla="*/ 212 w 2296"/>
                <a:gd name="T87" fmla="*/ 1208 h 1469"/>
                <a:gd name="T88" fmla="*/ 342 w 2296"/>
                <a:gd name="T89" fmla="*/ 1164 h 1469"/>
                <a:gd name="T90" fmla="*/ 527 w 2296"/>
                <a:gd name="T91" fmla="*/ 1121 h 1469"/>
                <a:gd name="T92" fmla="*/ 771 w 2296"/>
                <a:gd name="T93" fmla="*/ 1088 h 14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296" h="1469">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rotWithShape="0">
              <a:gsLst>
                <a:gs pos="0">
                  <a:schemeClr val="bg1">
                    <a:gamma/>
                    <a:shade val="84706"/>
                    <a:invGamma/>
                  </a:schemeClr>
                </a:gs>
                <a:gs pos="100000">
                  <a:schemeClr val="bg1"/>
                </a:gs>
              </a:gsLst>
              <a:lin ang="2700000" scaled="1"/>
            </a:gradFill>
            <a:ln>
              <a:noFill/>
            </a:ln>
          </p:spPr>
          <p:txBody>
            <a:bodyPr/>
            <a:lstStyle/>
            <a:p>
              <a:pPr>
                <a:defRPr/>
              </a:pPr>
              <a:endParaRPr lang="en-US" sz="3600">
                <a:solidFill>
                  <a:srgbClr val="FFFFFF"/>
                </a:solidFill>
                <a:latin typeface="Garamond"/>
              </a:endParaRPr>
            </a:p>
          </p:txBody>
        </p:sp>
        <p:sp>
          <p:nvSpPr>
            <p:cNvPr id="7178" name="Freeform 12">
              <a:extLst>
                <a:ext uri="{FF2B5EF4-FFF2-40B4-BE49-F238E27FC236}">
                  <a16:creationId xmlns:a16="http://schemas.microsoft.com/office/drawing/2014/main" id="{FD15C323-4169-7862-CFD0-659113BCD95D}"/>
                </a:ext>
              </a:extLst>
            </p:cNvPr>
            <p:cNvSpPr>
              <a:spLocks/>
            </p:cNvSpPr>
            <p:nvPr/>
          </p:nvSpPr>
          <p:spPr bwMode="hidden">
            <a:xfrm>
              <a:off x="0" y="0"/>
              <a:ext cx="5758" cy="1776"/>
            </a:xfrm>
            <a:custGeom>
              <a:avLst/>
              <a:gdLst>
                <a:gd name="T0" fmla="*/ 0 w 5740"/>
                <a:gd name="T1" fmla="*/ 0 h 1906"/>
                <a:gd name="T2" fmla="*/ 0 w 5740"/>
                <a:gd name="T3" fmla="*/ 376 h 1906"/>
                <a:gd name="T4" fmla="*/ 6168 w 5740"/>
                <a:gd name="T5" fmla="*/ 376 h 1906"/>
                <a:gd name="T6" fmla="*/ 6168 w 5740"/>
                <a:gd name="T7" fmla="*/ 0 h 1906"/>
                <a:gd name="T8" fmla="*/ 0 w 5740"/>
                <a:gd name="T9" fmla="*/ 0 h 1906"/>
                <a:gd name="T10" fmla="*/ 0 w 5740"/>
                <a:gd name="T11" fmla="*/ 0 h 1906"/>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740" h="1906">
                  <a:moveTo>
                    <a:pt x="0" y="0"/>
                  </a:moveTo>
                  <a:lnTo>
                    <a:pt x="0" y="1906"/>
                  </a:lnTo>
                  <a:lnTo>
                    <a:pt x="5740" y="1906"/>
                  </a:lnTo>
                  <a:lnTo>
                    <a:pt x="5740" y="0"/>
                  </a:lnTo>
                  <a:lnTo>
                    <a:pt x="0" y="0"/>
                  </a:lnTo>
                  <a:close/>
                </a:path>
              </a:pathLst>
            </a:custGeom>
            <a:gradFill rotWithShape="0">
              <a:gsLst>
                <a:gs pos="0">
                  <a:schemeClr val="bg2"/>
                </a:gs>
                <a:gs pos="100000">
                  <a:schemeClr val="bg1"/>
                </a:gs>
              </a:gsLst>
              <a:lin ang="5400000" scaled="1"/>
            </a:gra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grpSp>
      <p:sp>
        <p:nvSpPr>
          <p:cNvPr id="12301" name="Rectangle 13">
            <a:extLst>
              <a:ext uri="{FF2B5EF4-FFF2-40B4-BE49-F238E27FC236}">
                <a16:creationId xmlns:a16="http://schemas.microsoft.com/office/drawing/2014/main" id="{87139C9A-BD52-42B2-CE35-72E5D480E33F}"/>
              </a:ext>
            </a:extLst>
          </p:cNvPr>
          <p:cNvSpPr>
            <a:spLocks noGrp="1" noRot="1" noChangeArrowheads="1"/>
          </p:cNvSpPr>
          <p:nvPr>
            <p:ph type="title"/>
          </p:nvPr>
        </p:nvSpPr>
        <p:spPr bwMode="auto">
          <a:xfrm>
            <a:off x="609600" y="274638"/>
            <a:ext cx="10972800" cy="1143000"/>
          </a:xfrm>
          <a:prstGeom prst="rect">
            <a:avLst/>
          </a:prstGeom>
          <a:noFill/>
          <a:ln>
            <a:noFill/>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2302" name="Rectangle 14">
            <a:extLst>
              <a:ext uri="{FF2B5EF4-FFF2-40B4-BE49-F238E27FC236}">
                <a16:creationId xmlns:a16="http://schemas.microsoft.com/office/drawing/2014/main" id="{29322D61-5B39-D61B-182F-CE64873E308A}"/>
              </a:ext>
            </a:extLst>
          </p:cNvPr>
          <p:cNvSpPr>
            <a:spLocks noGrp="1" noChangeArrowheads="1"/>
          </p:cNvSpPr>
          <p:nvPr>
            <p:ph type="ftr" sz="quarter" idx="3"/>
          </p:nvPr>
        </p:nvSpPr>
        <p:spPr bwMode="auto">
          <a:xfrm>
            <a:off x="4165600" y="6248400"/>
            <a:ext cx="3860800" cy="47625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defRPr sz="1200">
                <a:solidFill>
                  <a:srgbClr val="FFFFFF"/>
                </a:solidFill>
                <a:latin typeface="Arial" charset="0"/>
                <a:cs typeface="Arial"/>
              </a:defRPr>
            </a:lvl1pPr>
          </a:lstStyle>
          <a:p>
            <a:pPr>
              <a:defRPr/>
            </a:pPr>
            <a:endParaRPr lang="en-US"/>
          </a:p>
        </p:txBody>
      </p:sp>
      <p:sp>
        <p:nvSpPr>
          <p:cNvPr id="12303" name="Rectangle 15">
            <a:extLst>
              <a:ext uri="{FF2B5EF4-FFF2-40B4-BE49-F238E27FC236}">
                <a16:creationId xmlns:a16="http://schemas.microsoft.com/office/drawing/2014/main" id="{FE3453A1-3570-FF46-9F2B-B0BB6033F9C7}"/>
              </a:ext>
            </a:extLst>
          </p:cNvPr>
          <p:cNvSpPr>
            <a:spLocks noGrp="1" noChangeArrowheads="1"/>
          </p:cNvSpPr>
          <p:nvPr>
            <p:ph type="body" idx="1"/>
          </p:nvPr>
        </p:nvSpPr>
        <p:spPr bwMode="auto">
          <a:xfrm>
            <a:off x="609600" y="1600200"/>
            <a:ext cx="10972800" cy="4525963"/>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34592200"/>
      </p:ext>
    </p:extLst>
  </p:cSld>
  <p:clrMap bg1="dk2" tx1="lt1" bg2="dk1"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2pPr>
      <a:lvl3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3pPr>
      <a:lvl4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4pPr>
      <a:lvl5pPr algn="ctr" rtl="0" eaLnBrk="0" fontAlgn="base" hangingPunct="0">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5pPr>
      <a:lvl6pPr marL="457177"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6pPr>
      <a:lvl7pPr marL="914353"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7pPr>
      <a:lvl8pPr marL="1371530"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8pPr>
      <a:lvl9pPr marL="1828706" algn="ctr" rtl="0" fontAlgn="base">
        <a:spcBef>
          <a:spcPct val="0"/>
        </a:spcBef>
        <a:spcAft>
          <a:spcPct val="0"/>
        </a:spcAft>
        <a:defRPr sz="4400" b="1">
          <a:solidFill>
            <a:schemeClr val="tx2"/>
          </a:solidFill>
          <a:effectLst>
            <a:outerShdw blurRad="38100" dist="38100" dir="2700000" algn="tl">
              <a:srgbClr val="000000"/>
            </a:outerShdw>
          </a:effectLst>
          <a:latin typeface="Garamond" pitchFamily="18" charset="0"/>
          <a:cs typeface="Arial" charset="0"/>
        </a:defRPr>
      </a:lvl9pPr>
    </p:titleStyle>
    <p:bodyStyle>
      <a:lvl1pPr marL="341313" indent="-341313" algn="l" rtl="0" eaLnBrk="0" fontAlgn="base" hangingPunct="0">
        <a:spcBef>
          <a:spcPct val="20000"/>
        </a:spcBef>
        <a:spcAft>
          <a:spcPct val="0"/>
        </a:spcAft>
        <a:buClr>
          <a:schemeClr val="hlink"/>
        </a:buClr>
        <a:buSzPct val="70000"/>
        <a:buFont typeface="Wingdings" panose="05000000000000000000"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1363" indent="-284163" algn="l" rtl="0" eaLnBrk="0" fontAlgn="base" hangingPunct="0">
        <a:spcBef>
          <a:spcPct val="20000"/>
        </a:spcBef>
        <a:spcAft>
          <a:spcPct val="0"/>
        </a:spcAft>
        <a:buClr>
          <a:schemeClr val="accent2"/>
        </a:buClr>
        <a:buSzPct val="70000"/>
        <a:buFont typeface="Wingdings" panose="05000000000000000000" pitchFamily="2" charset="2"/>
        <a:buChar char="n"/>
        <a:defRPr sz="2800">
          <a:solidFill>
            <a:schemeClr val="tx1"/>
          </a:solidFill>
          <a:effectLst>
            <a:outerShdw blurRad="38100" dist="38100" dir="2700000" algn="tl">
              <a:srgbClr val="000000"/>
            </a:outerShdw>
          </a:effectLst>
          <a:latin typeface="+mn-lt"/>
          <a:cs typeface="+mn-cs"/>
        </a:defRPr>
      </a:lvl2pPr>
      <a:lvl3pPr marL="1141413" indent="-227013" algn="l" rtl="0" eaLnBrk="0" fontAlgn="base" hangingPunct="0">
        <a:spcBef>
          <a:spcPct val="20000"/>
        </a:spcBef>
        <a:spcAft>
          <a:spcPct val="0"/>
        </a:spcAft>
        <a:buClr>
          <a:schemeClr val="tx2"/>
        </a:buClr>
        <a:buSzPct val="70000"/>
        <a:buFont typeface="Wingdings" panose="05000000000000000000" pitchFamily="2" charset="2"/>
        <a:buChar char="n"/>
        <a:defRPr sz="2400">
          <a:solidFill>
            <a:schemeClr val="tx1"/>
          </a:solidFill>
          <a:effectLst>
            <a:outerShdw blurRad="38100" dist="38100" dir="2700000" algn="tl">
              <a:srgbClr val="000000"/>
            </a:outerShdw>
          </a:effectLst>
          <a:latin typeface="+mn-lt"/>
          <a:cs typeface="+mn-cs"/>
        </a:defRPr>
      </a:lvl3pPr>
      <a:lvl4pPr marL="1598613" indent="-227013" algn="l" rtl="0" eaLnBrk="0" fontAlgn="base" hangingPunct="0">
        <a:spcBef>
          <a:spcPct val="20000"/>
        </a:spcBef>
        <a:spcAft>
          <a:spcPct val="0"/>
        </a:spcAft>
        <a:buClr>
          <a:schemeClr val="accent2"/>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cs typeface="+mn-cs"/>
        </a:defRPr>
      </a:lvl4pPr>
      <a:lvl5pPr marL="2055813" indent="-227013" algn="l" rtl="0" eaLnBrk="0" fontAlgn="base" hangingPunct="0">
        <a:spcBef>
          <a:spcPct val="20000"/>
        </a:spcBef>
        <a:spcAft>
          <a:spcPct val="0"/>
        </a:spcAft>
        <a:buClr>
          <a:schemeClr val="hlink"/>
        </a:buClr>
        <a:buSzPct val="70000"/>
        <a:buFont typeface="Wingdings" panose="05000000000000000000" pitchFamily="2" charset="2"/>
        <a:buChar char="n"/>
        <a:defRPr sz="2000">
          <a:solidFill>
            <a:schemeClr val="tx1"/>
          </a:solidFill>
          <a:effectLst>
            <a:outerShdw blurRad="38100" dist="38100" dir="2700000" algn="tl">
              <a:srgbClr val="000000"/>
            </a:outerShdw>
          </a:effectLst>
          <a:latin typeface="+mn-lt"/>
          <a:cs typeface="+mn-cs"/>
        </a:defRPr>
      </a:lvl5pPr>
      <a:lvl6pPr marL="2514471" indent="-228588"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6pPr>
      <a:lvl7pPr marL="2971648" indent="-228588"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7pPr>
      <a:lvl8pPr marL="3428825" indent="-228588"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8pPr>
      <a:lvl9pPr marL="3886001" indent="-228588" algn="l" rtl="0" fontAlgn="base">
        <a:spcBef>
          <a:spcPct val="20000"/>
        </a:spcBef>
        <a:spcAft>
          <a:spcPct val="0"/>
        </a:spcAft>
        <a:buClr>
          <a:schemeClr val="hlink"/>
        </a:buClr>
        <a:buSzPct val="70000"/>
        <a:buFont typeface="Wingdings" pitchFamily="2" charset="2"/>
        <a:buChar char="n"/>
        <a:defRPr sz="2000">
          <a:solidFill>
            <a:schemeClr val="tx1"/>
          </a:solidFill>
          <a:effectLst>
            <a:outerShdw blurRad="38100" dist="38100" dir="2700000" algn="tl">
              <a:srgbClr val="000000"/>
            </a:outerShdw>
          </a:effectLst>
          <a:latin typeface="+mn-lt"/>
          <a:cs typeface="+mn-cs"/>
        </a:defRPr>
      </a:lvl9pPr>
    </p:bodyStyle>
    <p:otherStyle>
      <a:defPPr>
        <a:defRPr lang="en-US"/>
      </a:defPPr>
      <a:lvl1pPr marL="0" algn="l" defTabSz="914353" rtl="0" eaLnBrk="1" latinLnBrk="0" hangingPunct="1">
        <a:defRPr sz="1800" kern="1200">
          <a:solidFill>
            <a:schemeClr val="tx1"/>
          </a:solidFill>
          <a:latin typeface="+mn-lt"/>
          <a:ea typeface="+mn-ea"/>
          <a:cs typeface="+mn-cs"/>
        </a:defRPr>
      </a:lvl1pPr>
      <a:lvl2pPr marL="457177" algn="l" defTabSz="914353" rtl="0" eaLnBrk="1" latinLnBrk="0" hangingPunct="1">
        <a:defRPr sz="1800" kern="1200">
          <a:solidFill>
            <a:schemeClr val="tx1"/>
          </a:solidFill>
          <a:latin typeface="+mn-lt"/>
          <a:ea typeface="+mn-ea"/>
          <a:cs typeface="+mn-cs"/>
        </a:defRPr>
      </a:lvl2pPr>
      <a:lvl3pPr marL="914353" algn="l" defTabSz="914353" rtl="0" eaLnBrk="1" latinLnBrk="0" hangingPunct="1">
        <a:defRPr sz="1800" kern="1200">
          <a:solidFill>
            <a:schemeClr val="tx1"/>
          </a:solidFill>
          <a:latin typeface="+mn-lt"/>
          <a:ea typeface="+mn-ea"/>
          <a:cs typeface="+mn-cs"/>
        </a:defRPr>
      </a:lvl3pPr>
      <a:lvl4pPr marL="1371530" algn="l" defTabSz="914353" rtl="0" eaLnBrk="1" latinLnBrk="0" hangingPunct="1">
        <a:defRPr sz="1800" kern="1200">
          <a:solidFill>
            <a:schemeClr val="tx1"/>
          </a:solidFill>
          <a:latin typeface="+mn-lt"/>
          <a:ea typeface="+mn-ea"/>
          <a:cs typeface="+mn-cs"/>
        </a:defRPr>
      </a:lvl4pPr>
      <a:lvl5pPr marL="1828706" algn="l" defTabSz="914353" rtl="0" eaLnBrk="1" latinLnBrk="0" hangingPunct="1">
        <a:defRPr sz="1800" kern="1200">
          <a:solidFill>
            <a:schemeClr val="tx1"/>
          </a:solidFill>
          <a:latin typeface="+mn-lt"/>
          <a:ea typeface="+mn-ea"/>
          <a:cs typeface="+mn-cs"/>
        </a:defRPr>
      </a:lvl5pPr>
      <a:lvl6pPr marL="2285883" algn="l" defTabSz="914353" rtl="0" eaLnBrk="1" latinLnBrk="0" hangingPunct="1">
        <a:defRPr sz="1800" kern="1200">
          <a:solidFill>
            <a:schemeClr val="tx1"/>
          </a:solidFill>
          <a:latin typeface="+mn-lt"/>
          <a:ea typeface="+mn-ea"/>
          <a:cs typeface="+mn-cs"/>
        </a:defRPr>
      </a:lvl6pPr>
      <a:lvl7pPr marL="2743060" algn="l" defTabSz="914353" rtl="0" eaLnBrk="1" latinLnBrk="0" hangingPunct="1">
        <a:defRPr sz="1800" kern="1200">
          <a:solidFill>
            <a:schemeClr val="tx1"/>
          </a:solidFill>
          <a:latin typeface="+mn-lt"/>
          <a:ea typeface="+mn-ea"/>
          <a:cs typeface="+mn-cs"/>
        </a:defRPr>
      </a:lvl7pPr>
      <a:lvl8pPr marL="3200236" algn="l" defTabSz="914353" rtl="0" eaLnBrk="1" latinLnBrk="0" hangingPunct="1">
        <a:defRPr sz="1800" kern="1200">
          <a:solidFill>
            <a:schemeClr val="tx1"/>
          </a:solidFill>
          <a:latin typeface="+mn-lt"/>
          <a:ea typeface="+mn-ea"/>
          <a:cs typeface="+mn-cs"/>
        </a:defRPr>
      </a:lvl8pPr>
      <a:lvl9pPr marL="3657413" algn="l" defTabSz="914353"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DD7D6-ACAE-4302-A65A-E84D33FA7588}"/>
              </a:ext>
            </a:extLst>
          </p:cNvPr>
          <p:cNvSpPr>
            <a:spLocks noGrp="1"/>
          </p:cNvSpPr>
          <p:nvPr>
            <p:ph type="title"/>
          </p:nvPr>
        </p:nvSpPr>
        <p:spPr/>
        <p:txBody>
          <a:bodyPr/>
          <a:lstStyle/>
          <a:p>
            <a:r>
              <a:rPr lang="en-US" dirty="0"/>
              <a:t>1 Thessalonians II</a:t>
            </a:r>
            <a:br>
              <a:rPr lang="en-US" dirty="0"/>
            </a:br>
            <a:r>
              <a:rPr lang="en-US" dirty="0"/>
              <a:t>We Are Family</a:t>
            </a:r>
          </a:p>
        </p:txBody>
      </p:sp>
      <p:sp>
        <p:nvSpPr>
          <p:cNvPr id="3" name="Content Placeholder 2">
            <a:extLst>
              <a:ext uri="{FF2B5EF4-FFF2-40B4-BE49-F238E27FC236}">
                <a16:creationId xmlns:a16="http://schemas.microsoft.com/office/drawing/2014/main" id="{3F9D99AB-0BD2-64F2-9A5D-377BFD4A5F4A}"/>
              </a:ext>
            </a:extLst>
          </p:cNvPr>
          <p:cNvSpPr>
            <a:spLocks noGrp="1"/>
          </p:cNvSpPr>
          <p:nvPr>
            <p:ph idx="1"/>
          </p:nvPr>
        </p:nvSpPr>
        <p:spPr>
          <a:xfrm>
            <a:off x="685800" y="3135085"/>
            <a:ext cx="2884714" cy="2991077"/>
          </a:xfrm>
        </p:spPr>
        <p:txBody>
          <a:bodyPr/>
          <a:lstStyle/>
          <a:p>
            <a:pPr marL="0" indent="0">
              <a:buNone/>
            </a:pPr>
            <a:r>
              <a:rPr lang="en-US" sz="3600" b="1" dirty="0"/>
              <a:t>Thessalonica:  Acts 17:1-10</a:t>
            </a:r>
          </a:p>
        </p:txBody>
      </p:sp>
      <p:pic>
        <p:nvPicPr>
          <p:cNvPr id="6" name="Picture 5">
            <a:extLst>
              <a:ext uri="{FF2B5EF4-FFF2-40B4-BE49-F238E27FC236}">
                <a16:creationId xmlns:a16="http://schemas.microsoft.com/office/drawing/2014/main" id="{49575715-4B4B-5A4A-817E-94BFF0EE1D96}"/>
              </a:ext>
            </a:extLst>
          </p:cNvPr>
          <p:cNvPicPr>
            <a:picLocks noChangeAspect="1"/>
          </p:cNvPicPr>
          <p:nvPr/>
        </p:nvPicPr>
        <p:blipFill>
          <a:blip r:embed="rId2"/>
          <a:stretch>
            <a:fillRect/>
          </a:stretch>
        </p:blipFill>
        <p:spPr>
          <a:xfrm>
            <a:off x="4778674" y="1876842"/>
            <a:ext cx="6803726" cy="4706520"/>
          </a:xfrm>
          <a:prstGeom prst="rect">
            <a:avLst/>
          </a:prstGeom>
        </p:spPr>
      </p:pic>
    </p:spTree>
    <p:extLst>
      <p:ext uri="{BB962C8B-B14F-4D97-AF65-F5344CB8AC3E}">
        <p14:creationId xmlns:p14="http://schemas.microsoft.com/office/powerpoint/2010/main" val="37781881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751DC-4F94-1D59-E694-78C0671EB46D}"/>
              </a:ext>
            </a:extLst>
          </p:cNvPr>
          <p:cNvSpPr>
            <a:spLocks noGrp="1"/>
          </p:cNvSpPr>
          <p:nvPr>
            <p:ph type="title"/>
          </p:nvPr>
        </p:nvSpPr>
        <p:spPr>
          <a:xfrm>
            <a:off x="5660136" y="548640"/>
            <a:ext cx="5922264" cy="868998"/>
          </a:xfrm>
        </p:spPr>
        <p:txBody>
          <a:bodyPr/>
          <a:lstStyle/>
          <a:p>
            <a:r>
              <a:rPr lang="en-US" dirty="0"/>
              <a:t>As a nursing mother</a:t>
            </a:r>
          </a:p>
        </p:txBody>
      </p:sp>
      <p:sp>
        <p:nvSpPr>
          <p:cNvPr id="3" name="Content Placeholder 2">
            <a:extLst>
              <a:ext uri="{FF2B5EF4-FFF2-40B4-BE49-F238E27FC236}">
                <a16:creationId xmlns:a16="http://schemas.microsoft.com/office/drawing/2014/main" id="{B1A57450-4E88-F6FF-2D6B-42C0F8210E29}"/>
              </a:ext>
            </a:extLst>
          </p:cNvPr>
          <p:cNvSpPr>
            <a:spLocks noGrp="1"/>
          </p:cNvSpPr>
          <p:nvPr>
            <p:ph idx="1"/>
          </p:nvPr>
        </p:nvSpPr>
        <p:spPr>
          <a:xfrm>
            <a:off x="5596128" y="1965960"/>
            <a:ext cx="5986272" cy="4160203"/>
          </a:xfrm>
        </p:spPr>
        <p:txBody>
          <a:bodyPr/>
          <a:lstStyle/>
          <a:p>
            <a:pPr marL="0" indent="0">
              <a:buNone/>
            </a:pPr>
            <a:r>
              <a:rPr lang="en-US" b="1" dirty="0"/>
              <a:t>Nurturing</a:t>
            </a:r>
          </a:p>
          <a:p>
            <a:pPr marL="0" indent="0">
              <a:buNone/>
            </a:pPr>
            <a:r>
              <a:rPr lang="en-US" b="1" dirty="0"/>
              <a:t>Affectionate</a:t>
            </a:r>
          </a:p>
          <a:p>
            <a:pPr marL="0" indent="0">
              <a:buNone/>
            </a:pPr>
            <a:r>
              <a:rPr lang="en-US" b="1" dirty="0"/>
              <a:t>Warm</a:t>
            </a:r>
          </a:p>
          <a:p>
            <a:pPr marL="0" indent="0">
              <a:buNone/>
            </a:pPr>
            <a:r>
              <a:rPr lang="en-US" b="1" dirty="0"/>
              <a:t>Selfless service</a:t>
            </a:r>
          </a:p>
          <a:p>
            <a:pPr marL="0" indent="0">
              <a:buNone/>
            </a:pPr>
            <a:r>
              <a:rPr lang="en-US" b="1" dirty="0"/>
              <a:t>Toil, hard work</a:t>
            </a:r>
          </a:p>
          <a:p>
            <a:pPr marL="0" indent="0">
              <a:buNone/>
            </a:pPr>
            <a:endParaRPr lang="en-US" sz="1800" b="1" dirty="0"/>
          </a:p>
          <a:p>
            <a:pPr marL="0" indent="0">
              <a:buNone/>
            </a:pPr>
            <a:r>
              <a:rPr lang="en-US" b="1" dirty="0"/>
              <a:t>We shared with our lives as well</a:t>
            </a:r>
          </a:p>
        </p:txBody>
      </p:sp>
      <p:pic>
        <p:nvPicPr>
          <p:cNvPr id="5" name="Picture 4">
            <a:extLst>
              <a:ext uri="{FF2B5EF4-FFF2-40B4-BE49-F238E27FC236}">
                <a16:creationId xmlns:a16="http://schemas.microsoft.com/office/drawing/2014/main" id="{4B38F318-848A-4372-058B-CA87C1D344F3}"/>
              </a:ext>
            </a:extLst>
          </p:cNvPr>
          <p:cNvPicPr>
            <a:picLocks noChangeAspect="1"/>
          </p:cNvPicPr>
          <p:nvPr/>
        </p:nvPicPr>
        <p:blipFill>
          <a:blip r:embed="rId2"/>
          <a:stretch>
            <a:fillRect/>
          </a:stretch>
        </p:blipFill>
        <p:spPr>
          <a:xfrm>
            <a:off x="313182" y="290322"/>
            <a:ext cx="4305300" cy="6457950"/>
          </a:xfrm>
          <a:prstGeom prst="rect">
            <a:avLst/>
          </a:prstGeom>
        </p:spPr>
      </p:pic>
    </p:spTree>
    <p:extLst>
      <p:ext uri="{BB962C8B-B14F-4D97-AF65-F5344CB8AC3E}">
        <p14:creationId xmlns:p14="http://schemas.microsoft.com/office/powerpoint/2010/main" val="27003312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2875F-1E4C-A81F-9337-02B623AB0195}"/>
              </a:ext>
            </a:extLst>
          </p:cNvPr>
          <p:cNvSpPr>
            <a:spLocks noGrp="1"/>
          </p:cNvSpPr>
          <p:nvPr>
            <p:ph type="title"/>
          </p:nvPr>
        </p:nvSpPr>
        <p:spPr/>
        <p:txBody>
          <a:bodyPr/>
          <a:lstStyle/>
          <a:p>
            <a:r>
              <a:rPr lang="en-US" dirty="0"/>
              <a:t>Like a father with his children</a:t>
            </a:r>
          </a:p>
        </p:txBody>
      </p:sp>
      <p:sp>
        <p:nvSpPr>
          <p:cNvPr id="3" name="Content Placeholder 2">
            <a:extLst>
              <a:ext uri="{FF2B5EF4-FFF2-40B4-BE49-F238E27FC236}">
                <a16:creationId xmlns:a16="http://schemas.microsoft.com/office/drawing/2014/main" id="{82D80ABC-9360-C5F8-C48E-C517D8BA0A80}"/>
              </a:ext>
            </a:extLst>
          </p:cNvPr>
          <p:cNvSpPr>
            <a:spLocks noGrp="1"/>
          </p:cNvSpPr>
          <p:nvPr>
            <p:ph idx="1"/>
          </p:nvPr>
        </p:nvSpPr>
        <p:spPr>
          <a:xfrm>
            <a:off x="996696" y="1883664"/>
            <a:ext cx="4946904" cy="4242499"/>
          </a:xfrm>
        </p:spPr>
        <p:txBody>
          <a:bodyPr/>
          <a:lstStyle/>
          <a:p>
            <a:pPr marL="0" indent="0">
              <a:buNone/>
            </a:pPr>
            <a:r>
              <a:rPr lang="en-US" b="1" dirty="0"/>
              <a:t>Encouraging</a:t>
            </a:r>
          </a:p>
          <a:p>
            <a:pPr marL="0" indent="0">
              <a:buNone/>
            </a:pPr>
            <a:r>
              <a:rPr lang="en-US" b="1" dirty="0"/>
              <a:t>Comforting</a:t>
            </a:r>
          </a:p>
          <a:p>
            <a:pPr marL="0" indent="0">
              <a:buNone/>
            </a:pPr>
            <a:r>
              <a:rPr lang="en-US" b="1" dirty="0"/>
              <a:t>Urging</a:t>
            </a:r>
          </a:p>
          <a:p>
            <a:pPr marL="0" indent="0">
              <a:buNone/>
            </a:pPr>
            <a:r>
              <a:rPr lang="en-US" b="1" dirty="0"/>
              <a:t>Setting boundaries</a:t>
            </a:r>
          </a:p>
          <a:p>
            <a:pPr marL="0" indent="0">
              <a:buNone/>
            </a:pPr>
            <a:r>
              <a:rPr lang="en-US" b="1" dirty="0"/>
              <a:t>Protecting from danger</a:t>
            </a:r>
          </a:p>
          <a:p>
            <a:pPr marL="0" indent="0">
              <a:buNone/>
            </a:pPr>
            <a:r>
              <a:rPr lang="en-US" b="1" dirty="0"/>
              <a:t>Setting goals, planning</a:t>
            </a:r>
          </a:p>
        </p:txBody>
      </p:sp>
      <p:pic>
        <p:nvPicPr>
          <p:cNvPr id="5" name="Picture 4">
            <a:extLst>
              <a:ext uri="{FF2B5EF4-FFF2-40B4-BE49-F238E27FC236}">
                <a16:creationId xmlns:a16="http://schemas.microsoft.com/office/drawing/2014/main" id="{653FDE13-3E17-43B2-A6E0-B6BBD245D17E}"/>
              </a:ext>
            </a:extLst>
          </p:cNvPr>
          <p:cNvPicPr>
            <a:picLocks noChangeAspect="1"/>
          </p:cNvPicPr>
          <p:nvPr/>
        </p:nvPicPr>
        <p:blipFill>
          <a:blip r:embed="rId2"/>
          <a:stretch>
            <a:fillRect/>
          </a:stretch>
        </p:blipFill>
        <p:spPr>
          <a:xfrm>
            <a:off x="5527929" y="1820863"/>
            <a:ext cx="6457950" cy="4305300"/>
          </a:xfrm>
          <a:prstGeom prst="rect">
            <a:avLst/>
          </a:prstGeom>
        </p:spPr>
      </p:pic>
    </p:spTree>
    <p:extLst>
      <p:ext uri="{BB962C8B-B14F-4D97-AF65-F5344CB8AC3E}">
        <p14:creationId xmlns:p14="http://schemas.microsoft.com/office/powerpoint/2010/main" val="16627455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36DF6C-6F34-9F72-89AE-DE70EA8FB883}"/>
              </a:ext>
            </a:extLst>
          </p:cNvPr>
          <p:cNvSpPr>
            <a:spLocks noGrp="1"/>
          </p:cNvSpPr>
          <p:nvPr>
            <p:ph type="title"/>
          </p:nvPr>
        </p:nvSpPr>
        <p:spPr/>
        <p:txBody>
          <a:bodyPr/>
          <a:lstStyle/>
          <a:p>
            <a:r>
              <a:rPr lang="en-US" dirty="0"/>
              <a:t>Summary</a:t>
            </a:r>
          </a:p>
        </p:txBody>
      </p:sp>
      <p:sp>
        <p:nvSpPr>
          <p:cNvPr id="3" name="Content Placeholder 2">
            <a:extLst>
              <a:ext uri="{FF2B5EF4-FFF2-40B4-BE49-F238E27FC236}">
                <a16:creationId xmlns:a16="http://schemas.microsoft.com/office/drawing/2014/main" id="{2BD58C97-B9A1-B8AF-999A-90E5A3F3942E}"/>
              </a:ext>
            </a:extLst>
          </p:cNvPr>
          <p:cNvSpPr>
            <a:spLocks noGrp="1"/>
          </p:cNvSpPr>
          <p:nvPr>
            <p:ph idx="1"/>
          </p:nvPr>
        </p:nvSpPr>
        <p:spPr/>
        <p:txBody>
          <a:bodyPr/>
          <a:lstStyle/>
          <a:p>
            <a:pPr marL="0" indent="0">
              <a:buNone/>
            </a:pPr>
            <a:r>
              <a:rPr lang="en-US" b="1" dirty="0"/>
              <a:t>The gospel comes with power, the Holy Spirit and conviction.</a:t>
            </a:r>
          </a:p>
          <a:p>
            <a:pPr marL="0" indent="0">
              <a:buNone/>
            </a:pPr>
            <a:endParaRPr lang="en-US" b="1" dirty="0"/>
          </a:p>
          <a:p>
            <a:pPr marL="0" indent="0">
              <a:buNone/>
            </a:pPr>
            <a:r>
              <a:rPr lang="en-US" b="1" dirty="0"/>
              <a:t>We love one another as family:</a:t>
            </a:r>
          </a:p>
          <a:p>
            <a:pPr marL="0" indent="0">
              <a:buNone/>
            </a:pPr>
            <a:endParaRPr lang="en-US" sz="800" b="1" dirty="0"/>
          </a:p>
          <a:p>
            <a:pPr marL="0" indent="0">
              <a:buNone/>
            </a:pPr>
            <a:r>
              <a:rPr lang="en-US" b="1" dirty="0"/>
              <a:t>Like a child among one another</a:t>
            </a:r>
          </a:p>
          <a:p>
            <a:pPr marL="0" indent="0">
              <a:buNone/>
            </a:pPr>
            <a:r>
              <a:rPr lang="en-US" b="1" dirty="0"/>
              <a:t>Like a nursing mother among one another</a:t>
            </a:r>
          </a:p>
          <a:p>
            <a:pPr marL="0" indent="0">
              <a:buNone/>
            </a:pPr>
            <a:r>
              <a:rPr lang="en-US" b="1" dirty="0"/>
              <a:t>Like a father among one another</a:t>
            </a:r>
          </a:p>
        </p:txBody>
      </p:sp>
    </p:spTree>
    <p:extLst>
      <p:ext uri="{BB962C8B-B14F-4D97-AF65-F5344CB8AC3E}">
        <p14:creationId xmlns:p14="http://schemas.microsoft.com/office/powerpoint/2010/main" val="37837738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182B2E-7F21-FDC6-7EED-9CA2E44B2B19}"/>
              </a:ext>
            </a:extLst>
          </p:cNvPr>
          <p:cNvSpPr>
            <a:spLocks noGrp="1"/>
          </p:cNvSpPr>
          <p:nvPr>
            <p:ph type="title"/>
          </p:nvPr>
        </p:nvSpPr>
        <p:spPr/>
        <p:txBody>
          <a:bodyPr/>
          <a:lstStyle/>
          <a:p>
            <a:r>
              <a:rPr lang="en-US" dirty="0"/>
              <a:t>Background to 1 Thessalonians</a:t>
            </a:r>
          </a:p>
        </p:txBody>
      </p:sp>
      <p:sp>
        <p:nvSpPr>
          <p:cNvPr id="3" name="Content Placeholder 2">
            <a:extLst>
              <a:ext uri="{FF2B5EF4-FFF2-40B4-BE49-F238E27FC236}">
                <a16:creationId xmlns:a16="http://schemas.microsoft.com/office/drawing/2014/main" id="{5214E7B1-7891-F7E5-C754-13C3C133B004}"/>
              </a:ext>
            </a:extLst>
          </p:cNvPr>
          <p:cNvSpPr>
            <a:spLocks noGrp="1"/>
          </p:cNvSpPr>
          <p:nvPr>
            <p:ph idx="1"/>
          </p:nvPr>
        </p:nvSpPr>
        <p:spPr/>
        <p:txBody>
          <a:bodyPr/>
          <a:lstStyle/>
          <a:p>
            <a:pPr marL="0" indent="0">
              <a:buNone/>
            </a:pPr>
            <a:r>
              <a:rPr lang="en-US" b="1" dirty="0"/>
              <a:t>Written from Athens or Corinth  AD 51-52</a:t>
            </a:r>
          </a:p>
          <a:p>
            <a:pPr marL="0" indent="0">
              <a:buNone/>
            </a:pPr>
            <a:endParaRPr lang="en-US" b="1" dirty="0"/>
          </a:p>
          <a:p>
            <a:pPr marL="0" indent="0">
              <a:buNone/>
            </a:pPr>
            <a:r>
              <a:rPr lang="en-US" b="1" dirty="0"/>
              <a:t>The first book of the New Testament written.</a:t>
            </a:r>
          </a:p>
          <a:p>
            <a:pPr marL="0" indent="0">
              <a:buNone/>
            </a:pPr>
            <a:endParaRPr lang="en-US" b="1" dirty="0"/>
          </a:p>
          <a:p>
            <a:pPr marL="0" indent="0">
              <a:buNone/>
            </a:pPr>
            <a:r>
              <a:rPr lang="en-US" b="1" dirty="0"/>
              <a:t>Purpose:  To commend to encourage and to instruct the very young church in Thessalonica.</a:t>
            </a:r>
          </a:p>
        </p:txBody>
      </p:sp>
    </p:spTree>
    <p:extLst>
      <p:ext uri="{BB962C8B-B14F-4D97-AF65-F5344CB8AC3E}">
        <p14:creationId xmlns:p14="http://schemas.microsoft.com/office/powerpoint/2010/main" val="14392125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058D7A-D745-4063-72F7-B614B0069153}"/>
              </a:ext>
            </a:extLst>
          </p:cNvPr>
          <p:cNvSpPr>
            <a:spLocks noGrp="1"/>
          </p:cNvSpPr>
          <p:nvPr>
            <p:ph type="title"/>
          </p:nvPr>
        </p:nvSpPr>
        <p:spPr/>
        <p:txBody>
          <a:bodyPr/>
          <a:lstStyle/>
          <a:p>
            <a:r>
              <a:rPr lang="en-US" dirty="0"/>
              <a:t>Theme Passage in 1 Thessalonians</a:t>
            </a:r>
          </a:p>
        </p:txBody>
      </p:sp>
      <p:sp>
        <p:nvSpPr>
          <p:cNvPr id="3" name="Content Placeholder 2">
            <a:extLst>
              <a:ext uri="{FF2B5EF4-FFF2-40B4-BE49-F238E27FC236}">
                <a16:creationId xmlns:a16="http://schemas.microsoft.com/office/drawing/2014/main" id="{E6C2C23D-EBB9-A210-C1B7-779AAB2477D9}"/>
              </a:ext>
            </a:extLst>
          </p:cNvPr>
          <p:cNvSpPr>
            <a:spLocks noGrp="1"/>
          </p:cNvSpPr>
          <p:nvPr>
            <p:ph idx="1"/>
          </p:nvPr>
        </p:nvSpPr>
        <p:spPr>
          <a:xfrm>
            <a:off x="1261872" y="2414016"/>
            <a:ext cx="9582912" cy="3712147"/>
          </a:xfrm>
        </p:spPr>
        <p:txBody>
          <a:bodyPr/>
          <a:lstStyle/>
          <a:p>
            <a:pPr marL="0" indent="0">
              <a:buNone/>
            </a:pPr>
            <a:r>
              <a:rPr lang="en-US" b="1" dirty="0"/>
              <a:t>1 Thessalonians 1:2-3  We always thank God for all of you and continually mention you in our prayers. We remember before our God you work produced by faith, your labor prompted by love, and your endurance inspired by hope in our Lord Jesus Christ</a:t>
            </a:r>
          </a:p>
        </p:txBody>
      </p:sp>
    </p:spTree>
    <p:extLst>
      <p:ext uri="{BB962C8B-B14F-4D97-AF65-F5344CB8AC3E}">
        <p14:creationId xmlns:p14="http://schemas.microsoft.com/office/powerpoint/2010/main" val="7147408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CE43B7-8DB1-53B2-6BE4-B55E302DAF73}"/>
              </a:ext>
            </a:extLst>
          </p:cNvPr>
          <p:cNvSpPr>
            <a:spLocks noGrp="1"/>
          </p:cNvSpPr>
          <p:nvPr>
            <p:ph type="title"/>
          </p:nvPr>
        </p:nvSpPr>
        <p:spPr>
          <a:xfrm>
            <a:off x="631370" y="274637"/>
            <a:ext cx="10951029" cy="1989591"/>
          </a:xfrm>
        </p:spPr>
        <p:txBody>
          <a:bodyPr/>
          <a:lstStyle/>
          <a:p>
            <a:r>
              <a:rPr lang="en-US" dirty="0"/>
              <a:t>Paul Notices Three Very Good Things In the Church in Thessalonica</a:t>
            </a:r>
          </a:p>
        </p:txBody>
      </p:sp>
      <p:sp>
        <p:nvSpPr>
          <p:cNvPr id="3" name="Content Placeholder 2">
            <a:extLst>
              <a:ext uri="{FF2B5EF4-FFF2-40B4-BE49-F238E27FC236}">
                <a16:creationId xmlns:a16="http://schemas.microsoft.com/office/drawing/2014/main" id="{8F376D7B-0428-FB1B-42F4-48D1DCDDEA13}"/>
              </a:ext>
            </a:extLst>
          </p:cNvPr>
          <p:cNvSpPr>
            <a:spLocks noGrp="1"/>
          </p:cNvSpPr>
          <p:nvPr>
            <p:ph idx="1"/>
          </p:nvPr>
        </p:nvSpPr>
        <p:spPr>
          <a:xfrm>
            <a:off x="2111828" y="2373086"/>
            <a:ext cx="7681395" cy="3753077"/>
          </a:xfrm>
        </p:spPr>
        <p:txBody>
          <a:bodyPr/>
          <a:lstStyle/>
          <a:p>
            <a:pPr marL="0" indent="0">
              <a:buNone/>
            </a:pPr>
            <a:r>
              <a:rPr lang="en-US" sz="3600" b="1" dirty="0"/>
              <a:t>1. Their work produced by faith.</a:t>
            </a:r>
          </a:p>
          <a:p>
            <a:pPr marL="0" indent="0">
              <a:buNone/>
            </a:pPr>
            <a:endParaRPr lang="en-US" sz="1400" b="1" dirty="0"/>
          </a:p>
          <a:p>
            <a:pPr marL="0" indent="0">
              <a:buNone/>
            </a:pPr>
            <a:r>
              <a:rPr lang="en-US" sz="3600" b="1" dirty="0"/>
              <a:t>2. Their </a:t>
            </a:r>
            <a:r>
              <a:rPr lang="en-US" sz="3600" b="1" dirty="0" err="1"/>
              <a:t>laber</a:t>
            </a:r>
            <a:r>
              <a:rPr lang="en-US" sz="3600" b="1" dirty="0"/>
              <a:t> prompted by love.</a:t>
            </a:r>
          </a:p>
          <a:p>
            <a:pPr marL="0" indent="0">
              <a:buNone/>
            </a:pPr>
            <a:endParaRPr lang="en-US" sz="1400" b="1" dirty="0"/>
          </a:p>
          <a:p>
            <a:pPr marL="0" indent="0">
              <a:buNone/>
            </a:pPr>
            <a:r>
              <a:rPr lang="en-US" sz="3600" b="1" dirty="0"/>
              <a:t>3. Their endurance inspired by hope in our Lord Jesus Christ.</a:t>
            </a:r>
          </a:p>
        </p:txBody>
      </p:sp>
    </p:spTree>
    <p:extLst>
      <p:ext uri="{BB962C8B-B14F-4D97-AF65-F5344CB8AC3E}">
        <p14:creationId xmlns:p14="http://schemas.microsoft.com/office/powerpoint/2010/main" val="6138054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948262-EB93-0A5B-092C-FC88B263CF63}"/>
              </a:ext>
            </a:extLst>
          </p:cNvPr>
          <p:cNvSpPr>
            <a:spLocks noGrp="1"/>
          </p:cNvSpPr>
          <p:nvPr>
            <p:ph type="title"/>
          </p:nvPr>
        </p:nvSpPr>
        <p:spPr/>
        <p:txBody>
          <a:bodyPr/>
          <a:lstStyle/>
          <a:p>
            <a:r>
              <a:rPr lang="en-US" dirty="0"/>
              <a:t>1 Thess 1:4-2:12 We Are Family!</a:t>
            </a:r>
          </a:p>
        </p:txBody>
      </p:sp>
      <p:sp>
        <p:nvSpPr>
          <p:cNvPr id="3" name="Content Placeholder 2">
            <a:extLst>
              <a:ext uri="{FF2B5EF4-FFF2-40B4-BE49-F238E27FC236}">
                <a16:creationId xmlns:a16="http://schemas.microsoft.com/office/drawing/2014/main" id="{95D2EB82-B2F0-BD97-5424-EA8BE6F7A0F6}"/>
              </a:ext>
            </a:extLst>
          </p:cNvPr>
          <p:cNvSpPr>
            <a:spLocks noGrp="1"/>
          </p:cNvSpPr>
          <p:nvPr>
            <p:ph idx="1"/>
          </p:nvPr>
        </p:nvSpPr>
        <p:spPr>
          <a:xfrm>
            <a:off x="868680" y="1673352"/>
            <a:ext cx="10713720" cy="4452811"/>
          </a:xfrm>
        </p:spPr>
        <p:txBody>
          <a:bodyPr/>
          <a:lstStyle/>
          <a:p>
            <a:pPr marL="0" indent="0">
              <a:buNone/>
            </a:pPr>
            <a:r>
              <a:rPr lang="en-US" b="1" dirty="0"/>
              <a:t>1 Thessalonians 1:4-10  How did Paul know that the Thessalonians were chosen by God?</a:t>
            </a:r>
          </a:p>
          <a:p>
            <a:pPr marL="0" indent="0">
              <a:buNone/>
            </a:pPr>
            <a:endParaRPr lang="en-US" sz="1400" b="1" dirty="0"/>
          </a:p>
          <a:p>
            <a:pPr marL="0" indent="0">
              <a:buNone/>
            </a:pPr>
            <a:r>
              <a:rPr lang="en-US" b="1" dirty="0"/>
              <a:t>Power</a:t>
            </a:r>
          </a:p>
          <a:p>
            <a:pPr marL="0" indent="0">
              <a:buNone/>
            </a:pPr>
            <a:endParaRPr lang="en-US" sz="1200" b="1" dirty="0"/>
          </a:p>
          <a:p>
            <a:pPr marL="0" indent="0">
              <a:buNone/>
            </a:pPr>
            <a:r>
              <a:rPr lang="en-US" b="1" dirty="0"/>
              <a:t>Holy Spirit</a:t>
            </a:r>
          </a:p>
          <a:p>
            <a:pPr marL="0" indent="0">
              <a:buNone/>
            </a:pPr>
            <a:endParaRPr lang="en-US" sz="1200" b="1" dirty="0"/>
          </a:p>
          <a:p>
            <a:pPr marL="0" indent="0">
              <a:buNone/>
            </a:pPr>
            <a:r>
              <a:rPr lang="en-US" b="1" dirty="0"/>
              <a:t>Deep Convictions</a:t>
            </a:r>
          </a:p>
        </p:txBody>
      </p:sp>
    </p:spTree>
    <p:extLst>
      <p:ext uri="{BB962C8B-B14F-4D97-AF65-F5344CB8AC3E}">
        <p14:creationId xmlns:p14="http://schemas.microsoft.com/office/powerpoint/2010/main" val="16749620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B6E56-3E8B-F29E-CA90-08F1E757E65C}"/>
              </a:ext>
            </a:extLst>
          </p:cNvPr>
          <p:cNvSpPr>
            <a:spLocks noGrp="1"/>
          </p:cNvSpPr>
          <p:nvPr>
            <p:ph type="title"/>
          </p:nvPr>
        </p:nvSpPr>
        <p:spPr/>
        <p:txBody>
          <a:bodyPr/>
          <a:lstStyle/>
          <a:p>
            <a:r>
              <a:rPr lang="en-US" dirty="0"/>
              <a:t>Turn Away From Idols</a:t>
            </a:r>
          </a:p>
        </p:txBody>
      </p:sp>
      <p:sp>
        <p:nvSpPr>
          <p:cNvPr id="3" name="Content Placeholder 2">
            <a:extLst>
              <a:ext uri="{FF2B5EF4-FFF2-40B4-BE49-F238E27FC236}">
                <a16:creationId xmlns:a16="http://schemas.microsoft.com/office/drawing/2014/main" id="{E1CBE73A-0ACA-D5C9-EB65-13E195BE7686}"/>
              </a:ext>
            </a:extLst>
          </p:cNvPr>
          <p:cNvSpPr>
            <a:spLocks noGrp="1"/>
          </p:cNvSpPr>
          <p:nvPr>
            <p:ph idx="1"/>
          </p:nvPr>
        </p:nvSpPr>
        <p:spPr>
          <a:xfrm>
            <a:off x="3730752" y="4443984"/>
            <a:ext cx="7851648" cy="1682179"/>
          </a:xfrm>
        </p:spPr>
        <p:txBody>
          <a:bodyPr/>
          <a:lstStyle/>
          <a:p>
            <a:pPr marL="0" indent="0">
              <a:buNone/>
            </a:pPr>
            <a:endParaRPr lang="en-US" dirty="0"/>
          </a:p>
        </p:txBody>
      </p:sp>
      <p:pic>
        <p:nvPicPr>
          <p:cNvPr id="4" name="Picture 3" descr="Turning from, turning to! | Jesus follower">
            <a:extLst>
              <a:ext uri="{FF2B5EF4-FFF2-40B4-BE49-F238E27FC236}">
                <a16:creationId xmlns:a16="http://schemas.microsoft.com/office/drawing/2014/main" id="{4B2E0187-FFCC-B3CE-F2F5-BF3C36D5503B}"/>
              </a:ext>
            </a:extLst>
          </p:cNvPr>
          <p:cNvPicPr>
            <a:picLocks noChangeAspect="1"/>
          </p:cNvPicPr>
          <p:nvPr/>
        </p:nvPicPr>
        <p:blipFill>
          <a:blip r:embed="rId2"/>
          <a:stretch>
            <a:fillRect/>
          </a:stretch>
        </p:blipFill>
        <p:spPr>
          <a:xfrm>
            <a:off x="441128" y="1709056"/>
            <a:ext cx="11141272" cy="4874306"/>
          </a:xfrm>
          <a:prstGeom prst="rect">
            <a:avLst/>
          </a:prstGeom>
        </p:spPr>
      </p:pic>
    </p:spTree>
    <p:extLst>
      <p:ext uri="{BB962C8B-B14F-4D97-AF65-F5344CB8AC3E}">
        <p14:creationId xmlns:p14="http://schemas.microsoft.com/office/powerpoint/2010/main" val="23474654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E1D3E-5605-341C-24E0-220DB43DCE4D}"/>
              </a:ext>
            </a:extLst>
          </p:cNvPr>
          <p:cNvSpPr>
            <a:spLocks noGrp="1"/>
          </p:cNvSpPr>
          <p:nvPr>
            <p:ph type="title"/>
          </p:nvPr>
        </p:nvSpPr>
        <p:spPr/>
        <p:txBody>
          <a:bodyPr/>
          <a:lstStyle/>
          <a:p>
            <a:r>
              <a:rPr lang="en-US" dirty="0"/>
              <a:t>1 Thessalonians 2:1-6</a:t>
            </a:r>
          </a:p>
        </p:txBody>
      </p:sp>
      <p:sp>
        <p:nvSpPr>
          <p:cNvPr id="3" name="Content Placeholder 2">
            <a:extLst>
              <a:ext uri="{FF2B5EF4-FFF2-40B4-BE49-F238E27FC236}">
                <a16:creationId xmlns:a16="http://schemas.microsoft.com/office/drawing/2014/main" id="{7DAE2E62-3582-E301-4634-E171CA3D9AF4}"/>
              </a:ext>
            </a:extLst>
          </p:cNvPr>
          <p:cNvSpPr>
            <a:spLocks noGrp="1"/>
          </p:cNvSpPr>
          <p:nvPr>
            <p:ph idx="1"/>
          </p:nvPr>
        </p:nvSpPr>
        <p:spPr>
          <a:xfrm>
            <a:off x="1344168" y="1920240"/>
            <a:ext cx="10238231" cy="4205923"/>
          </a:xfrm>
        </p:spPr>
        <p:txBody>
          <a:bodyPr/>
          <a:lstStyle/>
          <a:p>
            <a:pPr marL="0" indent="0">
              <a:buNone/>
            </a:pPr>
            <a:r>
              <a:rPr lang="en-US" b="1" dirty="0"/>
              <a:t>Our visit was not without results</a:t>
            </a:r>
          </a:p>
          <a:p>
            <a:pPr marL="0" indent="0">
              <a:buNone/>
            </a:pPr>
            <a:endParaRPr lang="en-US" b="1" dirty="0"/>
          </a:p>
          <a:p>
            <a:pPr marL="0" indent="0">
              <a:buNone/>
            </a:pPr>
            <a:r>
              <a:rPr lang="en-US" b="1" dirty="0"/>
              <a:t>Pure motives</a:t>
            </a:r>
          </a:p>
        </p:txBody>
      </p:sp>
    </p:spTree>
    <p:extLst>
      <p:ext uri="{BB962C8B-B14F-4D97-AF65-F5344CB8AC3E}">
        <p14:creationId xmlns:p14="http://schemas.microsoft.com/office/powerpoint/2010/main" val="2396543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DC4BDD-E244-E8BA-734B-6BDE2C452AC7}"/>
              </a:ext>
            </a:extLst>
          </p:cNvPr>
          <p:cNvSpPr>
            <a:spLocks noGrp="1"/>
          </p:cNvSpPr>
          <p:nvPr>
            <p:ph type="title"/>
          </p:nvPr>
        </p:nvSpPr>
        <p:spPr/>
        <p:txBody>
          <a:bodyPr/>
          <a:lstStyle/>
          <a:p>
            <a:r>
              <a:rPr lang="en-US" dirty="0"/>
              <a:t>1 Thess 2:7-12  We Are Family</a:t>
            </a:r>
          </a:p>
        </p:txBody>
      </p:sp>
      <p:sp>
        <p:nvSpPr>
          <p:cNvPr id="3" name="Content Placeholder 2">
            <a:extLst>
              <a:ext uri="{FF2B5EF4-FFF2-40B4-BE49-F238E27FC236}">
                <a16:creationId xmlns:a16="http://schemas.microsoft.com/office/drawing/2014/main" id="{C6DF35E7-55E3-ECA0-4473-68EF56A9C92F}"/>
              </a:ext>
            </a:extLst>
          </p:cNvPr>
          <p:cNvSpPr>
            <a:spLocks noGrp="1"/>
          </p:cNvSpPr>
          <p:nvPr>
            <p:ph idx="1"/>
          </p:nvPr>
        </p:nvSpPr>
        <p:spPr/>
        <p:txBody>
          <a:bodyPr/>
          <a:lstStyle/>
          <a:p>
            <a:pPr marL="0" indent="0">
              <a:buNone/>
            </a:pPr>
            <a:r>
              <a:rPr lang="en-US" b="1" dirty="0"/>
              <a:t>We were like children among you.</a:t>
            </a:r>
          </a:p>
          <a:p>
            <a:pPr marL="0" indent="0">
              <a:buNone/>
            </a:pPr>
            <a:endParaRPr lang="en-US" b="1" dirty="0"/>
          </a:p>
          <a:p>
            <a:pPr marL="0" indent="0">
              <a:buNone/>
            </a:pPr>
            <a:r>
              <a:rPr lang="en-US" b="1" dirty="0"/>
              <a:t>We were like a nursing mother among you.</a:t>
            </a:r>
          </a:p>
          <a:p>
            <a:pPr marL="0" indent="0">
              <a:buNone/>
            </a:pPr>
            <a:endParaRPr lang="en-US" b="1" dirty="0"/>
          </a:p>
          <a:p>
            <a:pPr marL="0" indent="0">
              <a:buNone/>
            </a:pPr>
            <a:r>
              <a:rPr lang="en-US" b="1" dirty="0"/>
              <a:t>We were like a father among you.</a:t>
            </a:r>
          </a:p>
        </p:txBody>
      </p:sp>
    </p:spTree>
    <p:extLst>
      <p:ext uri="{BB962C8B-B14F-4D97-AF65-F5344CB8AC3E}">
        <p14:creationId xmlns:p14="http://schemas.microsoft.com/office/powerpoint/2010/main" val="10243949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34AF84-A56C-7257-470B-9DEB5E1E7DA0}"/>
              </a:ext>
            </a:extLst>
          </p:cNvPr>
          <p:cNvSpPr>
            <a:spLocks noGrp="1"/>
          </p:cNvSpPr>
          <p:nvPr>
            <p:ph type="title"/>
          </p:nvPr>
        </p:nvSpPr>
        <p:spPr/>
        <p:txBody>
          <a:bodyPr/>
          <a:lstStyle/>
          <a:p>
            <a:r>
              <a:rPr lang="en-US" sz="4000" dirty="0"/>
              <a:t>We were like children among you</a:t>
            </a:r>
          </a:p>
        </p:txBody>
      </p:sp>
      <p:sp>
        <p:nvSpPr>
          <p:cNvPr id="3" name="Content Placeholder 2">
            <a:extLst>
              <a:ext uri="{FF2B5EF4-FFF2-40B4-BE49-F238E27FC236}">
                <a16:creationId xmlns:a16="http://schemas.microsoft.com/office/drawing/2014/main" id="{A9D9E93C-EC04-EE6D-C6E4-71BFB2060FFE}"/>
              </a:ext>
            </a:extLst>
          </p:cNvPr>
          <p:cNvSpPr>
            <a:spLocks noGrp="1"/>
          </p:cNvSpPr>
          <p:nvPr>
            <p:ph idx="1"/>
          </p:nvPr>
        </p:nvSpPr>
        <p:spPr>
          <a:xfrm>
            <a:off x="609600" y="1965960"/>
            <a:ext cx="5891784" cy="4160203"/>
          </a:xfrm>
        </p:spPr>
        <p:txBody>
          <a:bodyPr/>
          <a:lstStyle/>
          <a:p>
            <a:pPr marL="0" indent="0">
              <a:buNone/>
            </a:pPr>
            <a:r>
              <a:rPr lang="en-US" sz="3600" b="1" dirty="0"/>
              <a:t>humble</a:t>
            </a:r>
          </a:p>
          <a:p>
            <a:pPr marL="0" indent="0">
              <a:buNone/>
            </a:pPr>
            <a:r>
              <a:rPr lang="en-US" sz="3600" b="1" dirty="0"/>
              <a:t>teachable</a:t>
            </a:r>
          </a:p>
          <a:p>
            <a:pPr marL="0" indent="0">
              <a:buNone/>
            </a:pPr>
            <a:r>
              <a:rPr lang="en-US" sz="3600" b="1" dirty="0"/>
              <a:t>fun</a:t>
            </a:r>
          </a:p>
          <a:p>
            <a:pPr marL="0" indent="0">
              <a:buNone/>
            </a:pPr>
            <a:r>
              <a:rPr lang="en-US" sz="3600" b="1" dirty="0"/>
              <a:t>innocent</a:t>
            </a:r>
          </a:p>
          <a:p>
            <a:pPr marL="0" indent="0">
              <a:buNone/>
            </a:pPr>
            <a:r>
              <a:rPr lang="en-US" sz="3600" b="1" dirty="0"/>
              <a:t>open</a:t>
            </a:r>
          </a:p>
        </p:txBody>
      </p:sp>
      <p:pic>
        <p:nvPicPr>
          <p:cNvPr id="4" name="Picture 3" descr="Preserving My Children's Innocence Is An Act Of Preserving White Supremacy | HuffPost Life">
            <a:extLst>
              <a:ext uri="{FF2B5EF4-FFF2-40B4-BE49-F238E27FC236}">
                <a16:creationId xmlns:a16="http://schemas.microsoft.com/office/drawing/2014/main" id="{4420DBAE-B38B-999C-7ED5-DB30FE51AC6B}"/>
              </a:ext>
            </a:extLst>
          </p:cNvPr>
          <p:cNvPicPr>
            <a:picLocks noChangeAspect="1"/>
          </p:cNvPicPr>
          <p:nvPr/>
        </p:nvPicPr>
        <p:blipFill>
          <a:blip r:embed="rId2"/>
          <a:stretch>
            <a:fillRect/>
          </a:stretch>
        </p:blipFill>
        <p:spPr>
          <a:xfrm>
            <a:off x="6801612" y="2073077"/>
            <a:ext cx="5277612" cy="3303785"/>
          </a:xfrm>
          <a:prstGeom prst="rect">
            <a:avLst/>
          </a:prstGeom>
        </p:spPr>
      </p:pic>
    </p:spTree>
    <p:extLst>
      <p:ext uri="{BB962C8B-B14F-4D97-AF65-F5344CB8AC3E}">
        <p14:creationId xmlns:p14="http://schemas.microsoft.com/office/powerpoint/2010/main" val="4082177019"/>
      </p:ext>
    </p:extLst>
  </p:cSld>
  <p:clrMapOvr>
    <a:masterClrMapping/>
  </p:clrMapOvr>
</p:sld>
</file>

<file path=ppt/theme/theme1.xml><?xml version="1.0" encoding="utf-8"?>
<a:theme xmlns:a="http://schemas.openxmlformats.org/drawingml/2006/main" name="14_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Stream">
      <a:majorFont>
        <a:latin typeface="Garamond"/>
        <a:ea typeface=""/>
        <a:cs typeface="Arial"/>
      </a:majorFont>
      <a:minorFont>
        <a:latin typeface="Garamond"/>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clrMap bg1="dk2" tx1="lt1" bg2="dk1" tx2="lt2" accent1="accent1" accent2="accent2" accent3="accent3" accent4="accent4" accent5="accent5" accent6="accent6" hlink="hlink" folHlink="folHlink"/>
    </a:extraClrScheme>
    <a:extraClrScheme>
      <a:clrScheme name="Stream 2">
        <a:dk1>
          <a:srgbClr val="3E3E5C"/>
        </a:dk1>
        <a:lt1>
          <a:srgbClr val="FFFFFF"/>
        </a:lt1>
        <a:dk2>
          <a:srgbClr val="666699"/>
        </a:dk2>
        <a:lt2>
          <a:srgbClr val="DFDFE9"/>
        </a:lt2>
        <a:accent1>
          <a:srgbClr val="CC66FF"/>
        </a:accent1>
        <a:accent2>
          <a:srgbClr val="679ACD"/>
        </a:accent2>
        <a:accent3>
          <a:srgbClr val="B8B8CA"/>
        </a:accent3>
        <a:accent4>
          <a:srgbClr val="DADADA"/>
        </a:accent4>
        <a:accent5>
          <a:srgbClr val="E2B8FF"/>
        </a:accent5>
        <a:accent6>
          <a:srgbClr val="5D8BBA"/>
        </a:accent6>
        <a:hlink>
          <a:srgbClr val="CCECFF"/>
        </a:hlink>
        <a:folHlink>
          <a:srgbClr val="CCCCFF"/>
        </a:folHlink>
      </a:clrScheme>
      <a:clrMap bg1="dk2" tx1="lt1" bg2="dk1" tx2="lt2" accent1="accent1" accent2="accent2" accent3="accent3" accent4="accent4" accent5="accent5" accent6="accent6" hlink="hlink" folHlink="folHlink"/>
    </a:extraClrScheme>
    <a:extraClrScheme>
      <a:clrScheme name="Stream 3">
        <a:dk1>
          <a:srgbClr val="2A5400"/>
        </a:dk1>
        <a:lt1>
          <a:srgbClr val="FFFFFF"/>
        </a:lt1>
        <a:dk2>
          <a:srgbClr val="4A9400"/>
        </a:dk2>
        <a:lt2>
          <a:srgbClr val="BAE8BA"/>
        </a:lt2>
        <a:accent1>
          <a:srgbClr val="33CC33"/>
        </a:accent1>
        <a:accent2>
          <a:srgbClr val="99CC00"/>
        </a:accent2>
        <a:accent3>
          <a:srgbClr val="B1C8AA"/>
        </a:accent3>
        <a:accent4>
          <a:srgbClr val="DADADA"/>
        </a:accent4>
        <a:accent5>
          <a:srgbClr val="ADE2AD"/>
        </a:accent5>
        <a:accent6>
          <a:srgbClr val="8AB900"/>
        </a:accent6>
        <a:hlink>
          <a:srgbClr val="99FF33"/>
        </a:hlink>
        <a:folHlink>
          <a:srgbClr val="FFFF99"/>
        </a:folHlink>
      </a:clrScheme>
      <a:clrMap bg1="dk2" tx1="lt1" bg2="dk1" tx2="lt2" accent1="accent1" accent2="accent2" accent3="accent3" accent4="accent4" accent5="accent5" accent6="accent6" hlink="hlink" folHlink="folHlink"/>
    </a:extraClrScheme>
    <a:extraClrScheme>
      <a:clrScheme name="Stream 4">
        <a:dk1>
          <a:srgbClr val="000000"/>
        </a:dk1>
        <a:lt1>
          <a:srgbClr val="FFFFFF"/>
        </a:lt1>
        <a:dk2>
          <a:srgbClr val="51596D"/>
        </a:dk2>
        <a:lt2>
          <a:srgbClr val="DDDDDD"/>
        </a:lt2>
        <a:accent1>
          <a:srgbClr val="787E8A"/>
        </a:accent1>
        <a:accent2>
          <a:srgbClr val="339966"/>
        </a:accent2>
        <a:accent3>
          <a:srgbClr val="B3B5BA"/>
        </a:accent3>
        <a:accent4>
          <a:srgbClr val="DADADA"/>
        </a:accent4>
        <a:accent5>
          <a:srgbClr val="BEC0C4"/>
        </a:accent5>
        <a:accent6>
          <a:srgbClr val="2D8A5C"/>
        </a:accent6>
        <a:hlink>
          <a:srgbClr val="00FFFF"/>
        </a:hlink>
        <a:folHlink>
          <a:srgbClr val="74B6D0"/>
        </a:folHlink>
      </a:clrScheme>
      <a:clrMap bg1="dk2" tx1="lt1" bg2="dk1" tx2="lt2" accent1="accent1" accent2="accent2" accent3="accent3" accent4="accent4" accent5="accent5" accent6="accent6" hlink="hlink" folHlink="folHlink"/>
    </a:extraClrScheme>
    <a:extraClrScheme>
      <a:clrScheme name="Stream 5">
        <a:dk1>
          <a:srgbClr val="5C1F00"/>
        </a:dk1>
        <a:lt1>
          <a:srgbClr val="FFFFFF"/>
        </a:lt1>
        <a:dk2>
          <a:srgbClr val="8C0000"/>
        </a:dk2>
        <a:lt2>
          <a:srgbClr val="DFD293"/>
        </a:lt2>
        <a:accent1>
          <a:srgbClr val="FF6845"/>
        </a:accent1>
        <a:accent2>
          <a:srgbClr val="BE7960"/>
        </a:accent2>
        <a:accent3>
          <a:srgbClr val="C5AAAA"/>
        </a:accent3>
        <a:accent4>
          <a:srgbClr val="DADADA"/>
        </a:accent4>
        <a:accent5>
          <a:srgbClr val="FFB9B0"/>
        </a:accent5>
        <a:accent6>
          <a:srgbClr val="AC6D56"/>
        </a:accent6>
        <a:hlink>
          <a:srgbClr val="FFFFCC"/>
        </a:hlink>
        <a:folHlink>
          <a:srgbClr val="FFCC00"/>
        </a:folHlink>
      </a:clrScheme>
      <a:clrMap bg1="dk2" tx1="lt1" bg2="dk1" tx2="lt2" accent1="accent1" accent2="accent2" accent3="accent3" accent4="accent4" accent5="accent5" accent6="accent6" hlink="hlink" folHlink="folHlink"/>
    </a:extraClrScheme>
    <a:extraClrScheme>
      <a:clrScheme name="Stream 6">
        <a:dk1>
          <a:srgbClr val="5E4444"/>
        </a:dk1>
        <a:lt1>
          <a:srgbClr val="F7F3F3"/>
        </a:lt1>
        <a:dk2>
          <a:srgbClr val="8A6362"/>
        </a:dk2>
        <a:lt2>
          <a:srgbClr val="D8C1BA"/>
        </a:lt2>
        <a:accent1>
          <a:srgbClr val="CC6600"/>
        </a:accent1>
        <a:accent2>
          <a:srgbClr val="C16059"/>
        </a:accent2>
        <a:accent3>
          <a:srgbClr val="C4B7B7"/>
        </a:accent3>
        <a:accent4>
          <a:srgbClr val="D3D0D0"/>
        </a:accent4>
        <a:accent5>
          <a:srgbClr val="E2B8AA"/>
        </a:accent5>
        <a:accent6>
          <a:srgbClr val="AF5650"/>
        </a:accent6>
        <a:hlink>
          <a:srgbClr val="FFCC00"/>
        </a:hlink>
        <a:folHlink>
          <a:srgbClr val="CBB557"/>
        </a:folHlink>
      </a:clrScheme>
      <a:clrMap bg1="dk2" tx1="lt1" bg2="dk1" tx2="lt2" accent1="accent1" accent2="accent2" accent3="accent3" accent4="accent4" accent5="accent5" accent6="accent6" hlink="hlink" folHlink="folHlink"/>
    </a:extraClrScheme>
    <a:extraClrScheme>
      <a:clrScheme name="Stream 7">
        <a:dk1>
          <a:srgbClr val="7F6737"/>
        </a:dk1>
        <a:lt1>
          <a:srgbClr val="FFFFFF"/>
        </a:lt1>
        <a:dk2>
          <a:srgbClr val="BFA673"/>
        </a:dk2>
        <a:lt2>
          <a:srgbClr val="E6E3AA"/>
        </a:lt2>
        <a:accent1>
          <a:srgbClr val="FFCC00"/>
        </a:accent1>
        <a:accent2>
          <a:srgbClr val="808000"/>
        </a:accent2>
        <a:accent3>
          <a:srgbClr val="DCD0BC"/>
        </a:accent3>
        <a:accent4>
          <a:srgbClr val="DADADA"/>
        </a:accent4>
        <a:accent5>
          <a:srgbClr val="FFE2AA"/>
        </a:accent5>
        <a:accent6>
          <a:srgbClr val="737300"/>
        </a:accent6>
        <a:hlink>
          <a:srgbClr val="784700"/>
        </a:hlink>
        <a:folHlink>
          <a:srgbClr val="9A7200"/>
        </a:folHlink>
      </a:clrScheme>
      <a:clrMap bg1="dk2" tx1="lt1" bg2="dk1" tx2="lt2" accent1="accent1" accent2="accent2" accent3="accent3" accent4="accent4" accent5="accent5" accent6="accent6" hlink="hlink" folHlink="folHlink"/>
    </a:extraClrScheme>
    <a:extraClrScheme>
      <a:clrScheme name="Stream 8">
        <a:dk1>
          <a:srgbClr val="4B2500"/>
        </a:dk1>
        <a:lt1>
          <a:srgbClr val="F9F0D3"/>
        </a:lt1>
        <a:dk2>
          <a:srgbClr val="A69564"/>
        </a:dk2>
        <a:lt2>
          <a:srgbClr val="EFDEAF"/>
        </a:lt2>
        <a:accent1>
          <a:srgbClr val="FFFFE3"/>
        </a:accent1>
        <a:accent2>
          <a:srgbClr val="BFBFA7"/>
        </a:accent2>
        <a:accent3>
          <a:srgbClr val="FBF6E6"/>
        </a:accent3>
        <a:accent4>
          <a:srgbClr val="3F1E00"/>
        </a:accent4>
        <a:accent5>
          <a:srgbClr val="FFFFEF"/>
        </a:accent5>
        <a:accent6>
          <a:srgbClr val="ADAD97"/>
        </a:accent6>
        <a:hlink>
          <a:srgbClr val="7B6D47"/>
        </a:hlink>
        <a:folHlink>
          <a:srgbClr val="A99D2F"/>
        </a:folHlink>
      </a:clrScheme>
      <a:clrMap bg1="lt1" tx1="dk1" bg2="lt2" tx2="dk2" accent1="accent1" accent2="accent2" accent3="accent3" accent4="accent4" accent5="accent5" accent6="accent6" hlink="hlink" folHlink="folHlink"/>
    </a:extraClrScheme>
    <a:extraClrScheme>
      <a:clrScheme name="Stream 9">
        <a:dk1>
          <a:srgbClr val="000000"/>
        </a:dk1>
        <a:lt1>
          <a:srgbClr val="FFFFFF"/>
        </a:lt1>
        <a:dk2>
          <a:srgbClr val="000000"/>
        </a:dk2>
        <a:lt2>
          <a:srgbClr val="808080"/>
        </a:lt2>
        <a:accent1>
          <a:srgbClr val="CCECFF"/>
        </a:accent1>
        <a:accent2>
          <a:srgbClr val="333399"/>
        </a:accent2>
        <a:accent3>
          <a:srgbClr val="FFFFFF"/>
        </a:accent3>
        <a:accent4>
          <a:srgbClr val="000000"/>
        </a:accent4>
        <a:accent5>
          <a:srgbClr val="E2F4FF"/>
        </a:accent5>
        <a:accent6>
          <a:srgbClr val="2D2D8A"/>
        </a:accent6>
        <a:hlink>
          <a:srgbClr val="6600FF"/>
        </a:hlink>
        <a:folHlink>
          <a:srgbClr val="0099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1894</TotalTime>
  <Words>299</Words>
  <Application>Microsoft Office PowerPoint</Application>
  <PresentationFormat>Widescreen</PresentationFormat>
  <Paragraphs>64</Paragraphs>
  <Slides>12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Aptos</vt:lpstr>
      <vt:lpstr>Arial</vt:lpstr>
      <vt:lpstr>Garamond</vt:lpstr>
      <vt:lpstr>Wingdings</vt:lpstr>
      <vt:lpstr>14_Stream</vt:lpstr>
      <vt:lpstr>1 Thessalonians II We Are Family</vt:lpstr>
      <vt:lpstr>Background to 1 Thessalonians</vt:lpstr>
      <vt:lpstr>Theme Passage in 1 Thessalonians</vt:lpstr>
      <vt:lpstr>Paul Notices Three Very Good Things In the Church in Thessalonica</vt:lpstr>
      <vt:lpstr>1 Thess 1:4-2:12 We Are Family!</vt:lpstr>
      <vt:lpstr>Turn Away From Idols</vt:lpstr>
      <vt:lpstr>1 Thessalonians 2:1-6</vt:lpstr>
      <vt:lpstr>1 Thess 2:7-12  We Are Family</vt:lpstr>
      <vt:lpstr>We were like children among you</vt:lpstr>
      <vt:lpstr>As a nursing mother</vt:lpstr>
      <vt:lpstr>Like a father with his children</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Alpha Omega Club Midweek!</dc:title>
  <dc:creator>John Oakes</dc:creator>
  <cp:lastModifiedBy>John Oakes</cp:lastModifiedBy>
  <cp:revision>2</cp:revision>
  <dcterms:created xsi:type="dcterms:W3CDTF">2024-05-02T01:21:35Z</dcterms:created>
  <dcterms:modified xsi:type="dcterms:W3CDTF">2026-08-30T22:29:03Z</dcterms:modified>
</cp:coreProperties>
</file>