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792" r:id="rId2"/>
    <p:sldId id="796" r:id="rId3"/>
    <p:sldId id="1316" r:id="rId4"/>
    <p:sldId id="1322" r:id="rId5"/>
    <p:sldId id="1326" r:id="rId6"/>
    <p:sldId id="1327" r:id="rId7"/>
    <p:sldId id="1332" r:id="rId8"/>
    <p:sldId id="1328" r:id="rId9"/>
    <p:sldId id="1329" r:id="rId10"/>
    <p:sldId id="1330" r:id="rId11"/>
    <p:sldId id="133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EBE570-2979-4B93-BA14-C4BCAF9E5008}" v="14" dt="2026-09-06T15:26:24.1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sorterViewPr>
    <p:cViewPr varScale="1">
      <p:scale>
        <a:sx n="100" d="100"/>
        <a:sy n="100" d="100"/>
      </p:scale>
      <p:origin x="0" y="-24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47381711-A8C6-487F-B478-F1510AC8C65D}"/>
    <pc:docChg chg="undo custSel addSld delSld modSld sldOrd delMainMaster">
      <pc:chgData name="John Oakes" userId="1a36f0057432ea1f" providerId="LiveId" clId="{47381711-A8C6-487F-B478-F1510AC8C65D}" dt="2026-09-06T21:35:56.365" v="1914" actId="47"/>
      <pc:docMkLst>
        <pc:docMk/>
      </pc:docMkLst>
      <pc:sldChg chg="add del">
        <pc:chgData name="John Oakes" userId="1a36f0057432ea1f" providerId="LiveId" clId="{47381711-A8C6-487F-B478-F1510AC8C65D}" dt="2026-09-06T21:35:42.160" v="1913" actId="47"/>
        <pc:sldMkLst>
          <pc:docMk/>
          <pc:sldMk cId="0" sldId="257"/>
        </pc:sldMkLst>
      </pc:sldChg>
      <pc:sldChg chg="add del">
        <pc:chgData name="John Oakes" userId="1a36f0057432ea1f" providerId="LiveId" clId="{47381711-A8C6-487F-B478-F1510AC8C65D}" dt="2026-09-06T21:35:42.160" v="1913" actId="47"/>
        <pc:sldMkLst>
          <pc:docMk/>
          <pc:sldMk cId="0" sldId="258"/>
        </pc:sldMkLst>
      </pc:sldChg>
      <pc:sldChg chg="add del">
        <pc:chgData name="John Oakes" userId="1a36f0057432ea1f" providerId="LiveId" clId="{47381711-A8C6-487F-B478-F1510AC8C65D}" dt="2026-09-06T21:35:42.160" v="1913" actId="47"/>
        <pc:sldMkLst>
          <pc:docMk/>
          <pc:sldMk cId="0" sldId="259"/>
        </pc:sldMkLst>
      </pc:sldChg>
      <pc:sldChg chg="add del">
        <pc:chgData name="John Oakes" userId="1a36f0057432ea1f" providerId="LiveId" clId="{47381711-A8C6-487F-B478-F1510AC8C65D}" dt="2026-09-06T21:35:42.160" v="1913" actId="47"/>
        <pc:sldMkLst>
          <pc:docMk/>
          <pc:sldMk cId="0" sldId="260"/>
        </pc:sldMkLst>
      </pc:sldChg>
      <pc:sldChg chg="add del">
        <pc:chgData name="John Oakes" userId="1a36f0057432ea1f" providerId="LiveId" clId="{47381711-A8C6-487F-B478-F1510AC8C65D}" dt="2026-09-06T21:35:42.160" v="1913" actId="47"/>
        <pc:sldMkLst>
          <pc:docMk/>
          <pc:sldMk cId="0" sldId="261"/>
        </pc:sldMkLst>
      </pc:sldChg>
      <pc:sldChg chg="add del">
        <pc:chgData name="John Oakes" userId="1a36f0057432ea1f" providerId="LiveId" clId="{47381711-A8C6-487F-B478-F1510AC8C65D}" dt="2026-09-06T21:35:42.160" v="1913" actId="47"/>
        <pc:sldMkLst>
          <pc:docMk/>
          <pc:sldMk cId="0" sldId="262"/>
        </pc:sldMkLst>
      </pc:sldChg>
      <pc:sldChg chg="add del">
        <pc:chgData name="John Oakes" userId="1a36f0057432ea1f" providerId="LiveId" clId="{47381711-A8C6-487F-B478-F1510AC8C65D}" dt="2026-09-06T21:35:42.160" v="1913" actId="47"/>
        <pc:sldMkLst>
          <pc:docMk/>
          <pc:sldMk cId="0" sldId="263"/>
        </pc:sldMkLst>
      </pc:sldChg>
      <pc:sldChg chg="add del">
        <pc:chgData name="John Oakes" userId="1a36f0057432ea1f" providerId="LiveId" clId="{47381711-A8C6-487F-B478-F1510AC8C65D}" dt="2026-09-06T21:35:42.160" v="1913" actId="47"/>
        <pc:sldMkLst>
          <pc:docMk/>
          <pc:sldMk cId="0" sldId="264"/>
        </pc:sldMkLst>
      </pc:sldChg>
      <pc:sldChg chg="add del">
        <pc:chgData name="John Oakes" userId="1a36f0057432ea1f" providerId="LiveId" clId="{47381711-A8C6-487F-B478-F1510AC8C65D}" dt="2026-09-06T21:35:42.160" v="1913" actId="47"/>
        <pc:sldMkLst>
          <pc:docMk/>
          <pc:sldMk cId="0" sldId="265"/>
        </pc:sldMkLst>
      </pc:sldChg>
      <pc:sldChg chg="add del">
        <pc:chgData name="John Oakes" userId="1a36f0057432ea1f" providerId="LiveId" clId="{47381711-A8C6-487F-B478-F1510AC8C65D}" dt="2026-09-06T21:35:42.160" v="1913" actId="47"/>
        <pc:sldMkLst>
          <pc:docMk/>
          <pc:sldMk cId="0" sldId="266"/>
        </pc:sldMkLst>
      </pc:sldChg>
      <pc:sldChg chg="add del">
        <pc:chgData name="John Oakes" userId="1a36f0057432ea1f" providerId="LiveId" clId="{47381711-A8C6-487F-B478-F1510AC8C65D}" dt="2026-09-06T21:35:42.160" v="1913" actId="47"/>
        <pc:sldMkLst>
          <pc:docMk/>
          <pc:sldMk cId="0" sldId="267"/>
        </pc:sldMkLst>
      </pc:sldChg>
      <pc:sldChg chg="addSp delSp add del mod">
        <pc:chgData name="John Oakes" userId="1a36f0057432ea1f" providerId="LiveId" clId="{47381711-A8C6-487F-B478-F1510AC8C65D}" dt="2026-09-06T21:35:42.160" v="1913" actId="47"/>
        <pc:sldMkLst>
          <pc:docMk/>
          <pc:sldMk cId="0" sldId="268"/>
        </pc:sldMkLst>
        <pc:picChg chg="add del">
          <ac:chgData name="John Oakes" userId="1a36f0057432ea1f" providerId="LiveId" clId="{47381711-A8C6-487F-B478-F1510AC8C65D}" dt="2026-09-06T15:26:17.992" v="1894" actId="22"/>
          <ac:picMkLst>
            <pc:docMk/>
            <pc:sldMk cId="0" sldId="268"/>
            <ac:picMk id="3" creationId="{E73148E2-94D5-9657-FB4C-5BA98E68DD8C}"/>
          </ac:picMkLst>
        </pc:picChg>
      </pc:sldChg>
      <pc:sldChg chg="add del">
        <pc:chgData name="John Oakes" userId="1a36f0057432ea1f" providerId="LiveId" clId="{47381711-A8C6-487F-B478-F1510AC8C65D}" dt="2026-09-06T21:35:42.160" v="1913" actId="47"/>
        <pc:sldMkLst>
          <pc:docMk/>
          <pc:sldMk cId="0" sldId="269"/>
        </pc:sldMkLst>
      </pc:sldChg>
      <pc:sldChg chg="add del">
        <pc:chgData name="John Oakes" userId="1a36f0057432ea1f" providerId="LiveId" clId="{47381711-A8C6-487F-B478-F1510AC8C65D}" dt="2026-09-06T21:35:42.160" v="1913" actId="47"/>
        <pc:sldMkLst>
          <pc:docMk/>
          <pc:sldMk cId="0" sldId="270"/>
        </pc:sldMkLst>
      </pc:sldChg>
      <pc:sldChg chg="add del">
        <pc:chgData name="John Oakes" userId="1a36f0057432ea1f" providerId="LiveId" clId="{47381711-A8C6-487F-B478-F1510AC8C65D}" dt="2026-09-06T21:35:42.160" v="1913" actId="47"/>
        <pc:sldMkLst>
          <pc:docMk/>
          <pc:sldMk cId="0" sldId="271"/>
        </pc:sldMkLst>
      </pc:sldChg>
      <pc:sldChg chg="add del">
        <pc:chgData name="John Oakes" userId="1a36f0057432ea1f" providerId="LiveId" clId="{47381711-A8C6-487F-B478-F1510AC8C65D}" dt="2026-09-06T21:35:42.160" v="1913" actId="47"/>
        <pc:sldMkLst>
          <pc:docMk/>
          <pc:sldMk cId="0" sldId="272"/>
        </pc:sldMkLst>
      </pc:sldChg>
      <pc:sldChg chg="add del">
        <pc:chgData name="John Oakes" userId="1a36f0057432ea1f" providerId="LiveId" clId="{47381711-A8C6-487F-B478-F1510AC8C65D}" dt="2026-09-06T21:35:42.160" v="1913" actId="47"/>
        <pc:sldMkLst>
          <pc:docMk/>
          <pc:sldMk cId="0" sldId="273"/>
        </pc:sldMkLst>
      </pc:sldChg>
      <pc:sldChg chg="add del">
        <pc:chgData name="John Oakes" userId="1a36f0057432ea1f" providerId="LiveId" clId="{47381711-A8C6-487F-B478-F1510AC8C65D}" dt="2026-09-06T21:35:42.160" v="1913" actId="47"/>
        <pc:sldMkLst>
          <pc:docMk/>
          <pc:sldMk cId="0" sldId="274"/>
        </pc:sldMkLst>
      </pc:sldChg>
      <pc:sldChg chg="add del">
        <pc:chgData name="John Oakes" userId="1a36f0057432ea1f" providerId="LiveId" clId="{47381711-A8C6-487F-B478-F1510AC8C65D}" dt="2026-09-06T21:35:42.160" v="1913" actId="47"/>
        <pc:sldMkLst>
          <pc:docMk/>
          <pc:sldMk cId="0" sldId="275"/>
        </pc:sldMkLst>
      </pc:sldChg>
      <pc:sldChg chg="add del">
        <pc:chgData name="John Oakes" userId="1a36f0057432ea1f" providerId="LiveId" clId="{47381711-A8C6-487F-B478-F1510AC8C65D}" dt="2026-09-06T21:35:56.365" v="1914" actId="47"/>
        <pc:sldMkLst>
          <pc:docMk/>
          <pc:sldMk cId="0" sldId="276"/>
        </pc:sldMkLst>
      </pc:sldChg>
      <pc:sldChg chg="add del">
        <pc:chgData name="John Oakes" userId="1a36f0057432ea1f" providerId="LiveId" clId="{47381711-A8C6-487F-B478-F1510AC8C65D}" dt="2026-09-06T21:35:56.365" v="1914" actId="47"/>
        <pc:sldMkLst>
          <pc:docMk/>
          <pc:sldMk cId="0" sldId="277"/>
        </pc:sldMkLst>
      </pc:sldChg>
      <pc:sldChg chg="add del">
        <pc:chgData name="John Oakes" userId="1a36f0057432ea1f" providerId="LiveId" clId="{47381711-A8C6-487F-B478-F1510AC8C65D}" dt="2026-09-06T21:35:56.365" v="1914" actId="47"/>
        <pc:sldMkLst>
          <pc:docMk/>
          <pc:sldMk cId="0" sldId="278"/>
        </pc:sldMkLst>
      </pc:sldChg>
      <pc:sldChg chg="add del">
        <pc:chgData name="John Oakes" userId="1a36f0057432ea1f" providerId="LiveId" clId="{47381711-A8C6-487F-B478-F1510AC8C65D}" dt="2026-09-06T21:35:56.365" v="1914" actId="47"/>
        <pc:sldMkLst>
          <pc:docMk/>
          <pc:sldMk cId="0" sldId="279"/>
        </pc:sldMkLst>
      </pc:sldChg>
      <pc:sldChg chg="add del">
        <pc:chgData name="John Oakes" userId="1a36f0057432ea1f" providerId="LiveId" clId="{47381711-A8C6-487F-B478-F1510AC8C65D}" dt="2026-09-06T21:35:56.365" v="1914" actId="47"/>
        <pc:sldMkLst>
          <pc:docMk/>
          <pc:sldMk cId="0" sldId="280"/>
        </pc:sldMkLst>
      </pc:sldChg>
      <pc:sldChg chg="add del">
        <pc:chgData name="John Oakes" userId="1a36f0057432ea1f" providerId="LiveId" clId="{47381711-A8C6-487F-B478-F1510AC8C65D}" dt="2026-09-06T21:35:56.365" v="1914" actId="47"/>
        <pc:sldMkLst>
          <pc:docMk/>
          <pc:sldMk cId="0" sldId="281"/>
        </pc:sldMkLst>
      </pc:sldChg>
      <pc:sldChg chg="add del">
        <pc:chgData name="John Oakes" userId="1a36f0057432ea1f" providerId="LiveId" clId="{47381711-A8C6-487F-B478-F1510AC8C65D}" dt="2026-09-06T21:35:56.365" v="1914" actId="47"/>
        <pc:sldMkLst>
          <pc:docMk/>
          <pc:sldMk cId="0" sldId="282"/>
        </pc:sldMkLst>
      </pc:sldChg>
      <pc:sldChg chg="modSp add del mod">
        <pc:chgData name="John Oakes" userId="1a36f0057432ea1f" providerId="LiveId" clId="{47381711-A8C6-487F-B478-F1510AC8C65D}" dt="2026-09-06T21:35:56.365" v="1914" actId="47"/>
        <pc:sldMkLst>
          <pc:docMk/>
          <pc:sldMk cId="0" sldId="283"/>
        </pc:sldMkLst>
        <pc:spChg chg="mod">
          <ac:chgData name="John Oakes" userId="1a36f0057432ea1f" providerId="LiveId" clId="{47381711-A8C6-487F-B478-F1510AC8C65D}" dt="2026-09-06T15:12:17.492" v="1230" actId="27636"/>
          <ac:spMkLst>
            <pc:docMk/>
            <pc:sldMk cId="0" sldId="283"/>
            <ac:spMk id="193" creationId="{00000000-0000-0000-0000-000000000000}"/>
          </ac:spMkLst>
        </pc:spChg>
      </pc:sldChg>
      <pc:sldChg chg="add del">
        <pc:chgData name="John Oakes" userId="1a36f0057432ea1f" providerId="LiveId" clId="{47381711-A8C6-487F-B478-F1510AC8C65D}" dt="2026-09-05T23:17:35.171" v="81"/>
        <pc:sldMkLst>
          <pc:docMk/>
          <pc:sldMk cId="1079750972" sldId="454"/>
        </pc:sldMkLst>
      </pc:sldChg>
      <pc:sldChg chg="add del">
        <pc:chgData name="John Oakes" userId="1a36f0057432ea1f" providerId="LiveId" clId="{47381711-A8C6-487F-B478-F1510AC8C65D}" dt="2026-09-05T23:17:35.171" v="81"/>
        <pc:sldMkLst>
          <pc:docMk/>
          <pc:sldMk cId="2460103498" sldId="455"/>
        </pc:sldMkLst>
      </pc:sldChg>
      <pc:sldChg chg="add del">
        <pc:chgData name="John Oakes" userId="1a36f0057432ea1f" providerId="LiveId" clId="{47381711-A8C6-487F-B478-F1510AC8C65D}" dt="2026-09-05T23:17:35.171" v="81"/>
        <pc:sldMkLst>
          <pc:docMk/>
          <pc:sldMk cId="0" sldId="543"/>
        </pc:sldMkLst>
      </pc:sldChg>
      <pc:sldChg chg="add del">
        <pc:chgData name="John Oakes" userId="1a36f0057432ea1f" providerId="LiveId" clId="{47381711-A8C6-487F-B478-F1510AC8C65D}" dt="2026-09-05T23:18:22.456" v="83" actId="47"/>
        <pc:sldMkLst>
          <pc:docMk/>
          <pc:sldMk cId="0" sldId="609"/>
        </pc:sldMkLst>
      </pc:sldChg>
      <pc:sldChg chg="add del">
        <pc:chgData name="John Oakes" userId="1a36f0057432ea1f" providerId="LiveId" clId="{47381711-A8C6-487F-B478-F1510AC8C65D}" dt="2026-09-06T21:35:42.160" v="1913" actId="47"/>
        <pc:sldMkLst>
          <pc:docMk/>
          <pc:sldMk cId="3282475642" sldId="615"/>
        </pc:sldMkLst>
      </pc:sldChg>
      <pc:sldChg chg="add del">
        <pc:chgData name="John Oakes" userId="1a36f0057432ea1f" providerId="LiveId" clId="{47381711-A8C6-487F-B478-F1510AC8C65D}" dt="2026-09-05T23:17:35.171" v="81"/>
        <pc:sldMkLst>
          <pc:docMk/>
          <pc:sldMk cId="58535702" sldId="675"/>
        </pc:sldMkLst>
      </pc:sldChg>
      <pc:sldChg chg="add del">
        <pc:chgData name="John Oakes" userId="1a36f0057432ea1f" providerId="LiveId" clId="{47381711-A8C6-487F-B478-F1510AC8C65D}" dt="2026-09-06T21:35:56.365" v="1914" actId="47"/>
        <pc:sldMkLst>
          <pc:docMk/>
          <pc:sldMk cId="1444248880" sldId="706"/>
        </pc:sldMkLst>
      </pc:sldChg>
      <pc:sldChg chg="add del ord">
        <pc:chgData name="John Oakes" userId="1a36f0057432ea1f" providerId="LiveId" clId="{47381711-A8C6-487F-B478-F1510AC8C65D}" dt="2026-09-06T21:35:42.160" v="1913" actId="47"/>
        <pc:sldMkLst>
          <pc:docMk/>
          <pc:sldMk cId="3315063160" sldId="790"/>
        </pc:sldMkLst>
      </pc:sldChg>
      <pc:sldChg chg="add">
        <pc:chgData name="John Oakes" userId="1a36f0057432ea1f" providerId="LiveId" clId="{47381711-A8C6-487F-B478-F1510AC8C65D}" dt="2026-09-06T14:29:42.561" v="428"/>
        <pc:sldMkLst>
          <pc:docMk/>
          <pc:sldMk cId="3731600959" sldId="792"/>
        </pc:sldMkLst>
      </pc:sldChg>
      <pc:sldChg chg="del">
        <pc:chgData name="John Oakes" userId="1a36f0057432ea1f" providerId="LiveId" clId="{47381711-A8C6-487F-B478-F1510AC8C65D}" dt="2026-09-06T14:29:25.287" v="427" actId="2696"/>
        <pc:sldMkLst>
          <pc:docMk/>
          <pc:sldMk cId="3778188137" sldId="792"/>
        </pc:sldMkLst>
      </pc:sldChg>
      <pc:sldChg chg="modSp add del">
        <pc:chgData name="John Oakes" userId="1a36f0057432ea1f" providerId="LiveId" clId="{47381711-A8C6-487F-B478-F1510AC8C65D}" dt="2026-09-06T21:35:42.160" v="1913" actId="47"/>
        <pc:sldMkLst>
          <pc:docMk/>
          <pc:sldMk cId="3821830315" sldId="945"/>
        </pc:sldMkLst>
        <pc:picChg chg="mod">
          <ac:chgData name="John Oakes" userId="1a36f0057432ea1f" providerId="LiveId" clId="{47381711-A8C6-487F-B478-F1510AC8C65D}" dt="2026-09-06T15:25:14.865" v="1892" actId="1076"/>
          <ac:picMkLst>
            <pc:docMk/>
            <pc:sldMk cId="3821830315" sldId="945"/>
            <ac:picMk id="1026" creationId="{6DFCBD98-C3B0-5F77-7A9B-DA546DBC69E8}"/>
          </ac:picMkLst>
        </pc:picChg>
      </pc:sldChg>
      <pc:sldChg chg="add del">
        <pc:chgData name="John Oakes" userId="1a36f0057432ea1f" providerId="LiveId" clId="{47381711-A8C6-487F-B478-F1510AC8C65D}" dt="2026-09-06T15:26:29.611" v="1896" actId="47"/>
        <pc:sldMkLst>
          <pc:docMk/>
          <pc:sldMk cId="2767028041" sldId="946"/>
        </pc:sldMkLst>
      </pc:sldChg>
      <pc:sldChg chg="add del">
        <pc:chgData name="John Oakes" userId="1a36f0057432ea1f" providerId="LiveId" clId="{47381711-A8C6-487F-B478-F1510AC8C65D}" dt="2026-09-06T21:35:56.365" v="1914" actId="47"/>
        <pc:sldMkLst>
          <pc:docMk/>
          <pc:sldMk cId="43788876" sldId="947"/>
        </pc:sldMkLst>
      </pc:sldChg>
      <pc:sldChg chg="add del">
        <pc:chgData name="John Oakes" userId="1a36f0057432ea1f" providerId="LiveId" clId="{47381711-A8C6-487F-B478-F1510AC8C65D}" dt="2026-09-06T21:35:56.365" v="1914" actId="47"/>
        <pc:sldMkLst>
          <pc:docMk/>
          <pc:sldMk cId="268123906" sldId="966"/>
        </pc:sldMkLst>
      </pc:sldChg>
      <pc:sldChg chg="add del">
        <pc:chgData name="John Oakes" userId="1a36f0057432ea1f" providerId="LiveId" clId="{47381711-A8C6-487F-B478-F1510AC8C65D}" dt="2026-09-05T23:24:56.654" v="418" actId="47"/>
        <pc:sldMkLst>
          <pc:docMk/>
          <pc:sldMk cId="54721756" sldId="969"/>
        </pc:sldMkLst>
      </pc:sldChg>
      <pc:sldChg chg="add del">
        <pc:chgData name="John Oakes" userId="1a36f0057432ea1f" providerId="LiveId" clId="{47381711-A8C6-487F-B478-F1510AC8C65D}" dt="2026-09-05T23:17:35.171" v="81"/>
        <pc:sldMkLst>
          <pc:docMk/>
          <pc:sldMk cId="4054011394" sldId="1060"/>
        </pc:sldMkLst>
      </pc:sldChg>
      <pc:sldChg chg="addSp delSp modSp add del mod">
        <pc:chgData name="John Oakes" userId="1a36f0057432ea1f" providerId="LiveId" clId="{47381711-A8C6-487F-B478-F1510AC8C65D}" dt="2026-09-06T21:35:56.365" v="1914" actId="47"/>
        <pc:sldMkLst>
          <pc:docMk/>
          <pc:sldMk cId="0" sldId="1317"/>
        </pc:sldMkLst>
        <pc:spChg chg="mod">
          <ac:chgData name="John Oakes" userId="1a36f0057432ea1f" providerId="LiveId" clId="{47381711-A8C6-487F-B478-F1510AC8C65D}" dt="2026-09-05T23:23:47.383" v="328" actId="20577"/>
          <ac:spMkLst>
            <pc:docMk/>
            <pc:sldMk cId="0" sldId="1317"/>
            <ac:spMk id="3" creationId="{0D2CEC56-E14D-6481-34C5-8B1EAF4371A6}"/>
          </ac:spMkLst>
        </pc:spChg>
        <pc:picChg chg="del">
          <ac:chgData name="John Oakes" userId="1a36f0057432ea1f" providerId="LiveId" clId="{47381711-A8C6-487F-B478-F1510AC8C65D}" dt="2026-09-05T23:18:25.850" v="84" actId="478"/>
          <ac:picMkLst>
            <pc:docMk/>
            <pc:sldMk cId="0" sldId="1317"/>
            <ac:picMk id="4" creationId="{DF4843DE-A9E5-79C3-2F3B-2B962D7BE7D0}"/>
          </ac:picMkLst>
        </pc:picChg>
        <pc:picChg chg="add mod">
          <ac:chgData name="John Oakes" userId="1a36f0057432ea1f" providerId="LiveId" clId="{47381711-A8C6-487F-B478-F1510AC8C65D}" dt="2026-09-05T23:22:39" v="182" actId="1076"/>
          <ac:picMkLst>
            <pc:docMk/>
            <pc:sldMk cId="0" sldId="1317"/>
            <ac:picMk id="6" creationId="{A794A67C-88A2-97C9-3ACC-296AC937AB6A}"/>
          </ac:picMkLst>
        </pc:picChg>
      </pc:sldChg>
      <pc:sldChg chg="modSp mod">
        <pc:chgData name="John Oakes" userId="1a36f0057432ea1f" providerId="LiveId" clId="{47381711-A8C6-487F-B478-F1510AC8C65D}" dt="2026-09-05T23:16:23.333" v="68" actId="14100"/>
        <pc:sldMkLst>
          <pc:docMk/>
          <pc:sldMk cId="1024394937" sldId="1322"/>
        </pc:sldMkLst>
        <pc:spChg chg="mod">
          <ac:chgData name="John Oakes" userId="1a36f0057432ea1f" providerId="LiveId" clId="{47381711-A8C6-487F-B478-F1510AC8C65D}" dt="2026-09-05T23:16:23.333" v="68" actId="14100"/>
          <ac:spMkLst>
            <pc:docMk/>
            <pc:sldMk cId="1024394937" sldId="1322"/>
            <ac:spMk id="3" creationId="{C6DF35E7-55E3-ECA0-4473-68EF56A9C92F}"/>
          </ac:spMkLst>
        </pc:spChg>
      </pc:sldChg>
      <pc:sldChg chg="del">
        <pc:chgData name="John Oakes" userId="1a36f0057432ea1f" providerId="LiveId" clId="{47381711-A8C6-487F-B478-F1510AC8C65D}" dt="2026-09-05T23:16:11.049" v="66" actId="47"/>
        <pc:sldMkLst>
          <pc:docMk/>
          <pc:sldMk cId="1674962058" sldId="1323"/>
        </pc:sldMkLst>
      </pc:sldChg>
      <pc:sldChg chg="addSp delSp modSp new del mod ord">
        <pc:chgData name="John Oakes" userId="1a36f0057432ea1f" providerId="LiveId" clId="{47381711-A8C6-487F-B478-F1510AC8C65D}" dt="2026-09-06T21:35:42.160" v="1913" actId="47"/>
        <pc:sldMkLst>
          <pc:docMk/>
          <pc:sldMk cId="2730405850" sldId="1324"/>
        </pc:sldMkLst>
        <pc:spChg chg="mod">
          <ac:chgData name="John Oakes" userId="1a36f0057432ea1f" providerId="LiveId" clId="{47381711-A8C6-487F-B478-F1510AC8C65D}" dt="2026-09-06T15:08:52.849" v="1168" actId="14100"/>
          <ac:spMkLst>
            <pc:docMk/>
            <pc:sldMk cId="2730405850" sldId="1324"/>
            <ac:spMk id="2" creationId="{7DE7CFA5-A3A4-7CA8-C0AF-D1763AB6A56C}"/>
          </ac:spMkLst>
        </pc:spChg>
        <pc:spChg chg="del">
          <ac:chgData name="John Oakes" userId="1a36f0057432ea1f" providerId="LiveId" clId="{47381711-A8C6-487F-B478-F1510AC8C65D}" dt="2026-09-05T23:14:46.306" v="13" actId="931"/>
          <ac:spMkLst>
            <pc:docMk/>
            <pc:sldMk cId="2730405850" sldId="1324"/>
            <ac:spMk id="3" creationId="{66FE825F-7FC1-B49D-1494-29DF01ACA252}"/>
          </ac:spMkLst>
        </pc:spChg>
        <pc:picChg chg="add mod ord">
          <ac:chgData name="John Oakes" userId="1a36f0057432ea1f" providerId="LiveId" clId="{47381711-A8C6-487F-B478-F1510AC8C65D}" dt="2026-09-05T23:15:57.438" v="65" actId="1076"/>
          <ac:picMkLst>
            <pc:docMk/>
            <pc:sldMk cId="2730405850" sldId="1324"/>
            <ac:picMk id="5" creationId="{ABEB0AAC-1403-9B23-25CF-87FEE62E4156}"/>
          </ac:picMkLst>
        </pc:picChg>
      </pc:sldChg>
      <pc:sldChg chg="addSp delSp modSp new del mod ord">
        <pc:chgData name="John Oakes" userId="1a36f0057432ea1f" providerId="LiveId" clId="{47381711-A8C6-487F-B478-F1510AC8C65D}" dt="2026-09-06T21:35:42.160" v="1913" actId="47"/>
        <pc:sldMkLst>
          <pc:docMk/>
          <pc:sldMk cId="1969268770" sldId="1325"/>
        </pc:sldMkLst>
        <pc:spChg chg="mod">
          <ac:chgData name="John Oakes" userId="1a36f0057432ea1f" providerId="LiveId" clId="{47381711-A8C6-487F-B478-F1510AC8C65D}" dt="2026-09-05T23:15:26.751" v="34" actId="20577"/>
          <ac:spMkLst>
            <pc:docMk/>
            <pc:sldMk cId="1969268770" sldId="1325"/>
            <ac:spMk id="2" creationId="{C9F22F39-1B42-765C-55D8-47D2417F4656}"/>
          </ac:spMkLst>
        </pc:spChg>
        <pc:spChg chg="del">
          <ac:chgData name="John Oakes" userId="1a36f0057432ea1f" providerId="LiveId" clId="{47381711-A8C6-487F-B478-F1510AC8C65D}" dt="2026-09-05T23:14:56.627" v="14" actId="931"/>
          <ac:spMkLst>
            <pc:docMk/>
            <pc:sldMk cId="1969268770" sldId="1325"/>
            <ac:spMk id="3" creationId="{BDA0C50B-297E-2D90-6A85-621A94F54DE8}"/>
          </ac:spMkLst>
        </pc:spChg>
        <pc:picChg chg="add mod ord">
          <ac:chgData name="John Oakes" userId="1a36f0057432ea1f" providerId="LiveId" clId="{47381711-A8C6-487F-B478-F1510AC8C65D}" dt="2026-09-05T23:15:12.648" v="17" actId="1076"/>
          <ac:picMkLst>
            <pc:docMk/>
            <pc:sldMk cId="1969268770" sldId="1325"/>
            <ac:picMk id="5" creationId="{3BE78D45-C95F-7D5F-B3A5-145603D0F859}"/>
          </ac:picMkLst>
        </pc:picChg>
      </pc:sldChg>
      <pc:sldChg chg="addSp modSp new mod">
        <pc:chgData name="John Oakes" userId="1a36f0057432ea1f" providerId="LiveId" clId="{47381711-A8C6-487F-B478-F1510AC8C65D}" dt="2026-09-06T14:59:46.078" v="699" actId="20577"/>
        <pc:sldMkLst>
          <pc:docMk/>
          <pc:sldMk cId="3517317935" sldId="1326"/>
        </pc:sldMkLst>
        <pc:spChg chg="mod">
          <ac:chgData name="John Oakes" userId="1a36f0057432ea1f" providerId="LiveId" clId="{47381711-A8C6-487F-B478-F1510AC8C65D}" dt="2026-09-06T14:57:00.425" v="594" actId="20577"/>
          <ac:spMkLst>
            <pc:docMk/>
            <pc:sldMk cId="3517317935" sldId="1326"/>
            <ac:spMk id="2" creationId="{2DC8C8F0-A15F-4886-992B-B96BECDAC215}"/>
          </ac:spMkLst>
        </pc:spChg>
        <pc:spChg chg="mod">
          <ac:chgData name="John Oakes" userId="1a36f0057432ea1f" providerId="LiveId" clId="{47381711-A8C6-487F-B478-F1510AC8C65D}" dt="2026-09-06T14:59:46.078" v="699" actId="20577"/>
          <ac:spMkLst>
            <pc:docMk/>
            <pc:sldMk cId="3517317935" sldId="1326"/>
            <ac:spMk id="3" creationId="{D80AE83C-1C29-F938-1501-5F828DA61CA0}"/>
          </ac:spMkLst>
        </pc:spChg>
        <pc:picChg chg="add mod">
          <ac:chgData name="John Oakes" userId="1a36f0057432ea1f" providerId="LiveId" clId="{47381711-A8C6-487F-B478-F1510AC8C65D}" dt="2026-09-06T14:59:07.507" v="639" actId="1076"/>
          <ac:picMkLst>
            <pc:docMk/>
            <pc:sldMk cId="3517317935" sldId="1326"/>
            <ac:picMk id="5" creationId="{9E344A41-2ED0-4623-3CBE-B6B5A8378230}"/>
          </ac:picMkLst>
        </pc:picChg>
      </pc:sldChg>
      <pc:sldChg chg="modSp new mod">
        <pc:chgData name="John Oakes" userId="1a36f0057432ea1f" providerId="LiveId" clId="{47381711-A8C6-487F-B478-F1510AC8C65D}" dt="2026-09-06T15:05:51.815" v="1012" actId="14100"/>
        <pc:sldMkLst>
          <pc:docMk/>
          <pc:sldMk cId="1650658626" sldId="1327"/>
        </pc:sldMkLst>
        <pc:spChg chg="mod">
          <ac:chgData name="John Oakes" userId="1a36f0057432ea1f" providerId="LiveId" clId="{47381711-A8C6-487F-B478-F1510AC8C65D}" dt="2026-09-06T15:01:31.862" v="723" actId="20577"/>
          <ac:spMkLst>
            <pc:docMk/>
            <pc:sldMk cId="1650658626" sldId="1327"/>
            <ac:spMk id="2" creationId="{48F9F7A4-14E0-2244-47BF-277988D90F30}"/>
          </ac:spMkLst>
        </pc:spChg>
        <pc:spChg chg="mod">
          <ac:chgData name="John Oakes" userId="1a36f0057432ea1f" providerId="LiveId" clId="{47381711-A8C6-487F-B478-F1510AC8C65D}" dt="2026-09-06T15:05:51.815" v="1012" actId="14100"/>
          <ac:spMkLst>
            <pc:docMk/>
            <pc:sldMk cId="1650658626" sldId="1327"/>
            <ac:spMk id="3" creationId="{4B97F2F7-A45B-4BCD-0B34-7B8E68A1ED76}"/>
          </ac:spMkLst>
        </pc:spChg>
      </pc:sldChg>
      <pc:sldChg chg="addSp delSp modSp new mod">
        <pc:chgData name="John Oakes" userId="1a36f0057432ea1f" providerId="LiveId" clId="{47381711-A8C6-487F-B478-F1510AC8C65D}" dt="2026-09-06T15:13:14.182" v="1283" actId="1076"/>
        <pc:sldMkLst>
          <pc:docMk/>
          <pc:sldMk cId="2073002631" sldId="1328"/>
        </pc:sldMkLst>
        <pc:spChg chg="add del mod">
          <ac:chgData name="John Oakes" userId="1a36f0057432ea1f" providerId="LiveId" clId="{47381711-A8C6-487F-B478-F1510AC8C65D}" dt="2026-09-06T15:13:08.890" v="1281" actId="14100"/>
          <ac:spMkLst>
            <pc:docMk/>
            <pc:sldMk cId="2073002631" sldId="1328"/>
            <ac:spMk id="3" creationId="{812A5115-1EFC-C106-C685-EDD62C578BFC}"/>
          </ac:spMkLst>
        </pc:spChg>
        <pc:spChg chg="add del mod">
          <ac:chgData name="John Oakes" userId="1a36f0057432ea1f" providerId="LiveId" clId="{47381711-A8C6-487F-B478-F1510AC8C65D}" dt="2026-09-06T15:12:18.856" v="1232"/>
          <ac:spMkLst>
            <pc:docMk/>
            <pc:sldMk cId="2073002631" sldId="1328"/>
            <ac:spMk id="8" creationId="{FD3971EC-21B2-6726-00A9-EF2A02507CB0}"/>
          </ac:spMkLst>
        </pc:spChg>
        <pc:picChg chg="add del mod ord">
          <ac:chgData name="John Oakes" userId="1a36f0057432ea1f" providerId="LiveId" clId="{47381711-A8C6-487F-B478-F1510AC8C65D}" dt="2026-09-06T15:11:34.485" v="1174" actId="931"/>
          <ac:picMkLst>
            <pc:docMk/>
            <pc:sldMk cId="2073002631" sldId="1328"/>
            <ac:picMk id="5" creationId="{8A7BB516-E666-5894-61C1-7B6718C79C22}"/>
          </ac:picMkLst>
        </pc:picChg>
        <pc:picChg chg="add del mod ord">
          <ac:chgData name="John Oakes" userId="1a36f0057432ea1f" providerId="LiveId" clId="{47381711-A8C6-487F-B478-F1510AC8C65D}" dt="2026-09-06T15:11:46.035" v="1177" actId="931"/>
          <ac:picMkLst>
            <pc:docMk/>
            <pc:sldMk cId="2073002631" sldId="1328"/>
            <ac:picMk id="7" creationId="{EDA11D5E-7E5D-5A86-F0AE-6AFCED0E966E}"/>
          </ac:picMkLst>
        </pc:picChg>
        <pc:picChg chg="add mod">
          <ac:chgData name="John Oakes" userId="1a36f0057432ea1f" providerId="LiveId" clId="{47381711-A8C6-487F-B478-F1510AC8C65D}" dt="2026-09-06T15:13:14.182" v="1283" actId="1076"/>
          <ac:picMkLst>
            <pc:docMk/>
            <pc:sldMk cId="2073002631" sldId="1328"/>
            <ac:picMk id="10" creationId="{1C10011B-13BD-6DAF-35C0-85DFC3753992}"/>
          </ac:picMkLst>
        </pc:picChg>
      </pc:sldChg>
      <pc:sldChg chg="addSp modSp new mod">
        <pc:chgData name="John Oakes" userId="1a36f0057432ea1f" providerId="LiveId" clId="{47381711-A8C6-487F-B478-F1510AC8C65D}" dt="2026-09-06T15:17:41.770" v="1482" actId="20577"/>
        <pc:sldMkLst>
          <pc:docMk/>
          <pc:sldMk cId="3424343633" sldId="1329"/>
        </pc:sldMkLst>
        <pc:spChg chg="mod">
          <ac:chgData name="John Oakes" userId="1a36f0057432ea1f" providerId="LiveId" clId="{47381711-A8C6-487F-B478-F1510AC8C65D}" dt="2026-09-06T15:14:25.374" v="1302" actId="20577"/>
          <ac:spMkLst>
            <pc:docMk/>
            <pc:sldMk cId="3424343633" sldId="1329"/>
            <ac:spMk id="2" creationId="{A4FE5625-81AA-CAEA-831E-42F041EDFD20}"/>
          </ac:spMkLst>
        </pc:spChg>
        <pc:spChg chg="mod">
          <ac:chgData name="John Oakes" userId="1a36f0057432ea1f" providerId="LiveId" clId="{47381711-A8C6-487F-B478-F1510AC8C65D}" dt="2026-09-06T15:17:41.770" v="1482" actId="20577"/>
          <ac:spMkLst>
            <pc:docMk/>
            <pc:sldMk cId="3424343633" sldId="1329"/>
            <ac:spMk id="3" creationId="{463A3EDB-A824-FC8C-C9C7-61844782EFF8}"/>
          </ac:spMkLst>
        </pc:spChg>
        <pc:picChg chg="add mod">
          <ac:chgData name="John Oakes" userId="1a36f0057432ea1f" providerId="LiveId" clId="{47381711-A8C6-487F-B478-F1510AC8C65D}" dt="2026-09-06T15:15:56.466" v="1344" actId="1076"/>
          <ac:picMkLst>
            <pc:docMk/>
            <pc:sldMk cId="3424343633" sldId="1329"/>
            <ac:picMk id="5" creationId="{20049D33-7E06-520F-E398-D2D7357C26C5}"/>
          </ac:picMkLst>
        </pc:picChg>
      </pc:sldChg>
      <pc:sldChg chg="modSp new mod">
        <pc:chgData name="John Oakes" userId="1a36f0057432ea1f" providerId="LiveId" clId="{47381711-A8C6-487F-B478-F1510AC8C65D}" dt="2026-09-06T15:21:05.393" v="1660" actId="20577"/>
        <pc:sldMkLst>
          <pc:docMk/>
          <pc:sldMk cId="1334169179" sldId="1330"/>
        </pc:sldMkLst>
        <pc:spChg chg="mod">
          <ac:chgData name="John Oakes" userId="1a36f0057432ea1f" providerId="LiveId" clId="{47381711-A8C6-487F-B478-F1510AC8C65D}" dt="2026-09-06T15:18:14.218" v="1504" actId="20577"/>
          <ac:spMkLst>
            <pc:docMk/>
            <pc:sldMk cId="1334169179" sldId="1330"/>
            <ac:spMk id="2" creationId="{7E7E5950-2B0D-7FA9-FDFB-DA2E6743FE6C}"/>
          </ac:spMkLst>
        </pc:spChg>
        <pc:spChg chg="mod">
          <ac:chgData name="John Oakes" userId="1a36f0057432ea1f" providerId="LiveId" clId="{47381711-A8C6-487F-B478-F1510AC8C65D}" dt="2026-09-06T15:21:05.393" v="1660" actId="20577"/>
          <ac:spMkLst>
            <pc:docMk/>
            <pc:sldMk cId="1334169179" sldId="1330"/>
            <ac:spMk id="3" creationId="{278AB13B-75F7-6AF4-27EA-5C3331D4A3E7}"/>
          </ac:spMkLst>
        </pc:spChg>
      </pc:sldChg>
      <pc:sldChg chg="modSp new mod">
        <pc:chgData name="John Oakes" userId="1a36f0057432ea1f" providerId="LiveId" clId="{47381711-A8C6-487F-B478-F1510AC8C65D}" dt="2026-09-06T15:24:25.510" v="1886" actId="6549"/>
        <pc:sldMkLst>
          <pc:docMk/>
          <pc:sldMk cId="261681637" sldId="1331"/>
        </pc:sldMkLst>
        <pc:spChg chg="mod">
          <ac:chgData name="John Oakes" userId="1a36f0057432ea1f" providerId="LiveId" clId="{47381711-A8C6-487F-B478-F1510AC8C65D}" dt="2026-09-06T15:22:06.591" v="1667" actId="20577"/>
          <ac:spMkLst>
            <pc:docMk/>
            <pc:sldMk cId="261681637" sldId="1331"/>
            <ac:spMk id="2" creationId="{09654688-54F3-2537-3F7B-21A7617B3D25}"/>
          </ac:spMkLst>
        </pc:spChg>
        <pc:spChg chg="mod">
          <ac:chgData name="John Oakes" userId="1a36f0057432ea1f" providerId="LiveId" clId="{47381711-A8C6-487F-B478-F1510AC8C65D}" dt="2026-09-06T15:24:25.510" v="1886" actId="6549"/>
          <ac:spMkLst>
            <pc:docMk/>
            <pc:sldMk cId="261681637" sldId="1331"/>
            <ac:spMk id="3" creationId="{2AB3508B-1709-E972-F506-1FC39BBF3EE1}"/>
          </ac:spMkLst>
        </pc:spChg>
      </pc:sldChg>
      <pc:sldChg chg="addSp modSp new mod ord">
        <pc:chgData name="John Oakes" userId="1a36f0057432ea1f" providerId="LiveId" clId="{47381711-A8C6-487F-B478-F1510AC8C65D}" dt="2026-09-06T15:08:00.340" v="1166" actId="20577"/>
        <pc:sldMkLst>
          <pc:docMk/>
          <pc:sldMk cId="3674421076" sldId="1332"/>
        </pc:sldMkLst>
        <pc:spChg chg="mod">
          <ac:chgData name="John Oakes" userId="1a36f0057432ea1f" providerId="LiveId" clId="{47381711-A8C6-487F-B478-F1510AC8C65D}" dt="2026-09-05T23:27:26.280" v="422" actId="14100"/>
          <ac:spMkLst>
            <pc:docMk/>
            <pc:sldMk cId="3674421076" sldId="1332"/>
            <ac:spMk id="2" creationId="{C9E89051-3B10-9010-11C5-C55DA2854E73}"/>
          </ac:spMkLst>
        </pc:spChg>
        <pc:spChg chg="mod">
          <ac:chgData name="John Oakes" userId="1a36f0057432ea1f" providerId="LiveId" clId="{47381711-A8C6-487F-B478-F1510AC8C65D}" dt="2026-09-06T15:08:00.340" v="1166" actId="20577"/>
          <ac:spMkLst>
            <pc:docMk/>
            <pc:sldMk cId="3674421076" sldId="1332"/>
            <ac:spMk id="3" creationId="{EB79828F-352D-36BB-DD06-55C6C143CDFB}"/>
          </ac:spMkLst>
        </pc:spChg>
        <pc:picChg chg="add mod">
          <ac:chgData name="John Oakes" userId="1a36f0057432ea1f" providerId="LiveId" clId="{47381711-A8C6-487F-B478-F1510AC8C65D}" dt="2026-09-05T23:27:36.365" v="425" actId="1076"/>
          <ac:picMkLst>
            <pc:docMk/>
            <pc:sldMk cId="3674421076" sldId="1332"/>
            <ac:picMk id="5" creationId="{67710F93-FEC9-BD28-98ED-15F84FACDE2C}"/>
          </ac:picMkLst>
        </pc:picChg>
      </pc:sldChg>
      <pc:sldChg chg="new del">
        <pc:chgData name="John Oakes" userId="1a36f0057432ea1f" providerId="LiveId" clId="{47381711-A8C6-487F-B478-F1510AC8C65D}" dt="2026-09-06T15:24:28.153" v="1887" actId="47"/>
        <pc:sldMkLst>
          <pc:docMk/>
          <pc:sldMk cId="1802266208" sldId="1333"/>
        </pc:sldMkLst>
      </pc:sldChg>
      <pc:sldChg chg="new del">
        <pc:chgData name="John Oakes" userId="1a36f0057432ea1f" providerId="LiveId" clId="{47381711-A8C6-487F-B478-F1510AC8C65D}" dt="2026-09-06T15:24:34.187" v="1889" actId="47"/>
        <pc:sldMkLst>
          <pc:docMk/>
          <pc:sldMk cId="3481047548" sldId="1334"/>
        </pc:sldMkLst>
      </pc:sldChg>
      <pc:sldChg chg="new del">
        <pc:chgData name="John Oakes" userId="1a36f0057432ea1f" providerId="LiveId" clId="{47381711-A8C6-487F-B478-F1510AC8C65D}" dt="2026-09-06T15:24:31.366" v="1888" actId="47"/>
        <pc:sldMkLst>
          <pc:docMk/>
          <pc:sldMk cId="1219257175" sldId="1335"/>
        </pc:sldMkLst>
      </pc:sldChg>
      <pc:sldChg chg="new del">
        <pc:chgData name="John Oakes" userId="1a36f0057432ea1f" providerId="LiveId" clId="{47381711-A8C6-487F-B478-F1510AC8C65D}" dt="2026-09-06T15:24:36.215" v="1890" actId="47"/>
        <pc:sldMkLst>
          <pc:docMk/>
          <pc:sldMk cId="93249346" sldId="1336"/>
        </pc:sldMkLst>
      </pc:sldChg>
      <pc:sldChg chg="modSp add del mod">
        <pc:chgData name="John Oakes" userId="1a36f0057432ea1f" providerId="LiveId" clId="{47381711-A8C6-487F-B478-F1510AC8C65D}" dt="2026-09-06T21:35:56.365" v="1914" actId="47"/>
        <pc:sldMkLst>
          <pc:docMk/>
          <pc:sldMk cId="0" sldId="1337"/>
        </pc:sldMkLst>
        <pc:spChg chg="mod">
          <ac:chgData name="John Oakes" userId="1a36f0057432ea1f" providerId="LiveId" clId="{47381711-A8C6-487F-B478-F1510AC8C65D}" dt="2026-09-06T14:48:19.195" v="554" actId="20577"/>
          <ac:spMkLst>
            <pc:docMk/>
            <pc:sldMk cId="0" sldId="1337"/>
            <ac:spMk id="5" creationId="{B248CAF4-7AA9-790F-2E60-AAEA1DEDFC1F}"/>
          </ac:spMkLst>
        </pc:spChg>
      </pc:sldChg>
      <pc:sldChg chg="add del">
        <pc:chgData name="John Oakes" userId="1a36f0057432ea1f" providerId="LiveId" clId="{47381711-A8C6-487F-B478-F1510AC8C65D}" dt="2026-09-05T23:17:35.171" v="81"/>
        <pc:sldMkLst>
          <pc:docMk/>
          <pc:sldMk cId="1946269996" sldId="1337"/>
        </pc:sldMkLst>
      </pc:sldChg>
      <pc:sldChg chg="add del">
        <pc:chgData name="John Oakes" userId="1a36f0057432ea1f" providerId="LiveId" clId="{47381711-A8C6-487F-B478-F1510AC8C65D}" dt="2026-09-05T23:17:35.171" v="81"/>
        <pc:sldMkLst>
          <pc:docMk/>
          <pc:sldMk cId="104271602" sldId="1338"/>
        </pc:sldMkLst>
      </pc:sldChg>
      <pc:sldChg chg="addSp delSp modSp new del mod ord">
        <pc:chgData name="John Oakes" userId="1a36f0057432ea1f" providerId="LiveId" clId="{47381711-A8C6-487F-B478-F1510AC8C65D}" dt="2026-09-06T21:35:42.160" v="1913" actId="47"/>
        <pc:sldMkLst>
          <pc:docMk/>
          <pc:sldMk cId="2396618790" sldId="1338"/>
        </pc:sldMkLst>
        <pc:spChg chg="mod">
          <ac:chgData name="John Oakes" userId="1a36f0057432ea1f" providerId="LiveId" clId="{47381711-A8C6-487F-B478-F1510AC8C65D}" dt="2026-09-06T14:36:17.592" v="465" actId="14100"/>
          <ac:spMkLst>
            <pc:docMk/>
            <pc:sldMk cId="2396618790" sldId="1338"/>
            <ac:spMk id="2" creationId="{BECE25D7-EC8B-B71D-D1F9-2DF40767D78E}"/>
          </ac:spMkLst>
        </pc:spChg>
        <pc:spChg chg="del">
          <ac:chgData name="John Oakes" userId="1a36f0057432ea1f" providerId="LiveId" clId="{47381711-A8C6-487F-B478-F1510AC8C65D}" dt="2026-09-06T14:35:29.626" v="437" actId="931"/>
          <ac:spMkLst>
            <pc:docMk/>
            <pc:sldMk cId="2396618790" sldId="1338"/>
            <ac:spMk id="3" creationId="{61F3DDB4-5240-3DEE-E8E0-38164FADF2C8}"/>
          </ac:spMkLst>
        </pc:spChg>
        <pc:picChg chg="add mod ord">
          <ac:chgData name="John Oakes" userId="1a36f0057432ea1f" providerId="LiveId" clId="{47381711-A8C6-487F-B478-F1510AC8C65D}" dt="2026-09-06T14:36:10.272" v="464" actId="1076"/>
          <ac:picMkLst>
            <pc:docMk/>
            <pc:sldMk cId="2396618790" sldId="1338"/>
            <ac:picMk id="5" creationId="{E7177C02-142B-E5D3-8C55-41BD0C923125}"/>
          </ac:picMkLst>
        </pc:picChg>
      </pc:sldChg>
      <pc:sldChg chg="addSp delSp modSp new del mod">
        <pc:chgData name="John Oakes" userId="1a36f0057432ea1f" providerId="LiveId" clId="{47381711-A8C6-487F-B478-F1510AC8C65D}" dt="2026-09-06T21:35:42.160" v="1913" actId="47"/>
        <pc:sldMkLst>
          <pc:docMk/>
          <pc:sldMk cId="484176726" sldId="1339"/>
        </pc:sldMkLst>
        <pc:spChg chg="mod">
          <ac:chgData name="John Oakes" userId="1a36f0057432ea1f" providerId="LiveId" clId="{47381711-A8C6-487F-B478-F1510AC8C65D}" dt="2026-09-06T16:34:34.768" v="1910" actId="20577"/>
          <ac:spMkLst>
            <pc:docMk/>
            <pc:sldMk cId="484176726" sldId="1339"/>
            <ac:spMk id="2" creationId="{6AD457C0-D410-291C-8E75-C74F65E3C3FC}"/>
          </ac:spMkLst>
        </pc:spChg>
        <pc:spChg chg="del">
          <ac:chgData name="John Oakes" userId="1a36f0057432ea1f" providerId="LiveId" clId="{47381711-A8C6-487F-B478-F1510AC8C65D}" dt="2026-09-06T16:34:13.532" v="1898" actId="931"/>
          <ac:spMkLst>
            <pc:docMk/>
            <pc:sldMk cId="484176726" sldId="1339"/>
            <ac:spMk id="3" creationId="{42AF4AFE-15D3-6BA2-1237-9FB8A018A24F}"/>
          </ac:spMkLst>
        </pc:spChg>
        <pc:picChg chg="add mod ord">
          <ac:chgData name="John Oakes" userId="1a36f0057432ea1f" providerId="LiveId" clId="{47381711-A8C6-487F-B478-F1510AC8C65D}" dt="2026-09-06T16:34:42.978" v="1912" actId="1076"/>
          <ac:picMkLst>
            <pc:docMk/>
            <pc:sldMk cId="484176726" sldId="1339"/>
            <ac:picMk id="5" creationId="{27EAB026-C9F8-5712-A986-E81E78B6F502}"/>
          </ac:picMkLst>
        </pc:picChg>
      </pc:sldChg>
      <pc:sldChg chg="add del">
        <pc:chgData name="John Oakes" userId="1a36f0057432ea1f" providerId="LiveId" clId="{47381711-A8C6-487F-B478-F1510AC8C65D}" dt="2026-09-05T23:17:35.171" v="81"/>
        <pc:sldMkLst>
          <pc:docMk/>
          <pc:sldMk cId="3296547355" sldId="1339"/>
        </pc:sldMkLst>
      </pc:sldChg>
      <pc:sldMasterChg chg="del delSldLayout">
        <pc:chgData name="John Oakes" userId="1a36f0057432ea1f" providerId="LiveId" clId="{47381711-A8C6-487F-B478-F1510AC8C65D}" dt="2026-09-06T21:35:56.365" v="1914" actId="47"/>
        <pc:sldMasterMkLst>
          <pc:docMk/>
          <pc:sldMasterMk cId="1447337428" sldId="2147483708"/>
        </pc:sldMasterMkLst>
        <pc:sldLayoutChg chg="del">
          <pc:chgData name="John Oakes" userId="1a36f0057432ea1f" providerId="LiveId" clId="{47381711-A8C6-487F-B478-F1510AC8C65D}" dt="2026-09-06T21:35:56.365" v="1914" actId="47"/>
          <pc:sldLayoutMkLst>
            <pc:docMk/>
            <pc:sldMasterMk cId="1447337428" sldId="2147483708"/>
            <pc:sldLayoutMk cId="635233314" sldId="2147483709"/>
          </pc:sldLayoutMkLst>
        </pc:sldLayoutChg>
        <pc:sldLayoutChg chg="del">
          <pc:chgData name="John Oakes" userId="1a36f0057432ea1f" providerId="LiveId" clId="{47381711-A8C6-487F-B478-F1510AC8C65D}" dt="2026-09-06T21:35:56.365" v="1914" actId="47"/>
          <pc:sldLayoutMkLst>
            <pc:docMk/>
            <pc:sldMasterMk cId="1447337428" sldId="2147483708"/>
            <pc:sldLayoutMk cId="3563078487" sldId="2147483710"/>
          </pc:sldLayoutMkLst>
        </pc:sldLayoutChg>
        <pc:sldLayoutChg chg="del">
          <pc:chgData name="John Oakes" userId="1a36f0057432ea1f" providerId="LiveId" clId="{47381711-A8C6-487F-B478-F1510AC8C65D}" dt="2026-09-06T21:35:56.365" v="1914" actId="47"/>
          <pc:sldLayoutMkLst>
            <pc:docMk/>
            <pc:sldMasterMk cId="1447337428" sldId="2147483708"/>
            <pc:sldLayoutMk cId="4135177158" sldId="2147483711"/>
          </pc:sldLayoutMkLst>
        </pc:sldLayoutChg>
        <pc:sldLayoutChg chg="del">
          <pc:chgData name="John Oakes" userId="1a36f0057432ea1f" providerId="LiveId" clId="{47381711-A8C6-487F-B478-F1510AC8C65D}" dt="2026-09-06T21:35:56.365" v="1914" actId="47"/>
          <pc:sldLayoutMkLst>
            <pc:docMk/>
            <pc:sldMasterMk cId="1447337428" sldId="2147483708"/>
            <pc:sldLayoutMk cId="1652204587" sldId="2147483712"/>
          </pc:sldLayoutMkLst>
        </pc:sldLayoutChg>
        <pc:sldLayoutChg chg="del">
          <pc:chgData name="John Oakes" userId="1a36f0057432ea1f" providerId="LiveId" clId="{47381711-A8C6-487F-B478-F1510AC8C65D}" dt="2026-09-06T21:35:56.365" v="1914" actId="47"/>
          <pc:sldLayoutMkLst>
            <pc:docMk/>
            <pc:sldMasterMk cId="1447337428" sldId="2147483708"/>
            <pc:sldLayoutMk cId="3515571685" sldId="2147483713"/>
          </pc:sldLayoutMkLst>
        </pc:sldLayoutChg>
        <pc:sldLayoutChg chg="del">
          <pc:chgData name="John Oakes" userId="1a36f0057432ea1f" providerId="LiveId" clId="{47381711-A8C6-487F-B478-F1510AC8C65D}" dt="2026-09-06T21:35:56.365" v="1914" actId="47"/>
          <pc:sldLayoutMkLst>
            <pc:docMk/>
            <pc:sldMasterMk cId="1447337428" sldId="2147483708"/>
            <pc:sldLayoutMk cId="1068434459" sldId="2147483714"/>
          </pc:sldLayoutMkLst>
        </pc:sldLayoutChg>
        <pc:sldLayoutChg chg="del">
          <pc:chgData name="John Oakes" userId="1a36f0057432ea1f" providerId="LiveId" clId="{47381711-A8C6-487F-B478-F1510AC8C65D}" dt="2026-09-06T21:35:56.365" v="1914" actId="47"/>
          <pc:sldLayoutMkLst>
            <pc:docMk/>
            <pc:sldMasterMk cId="1447337428" sldId="2147483708"/>
            <pc:sldLayoutMk cId="3891832790" sldId="2147483715"/>
          </pc:sldLayoutMkLst>
        </pc:sldLayoutChg>
        <pc:sldLayoutChg chg="del">
          <pc:chgData name="John Oakes" userId="1a36f0057432ea1f" providerId="LiveId" clId="{47381711-A8C6-487F-B478-F1510AC8C65D}" dt="2026-09-06T21:35:56.365" v="1914" actId="47"/>
          <pc:sldLayoutMkLst>
            <pc:docMk/>
            <pc:sldMasterMk cId="1447337428" sldId="2147483708"/>
            <pc:sldLayoutMk cId="3433593490" sldId="2147483716"/>
          </pc:sldLayoutMkLst>
        </pc:sldLayoutChg>
        <pc:sldLayoutChg chg="del">
          <pc:chgData name="John Oakes" userId="1a36f0057432ea1f" providerId="LiveId" clId="{47381711-A8C6-487F-B478-F1510AC8C65D}" dt="2026-09-06T21:35:56.365" v="1914" actId="47"/>
          <pc:sldLayoutMkLst>
            <pc:docMk/>
            <pc:sldMasterMk cId="1447337428" sldId="2147483708"/>
            <pc:sldLayoutMk cId="2832591557" sldId="2147483717"/>
          </pc:sldLayoutMkLst>
        </pc:sldLayoutChg>
        <pc:sldLayoutChg chg="del">
          <pc:chgData name="John Oakes" userId="1a36f0057432ea1f" providerId="LiveId" clId="{47381711-A8C6-487F-B478-F1510AC8C65D}" dt="2026-09-06T21:35:56.365" v="1914" actId="47"/>
          <pc:sldLayoutMkLst>
            <pc:docMk/>
            <pc:sldMasterMk cId="1447337428" sldId="2147483708"/>
            <pc:sldLayoutMk cId="3636947853" sldId="2147483718"/>
          </pc:sldLayoutMkLst>
        </pc:sldLayoutChg>
        <pc:sldLayoutChg chg="del">
          <pc:chgData name="John Oakes" userId="1a36f0057432ea1f" providerId="LiveId" clId="{47381711-A8C6-487F-B478-F1510AC8C65D}" dt="2026-09-06T21:35:56.365" v="1914" actId="47"/>
          <pc:sldLayoutMkLst>
            <pc:docMk/>
            <pc:sldMasterMk cId="1447337428" sldId="2147483708"/>
            <pc:sldLayoutMk cId="2268115017" sldId="2147483719"/>
          </pc:sldLayoutMkLst>
        </pc:sldLayoutChg>
      </pc:sldMasterChg>
      <pc:sldMasterChg chg="del delSldLayout">
        <pc:chgData name="John Oakes" userId="1a36f0057432ea1f" providerId="LiveId" clId="{47381711-A8C6-487F-B478-F1510AC8C65D}" dt="2026-09-06T21:35:56.365" v="1914" actId="47"/>
        <pc:sldMasterMkLst>
          <pc:docMk/>
          <pc:sldMasterMk cId="2269989665" sldId="2147483720"/>
        </pc:sldMasterMkLst>
        <pc:sldLayoutChg chg="del">
          <pc:chgData name="John Oakes" userId="1a36f0057432ea1f" providerId="LiveId" clId="{47381711-A8C6-487F-B478-F1510AC8C65D}" dt="2026-09-06T21:35:56.365" v="1914" actId="47"/>
          <pc:sldLayoutMkLst>
            <pc:docMk/>
            <pc:sldMasterMk cId="2269989665" sldId="2147483720"/>
            <pc:sldLayoutMk cId="91274388" sldId="2147483721"/>
          </pc:sldLayoutMkLst>
        </pc:sldLayoutChg>
        <pc:sldLayoutChg chg="del">
          <pc:chgData name="John Oakes" userId="1a36f0057432ea1f" providerId="LiveId" clId="{47381711-A8C6-487F-B478-F1510AC8C65D}" dt="2026-09-06T21:35:56.365" v="1914" actId="47"/>
          <pc:sldLayoutMkLst>
            <pc:docMk/>
            <pc:sldMasterMk cId="2269989665" sldId="2147483720"/>
            <pc:sldLayoutMk cId="998342679" sldId="2147483722"/>
          </pc:sldLayoutMkLst>
        </pc:sldLayoutChg>
        <pc:sldLayoutChg chg="del">
          <pc:chgData name="John Oakes" userId="1a36f0057432ea1f" providerId="LiveId" clId="{47381711-A8C6-487F-B478-F1510AC8C65D}" dt="2026-09-06T21:35:56.365" v="1914" actId="47"/>
          <pc:sldLayoutMkLst>
            <pc:docMk/>
            <pc:sldMasterMk cId="2269989665" sldId="2147483720"/>
            <pc:sldLayoutMk cId="1672736883" sldId="2147483723"/>
          </pc:sldLayoutMkLst>
        </pc:sldLayoutChg>
        <pc:sldLayoutChg chg="del">
          <pc:chgData name="John Oakes" userId="1a36f0057432ea1f" providerId="LiveId" clId="{47381711-A8C6-487F-B478-F1510AC8C65D}" dt="2026-09-06T21:35:56.365" v="1914" actId="47"/>
          <pc:sldLayoutMkLst>
            <pc:docMk/>
            <pc:sldMasterMk cId="2269989665" sldId="2147483720"/>
            <pc:sldLayoutMk cId="40145568" sldId="2147483724"/>
          </pc:sldLayoutMkLst>
        </pc:sldLayoutChg>
        <pc:sldLayoutChg chg="del">
          <pc:chgData name="John Oakes" userId="1a36f0057432ea1f" providerId="LiveId" clId="{47381711-A8C6-487F-B478-F1510AC8C65D}" dt="2026-09-06T21:35:56.365" v="1914" actId="47"/>
          <pc:sldLayoutMkLst>
            <pc:docMk/>
            <pc:sldMasterMk cId="2269989665" sldId="2147483720"/>
            <pc:sldLayoutMk cId="556299935" sldId="2147483725"/>
          </pc:sldLayoutMkLst>
        </pc:sldLayoutChg>
        <pc:sldLayoutChg chg="del">
          <pc:chgData name="John Oakes" userId="1a36f0057432ea1f" providerId="LiveId" clId="{47381711-A8C6-487F-B478-F1510AC8C65D}" dt="2026-09-06T21:35:56.365" v="1914" actId="47"/>
          <pc:sldLayoutMkLst>
            <pc:docMk/>
            <pc:sldMasterMk cId="2269989665" sldId="2147483720"/>
            <pc:sldLayoutMk cId="3099700379" sldId="2147483726"/>
          </pc:sldLayoutMkLst>
        </pc:sldLayoutChg>
        <pc:sldLayoutChg chg="del">
          <pc:chgData name="John Oakes" userId="1a36f0057432ea1f" providerId="LiveId" clId="{47381711-A8C6-487F-B478-F1510AC8C65D}" dt="2026-09-06T21:35:56.365" v="1914" actId="47"/>
          <pc:sldLayoutMkLst>
            <pc:docMk/>
            <pc:sldMasterMk cId="2269989665" sldId="2147483720"/>
            <pc:sldLayoutMk cId="340231450" sldId="2147483727"/>
          </pc:sldLayoutMkLst>
        </pc:sldLayoutChg>
        <pc:sldLayoutChg chg="del">
          <pc:chgData name="John Oakes" userId="1a36f0057432ea1f" providerId="LiveId" clId="{47381711-A8C6-487F-B478-F1510AC8C65D}" dt="2026-09-06T21:35:56.365" v="1914" actId="47"/>
          <pc:sldLayoutMkLst>
            <pc:docMk/>
            <pc:sldMasterMk cId="2269989665" sldId="2147483720"/>
            <pc:sldLayoutMk cId="2460714231" sldId="2147483728"/>
          </pc:sldLayoutMkLst>
        </pc:sldLayoutChg>
        <pc:sldLayoutChg chg="del">
          <pc:chgData name="John Oakes" userId="1a36f0057432ea1f" providerId="LiveId" clId="{47381711-A8C6-487F-B478-F1510AC8C65D}" dt="2026-09-06T21:35:56.365" v="1914" actId="47"/>
          <pc:sldLayoutMkLst>
            <pc:docMk/>
            <pc:sldMasterMk cId="2269989665" sldId="2147483720"/>
            <pc:sldLayoutMk cId="434796656" sldId="2147483729"/>
          </pc:sldLayoutMkLst>
        </pc:sldLayoutChg>
        <pc:sldLayoutChg chg="del">
          <pc:chgData name="John Oakes" userId="1a36f0057432ea1f" providerId="LiveId" clId="{47381711-A8C6-487F-B478-F1510AC8C65D}" dt="2026-09-06T21:35:56.365" v="1914" actId="47"/>
          <pc:sldLayoutMkLst>
            <pc:docMk/>
            <pc:sldMasterMk cId="2269989665" sldId="2147483720"/>
            <pc:sldLayoutMk cId="3800405918" sldId="2147483730"/>
          </pc:sldLayoutMkLst>
        </pc:sldLayoutChg>
        <pc:sldLayoutChg chg="del">
          <pc:chgData name="John Oakes" userId="1a36f0057432ea1f" providerId="LiveId" clId="{47381711-A8C6-487F-B478-F1510AC8C65D}" dt="2026-09-06T21:35:56.365" v="1914" actId="47"/>
          <pc:sldLayoutMkLst>
            <pc:docMk/>
            <pc:sldMasterMk cId="2269989665" sldId="2147483720"/>
            <pc:sldLayoutMk cId="3641822865" sldId="2147483731"/>
          </pc:sldLayoutMkLst>
        </pc:sldLayoutChg>
      </pc:sldMasterChg>
      <pc:sldMasterChg chg="del delSldLayout">
        <pc:chgData name="John Oakes" userId="1a36f0057432ea1f" providerId="LiveId" clId="{47381711-A8C6-487F-B478-F1510AC8C65D}" dt="2026-09-06T21:35:56.365" v="1914" actId="47"/>
        <pc:sldMasterMkLst>
          <pc:docMk/>
          <pc:sldMasterMk cId="2738019179" sldId="2147483732"/>
        </pc:sldMasterMkLst>
        <pc:sldLayoutChg chg="del">
          <pc:chgData name="John Oakes" userId="1a36f0057432ea1f" providerId="LiveId" clId="{47381711-A8C6-487F-B478-F1510AC8C65D}" dt="2026-09-06T21:35:56.365" v="1914" actId="47"/>
          <pc:sldLayoutMkLst>
            <pc:docMk/>
            <pc:sldMasterMk cId="2738019179" sldId="2147483732"/>
            <pc:sldLayoutMk cId="4074542798" sldId="2147483733"/>
          </pc:sldLayoutMkLst>
        </pc:sldLayoutChg>
        <pc:sldLayoutChg chg="del">
          <pc:chgData name="John Oakes" userId="1a36f0057432ea1f" providerId="LiveId" clId="{47381711-A8C6-487F-B478-F1510AC8C65D}" dt="2026-09-06T21:35:56.365" v="1914" actId="47"/>
          <pc:sldLayoutMkLst>
            <pc:docMk/>
            <pc:sldMasterMk cId="2738019179" sldId="2147483732"/>
            <pc:sldLayoutMk cId="2039583027" sldId="2147483734"/>
          </pc:sldLayoutMkLst>
        </pc:sldLayoutChg>
        <pc:sldLayoutChg chg="del">
          <pc:chgData name="John Oakes" userId="1a36f0057432ea1f" providerId="LiveId" clId="{47381711-A8C6-487F-B478-F1510AC8C65D}" dt="2026-09-06T21:35:56.365" v="1914" actId="47"/>
          <pc:sldLayoutMkLst>
            <pc:docMk/>
            <pc:sldMasterMk cId="2738019179" sldId="2147483732"/>
            <pc:sldLayoutMk cId="3446530777" sldId="2147483735"/>
          </pc:sldLayoutMkLst>
        </pc:sldLayoutChg>
        <pc:sldLayoutChg chg="del">
          <pc:chgData name="John Oakes" userId="1a36f0057432ea1f" providerId="LiveId" clId="{47381711-A8C6-487F-B478-F1510AC8C65D}" dt="2026-09-06T21:35:56.365" v="1914" actId="47"/>
          <pc:sldLayoutMkLst>
            <pc:docMk/>
            <pc:sldMasterMk cId="2738019179" sldId="2147483732"/>
            <pc:sldLayoutMk cId="2567717741" sldId="2147483736"/>
          </pc:sldLayoutMkLst>
        </pc:sldLayoutChg>
        <pc:sldLayoutChg chg="del">
          <pc:chgData name="John Oakes" userId="1a36f0057432ea1f" providerId="LiveId" clId="{47381711-A8C6-487F-B478-F1510AC8C65D}" dt="2026-09-06T21:35:56.365" v="1914" actId="47"/>
          <pc:sldLayoutMkLst>
            <pc:docMk/>
            <pc:sldMasterMk cId="2738019179" sldId="2147483732"/>
            <pc:sldLayoutMk cId="3022577437" sldId="2147483737"/>
          </pc:sldLayoutMkLst>
        </pc:sldLayoutChg>
        <pc:sldLayoutChg chg="del">
          <pc:chgData name="John Oakes" userId="1a36f0057432ea1f" providerId="LiveId" clId="{47381711-A8C6-487F-B478-F1510AC8C65D}" dt="2026-09-06T21:35:56.365" v="1914" actId="47"/>
          <pc:sldLayoutMkLst>
            <pc:docMk/>
            <pc:sldMasterMk cId="2738019179" sldId="2147483732"/>
            <pc:sldLayoutMk cId="334881961" sldId="2147483738"/>
          </pc:sldLayoutMkLst>
        </pc:sldLayoutChg>
        <pc:sldLayoutChg chg="del">
          <pc:chgData name="John Oakes" userId="1a36f0057432ea1f" providerId="LiveId" clId="{47381711-A8C6-487F-B478-F1510AC8C65D}" dt="2026-09-06T21:35:56.365" v="1914" actId="47"/>
          <pc:sldLayoutMkLst>
            <pc:docMk/>
            <pc:sldMasterMk cId="2738019179" sldId="2147483732"/>
            <pc:sldLayoutMk cId="2721636598" sldId="2147483739"/>
          </pc:sldLayoutMkLst>
        </pc:sldLayoutChg>
        <pc:sldLayoutChg chg="del">
          <pc:chgData name="John Oakes" userId="1a36f0057432ea1f" providerId="LiveId" clId="{47381711-A8C6-487F-B478-F1510AC8C65D}" dt="2026-09-06T21:35:56.365" v="1914" actId="47"/>
          <pc:sldLayoutMkLst>
            <pc:docMk/>
            <pc:sldMasterMk cId="2738019179" sldId="2147483732"/>
            <pc:sldLayoutMk cId="2039379081" sldId="2147483740"/>
          </pc:sldLayoutMkLst>
        </pc:sldLayoutChg>
        <pc:sldLayoutChg chg="del">
          <pc:chgData name="John Oakes" userId="1a36f0057432ea1f" providerId="LiveId" clId="{47381711-A8C6-487F-B478-F1510AC8C65D}" dt="2026-09-06T21:35:56.365" v="1914" actId="47"/>
          <pc:sldLayoutMkLst>
            <pc:docMk/>
            <pc:sldMasterMk cId="2738019179" sldId="2147483732"/>
            <pc:sldLayoutMk cId="4106302559" sldId="2147483741"/>
          </pc:sldLayoutMkLst>
        </pc:sldLayoutChg>
        <pc:sldLayoutChg chg="del">
          <pc:chgData name="John Oakes" userId="1a36f0057432ea1f" providerId="LiveId" clId="{47381711-A8C6-487F-B478-F1510AC8C65D}" dt="2026-09-06T21:35:56.365" v="1914" actId="47"/>
          <pc:sldLayoutMkLst>
            <pc:docMk/>
            <pc:sldMasterMk cId="2738019179" sldId="2147483732"/>
            <pc:sldLayoutMk cId="927654256" sldId="2147483742"/>
          </pc:sldLayoutMkLst>
        </pc:sldLayoutChg>
        <pc:sldLayoutChg chg="del">
          <pc:chgData name="John Oakes" userId="1a36f0057432ea1f" providerId="LiveId" clId="{47381711-A8C6-487F-B478-F1510AC8C65D}" dt="2026-09-06T21:35:56.365" v="1914" actId="47"/>
          <pc:sldLayoutMkLst>
            <pc:docMk/>
            <pc:sldMasterMk cId="2738019179" sldId="2147483732"/>
            <pc:sldLayoutMk cId="3749440967" sldId="2147483743"/>
          </pc:sldLayoutMkLst>
        </pc:sldLayoutChg>
      </pc:sldMasterChg>
      <pc:sldMasterChg chg="del delSldLayout">
        <pc:chgData name="John Oakes" userId="1a36f0057432ea1f" providerId="LiveId" clId="{47381711-A8C6-487F-B478-F1510AC8C65D}" dt="2026-09-06T21:35:56.365" v="1914" actId="47"/>
        <pc:sldMasterMkLst>
          <pc:docMk/>
          <pc:sldMasterMk cId="3452079327" sldId="2147483744"/>
        </pc:sldMasterMkLst>
        <pc:sldLayoutChg chg="del">
          <pc:chgData name="John Oakes" userId="1a36f0057432ea1f" providerId="LiveId" clId="{47381711-A8C6-487F-B478-F1510AC8C65D}" dt="2026-09-06T21:35:56.365" v="1914" actId="47"/>
          <pc:sldLayoutMkLst>
            <pc:docMk/>
            <pc:sldMasterMk cId="3452079327" sldId="2147483744"/>
            <pc:sldLayoutMk cId="1558940711" sldId="2147483745"/>
          </pc:sldLayoutMkLst>
        </pc:sldLayoutChg>
        <pc:sldLayoutChg chg="del">
          <pc:chgData name="John Oakes" userId="1a36f0057432ea1f" providerId="LiveId" clId="{47381711-A8C6-487F-B478-F1510AC8C65D}" dt="2026-09-06T21:35:56.365" v="1914" actId="47"/>
          <pc:sldLayoutMkLst>
            <pc:docMk/>
            <pc:sldMasterMk cId="3452079327" sldId="2147483744"/>
            <pc:sldLayoutMk cId="1501065404" sldId="2147483746"/>
          </pc:sldLayoutMkLst>
        </pc:sldLayoutChg>
        <pc:sldLayoutChg chg="del">
          <pc:chgData name="John Oakes" userId="1a36f0057432ea1f" providerId="LiveId" clId="{47381711-A8C6-487F-B478-F1510AC8C65D}" dt="2026-09-06T21:35:56.365" v="1914" actId="47"/>
          <pc:sldLayoutMkLst>
            <pc:docMk/>
            <pc:sldMasterMk cId="3452079327" sldId="2147483744"/>
            <pc:sldLayoutMk cId="2223358527" sldId="2147483747"/>
          </pc:sldLayoutMkLst>
        </pc:sldLayoutChg>
        <pc:sldLayoutChg chg="del">
          <pc:chgData name="John Oakes" userId="1a36f0057432ea1f" providerId="LiveId" clId="{47381711-A8C6-487F-B478-F1510AC8C65D}" dt="2026-09-06T21:35:56.365" v="1914" actId="47"/>
          <pc:sldLayoutMkLst>
            <pc:docMk/>
            <pc:sldMasterMk cId="3452079327" sldId="2147483744"/>
            <pc:sldLayoutMk cId="531855973" sldId="2147483748"/>
          </pc:sldLayoutMkLst>
        </pc:sldLayoutChg>
        <pc:sldLayoutChg chg="del">
          <pc:chgData name="John Oakes" userId="1a36f0057432ea1f" providerId="LiveId" clId="{47381711-A8C6-487F-B478-F1510AC8C65D}" dt="2026-09-06T21:35:42.160" v="1913" actId="47"/>
          <pc:sldLayoutMkLst>
            <pc:docMk/>
            <pc:sldMasterMk cId="3452079327" sldId="2147483744"/>
            <pc:sldLayoutMk cId="2739766013" sldId="2147483749"/>
          </pc:sldLayoutMkLst>
        </pc:sldLayoutChg>
        <pc:sldLayoutChg chg="del">
          <pc:chgData name="John Oakes" userId="1a36f0057432ea1f" providerId="LiveId" clId="{47381711-A8C6-487F-B478-F1510AC8C65D}" dt="2026-09-06T21:35:56.365" v="1914" actId="47"/>
          <pc:sldLayoutMkLst>
            <pc:docMk/>
            <pc:sldMasterMk cId="3452079327" sldId="2147483744"/>
            <pc:sldLayoutMk cId="2224257377" sldId="2147483750"/>
          </pc:sldLayoutMkLst>
        </pc:sldLayoutChg>
        <pc:sldLayoutChg chg="del">
          <pc:chgData name="John Oakes" userId="1a36f0057432ea1f" providerId="LiveId" clId="{47381711-A8C6-487F-B478-F1510AC8C65D}" dt="2026-09-06T21:35:56.365" v="1914" actId="47"/>
          <pc:sldLayoutMkLst>
            <pc:docMk/>
            <pc:sldMasterMk cId="3452079327" sldId="2147483744"/>
            <pc:sldLayoutMk cId="2241581209" sldId="2147483751"/>
          </pc:sldLayoutMkLst>
        </pc:sldLayoutChg>
        <pc:sldLayoutChg chg="del">
          <pc:chgData name="John Oakes" userId="1a36f0057432ea1f" providerId="LiveId" clId="{47381711-A8C6-487F-B478-F1510AC8C65D}" dt="2026-09-06T21:35:56.365" v="1914" actId="47"/>
          <pc:sldLayoutMkLst>
            <pc:docMk/>
            <pc:sldMasterMk cId="3452079327" sldId="2147483744"/>
            <pc:sldLayoutMk cId="4042701996" sldId="2147483752"/>
          </pc:sldLayoutMkLst>
        </pc:sldLayoutChg>
        <pc:sldLayoutChg chg="del">
          <pc:chgData name="John Oakes" userId="1a36f0057432ea1f" providerId="LiveId" clId="{47381711-A8C6-487F-B478-F1510AC8C65D}" dt="2026-09-06T21:35:56.365" v="1914" actId="47"/>
          <pc:sldLayoutMkLst>
            <pc:docMk/>
            <pc:sldMasterMk cId="3452079327" sldId="2147483744"/>
            <pc:sldLayoutMk cId="889153420" sldId="2147483753"/>
          </pc:sldLayoutMkLst>
        </pc:sldLayoutChg>
        <pc:sldLayoutChg chg="del">
          <pc:chgData name="John Oakes" userId="1a36f0057432ea1f" providerId="LiveId" clId="{47381711-A8C6-487F-B478-F1510AC8C65D}" dt="2026-09-06T21:35:56.365" v="1914" actId="47"/>
          <pc:sldLayoutMkLst>
            <pc:docMk/>
            <pc:sldMasterMk cId="3452079327" sldId="2147483744"/>
            <pc:sldLayoutMk cId="2694057220" sldId="2147483754"/>
          </pc:sldLayoutMkLst>
        </pc:sldLayoutChg>
        <pc:sldLayoutChg chg="del">
          <pc:chgData name="John Oakes" userId="1a36f0057432ea1f" providerId="LiveId" clId="{47381711-A8C6-487F-B478-F1510AC8C65D}" dt="2026-09-06T21:35:56.365" v="1914" actId="47"/>
          <pc:sldLayoutMkLst>
            <pc:docMk/>
            <pc:sldMasterMk cId="3452079327" sldId="2147483744"/>
            <pc:sldLayoutMk cId="2128030699" sldId="2147483755"/>
          </pc:sldLayoutMkLst>
        </pc:sldLayoutChg>
      </pc:sldMasterChg>
      <pc:sldMasterChg chg="del delSldLayout">
        <pc:chgData name="John Oakes" userId="1a36f0057432ea1f" providerId="LiveId" clId="{47381711-A8C6-487F-B478-F1510AC8C65D}" dt="2026-09-06T21:35:42.160" v="1913" actId="47"/>
        <pc:sldMasterMkLst>
          <pc:docMk/>
          <pc:sldMasterMk cId="2563180494" sldId="2147483756"/>
        </pc:sldMasterMkLst>
        <pc:sldLayoutChg chg="del">
          <pc:chgData name="John Oakes" userId="1a36f0057432ea1f" providerId="LiveId" clId="{47381711-A8C6-487F-B478-F1510AC8C65D}" dt="2026-09-06T21:35:42.160" v="1913" actId="47"/>
          <pc:sldLayoutMkLst>
            <pc:docMk/>
            <pc:sldMasterMk cId="2563180494" sldId="2147483756"/>
            <pc:sldLayoutMk cId="739279426" sldId="2147483757"/>
          </pc:sldLayoutMkLst>
        </pc:sldLayoutChg>
        <pc:sldLayoutChg chg="del">
          <pc:chgData name="John Oakes" userId="1a36f0057432ea1f" providerId="LiveId" clId="{47381711-A8C6-487F-B478-F1510AC8C65D}" dt="2026-09-06T21:35:42.160" v="1913" actId="47"/>
          <pc:sldLayoutMkLst>
            <pc:docMk/>
            <pc:sldMasterMk cId="2563180494" sldId="2147483756"/>
            <pc:sldLayoutMk cId="1639414039" sldId="2147483758"/>
          </pc:sldLayoutMkLst>
        </pc:sldLayoutChg>
        <pc:sldLayoutChg chg="del">
          <pc:chgData name="John Oakes" userId="1a36f0057432ea1f" providerId="LiveId" clId="{47381711-A8C6-487F-B478-F1510AC8C65D}" dt="2026-09-06T21:35:42.160" v="1913" actId="47"/>
          <pc:sldLayoutMkLst>
            <pc:docMk/>
            <pc:sldMasterMk cId="2563180494" sldId="2147483756"/>
            <pc:sldLayoutMk cId="1093562726" sldId="2147483759"/>
          </pc:sldLayoutMkLst>
        </pc:sldLayoutChg>
        <pc:sldLayoutChg chg="del">
          <pc:chgData name="John Oakes" userId="1a36f0057432ea1f" providerId="LiveId" clId="{47381711-A8C6-487F-B478-F1510AC8C65D}" dt="2026-09-06T21:35:42.160" v="1913" actId="47"/>
          <pc:sldLayoutMkLst>
            <pc:docMk/>
            <pc:sldMasterMk cId="2563180494" sldId="2147483756"/>
            <pc:sldLayoutMk cId="1240381294" sldId="2147483760"/>
          </pc:sldLayoutMkLst>
        </pc:sldLayoutChg>
        <pc:sldLayoutChg chg="del">
          <pc:chgData name="John Oakes" userId="1a36f0057432ea1f" providerId="LiveId" clId="{47381711-A8C6-487F-B478-F1510AC8C65D}" dt="2026-09-06T21:35:42.160" v="1913" actId="47"/>
          <pc:sldLayoutMkLst>
            <pc:docMk/>
            <pc:sldMasterMk cId="2563180494" sldId="2147483756"/>
            <pc:sldLayoutMk cId="970047831" sldId="2147483761"/>
          </pc:sldLayoutMkLst>
        </pc:sldLayoutChg>
        <pc:sldLayoutChg chg="del">
          <pc:chgData name="John Oakes" userId="1a36f0057432ea1f" providerId="LiveId" clId="{47381711-A8C6-487F-B478-F1510AC8C65D}" dt="2026-09-06T21:35:42.160" v="1913" actId="47"/>
          <pc:sldLayoutMkLst>
            <pc:docMk/>
            <pc:sldMasterMk cId="2563180494" sldId="2147483756"/>
            <pc:sldLayoutMk cId="2406180255" sldId="2147483762"/>
          </pc:sldLayoutMkLst>
        </pc:sldLayoutChg>
        <pc:sldLayoutChg chg="del">
          <pc:chgData name="John Oakes" userId="1a36f0057432ea1f" providerId="LiveId" clId="{47381711-A8C6-487F-B478-F1510AC8C65D}" dt="2026-09-06T21:35:42.160" v="1913" actId="47"/>
          <pc:sldLayoutMkLst>
            <pc:docMk/>
            <pc:sldMasterMk cId="2563180494" sldId="2147483756"/>
            <pc:sldLayoutMk cId="847330295" sldId="2147483763"/>
          </pc:sldLayoutMkLst>
        </pc:sldLayoutChg>
        <pc:sldLayoutChg chg="del">
          <pc:chgData name="John Oakes" userId="1a36f0057432ea1f" providerId="LiveId" clId="{47381711-A8C6-487F-B478-F1510AC8C65D}" dt="2026-09-06T21:35:42.160" v="1913" actId="47"/>
          <pc:sldLayoutMkLst>
            <pc:docMk/>
            <pc:sldMasterMk cId="2563180494" sldId="2147483756"/>
            <pc:sldLayoutMk cId="3996178435" sldId="2147483764"/>
          </pc:sldLayoutMkLst>
        </pc:sldLayoutChg>
        <pc:sldLayoutChg chg="del">
          <pc:chgData name="John Oakes" userId="1a36f0057432ea1f" providerId="LiveId" clId="{47381711-A8C6-487F-B478-F1510AC8C65D}" dt="2026-09-06T21:35:42.160" v="1913" actId="47"/>
          <pc:sldLayoutMkLst>
            <pc:docMk/>
            <pc:sldMasterMk cId="2563180494" sldId="2147483756"/>
            <pc:sldLayoutMk cId="871528808" sldId="2147483765"/>
          </pc:sldLayoutMkLst>
        </pc:sldLayoutChg>
        <pc:sldLayoutChg chg="del">
          <pc:chgData name="John Oakes" userId="1a36f0057432ea1f" providerId="LiveId" clId="{47381711-A8C6-487F-B478-F1510AC8C65D}" dt="2026-09-06T21:35:42.160" v="1913" actId="47"/>
          <pc:sldLayoutMkLst>
            <pc:docMk/>
            <pc:sldMasterMk cId="2563180494" sldId="2147483756"/>
            <pc:sldLayoutMk cId="2983666984" sldId="2147483766"/>
          </pc:sldLayoutMkLst>
        </pc:sldLayoutChg>
        <pc:sldLayoutChg chg="del">
          <pc:chgData name="John Oakes" userId="1a36f0057432ea1f" providerId="LiveId" clId="{47381711-A8C6-487F-B478-F1510AC8C65D}" dt="2026-09-06T21:35:42.160" v="1913" actId="47"/>
          <pc:sldLayoutMkLst>
            <pc:docMk/>
            <pc:sldMasterMk cId="2563180494" sldId="2147483756"/>
            <pc:sldLayoutMk cId="2838074968" sldId="214748376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1D2501-19EE-4814-B1C3-4E57B43E2F0D}" type="datetimeFigureOut">
              <a:rPr lang="en-US" smtClean="0"/>
              <a:t>9/6/2026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E069F-5873-4C00-BC87-FB8B16F9D96E}" type="slidenum">
              <a:rPr lang="en-US" smtClean="0"/>
              <a:t>‹#›</a:t>
            </a:fld>
            <a:endParaRPr lang="en-US"/>
          </a:p>
        </p:txBody>
      </p:sp>
    </p:spTree>
    <p:extLst>
      <p:ext uri="{BB962C8B-B14F-4D97-AF65-F5344CB8AC3E}">
        <p14:creationId xmlns:p14="http://schemas.microsoft.com/office/powerpoint/2010/main" val="110919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4907947-CDE8-53FE-39B4-5AC04CD20DD4}"/>
              </a:ext>
            </a:extLst>
          </p:cNvPr>
          <p:cNvGrpSpPr>
            <a:grpSpLocks/>
          </p:cNvGrpSpPr>
          <p:nvPr/>
        </p:nvGrpSpPr>
        <p:grpSpPr bwMode="auto">
          <a:xfrm>
            <a:off x="0" y="0"/>
            <a:ext cx="12187238" cy="6850063"/>
            <a:chOff x="0" y="0"/>
            <a:chExt cx="5758" cy="4315"/>
          </a:xfrm>
        </p:grpSpPr>
        <p:grpSp>
          <p:nvGrpSpPr>
            <p:cNvPr id="3" name="Group 3">
              <a:extLst>
                <a:ext uri="{FF2B5EF4-FFF2-40B4-BE49-F238E27FC236}">
                  <a16:creationId xmlns:a16="http://schemas.microsoft.com/office/drawing/2014/main" id="{DE63E0CF-2526-3182-BAB0-46DE6E9EAE6A}"/>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8960CE4D-A658-336F-D606-2B35A9BBC950}"/>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7" name="Freeform 5">
                <a:extLst>
                  <a:ext uri="{FF2B5EF4-FFF2-40B4-BE49-F238E27FC236}">
                    <a16:creationId xmlns:a16="http://schemas.microsoft.com/office/drawing/2014/main" id="{AA5E53D8-738B-2D15-A172-49BBCC6D56B7}"/>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8" name="Freeform 6">
                <a:extLst>
                  <a:ext uri="{FF2B5EF4-FFF2-40B4-BE49-F238E27FC236}">
                    <a16:creationId xmlns:a16="http://schemas.microsoft.com/office/drawing/2014/main" id="{BC3CB329-45E0-3B7F-8627-DF25864F99CF}"/>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9" name="Freeform 7">
                <a:extLst>
                  <a:ext uri="{FF2B5EF4-FFF2-40B4-BE49-F238E27FC236}">
                    <a16:creationId xmlns:a16="http://schemas.microsoft.com/office/drawing/2014/main" id="{DF56716A-F853-87F6-A163-A9D821BD4C72}"/>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F5BFC16A-8464-73D0-4163-FCA76F1442CA}"/>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4" name="Freeform 9">
              <a:extLst>
                <a:ext uri="{FF2B5EF4-FFF2-40B4-BE49-F238E27FC236}">
                  <a16:creationId xmlns:a16="http://schemas.microsoft.com/office/drawing/2014/main" id="{D4C410A4-D48E-4AB8-8184-C7370A1D4647}"/>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5" name="Freeform 10">
              <a:extLst>
                <a:ext uri="{FF2B5EF4-FFF2-40B4-BE49-F238E27FC236}">
                  <a16:creationId xmlns:a16="http://schemas.microsoft.com/office/drawing/2014/main" id="{B0A4CE8C-C238-9C81-3957-82B1C817A312}"/>
                </a:ext>
              </a:extLst>
            </p:cNvPr>
            <p:cNvSpPr>
              <a:spLocks/>
            </p:cNvSpPr>
            <p:nvPr/>
          </p:nvSpPr>
          <p:spPr bwMode="hidden">
            <a:xfrm>
              <a:off x="0" y="0"/>
              <a:ext cx="5758" cy="1776"/>
            </a:xfrm>
            <a:custGeom>
              <a:avLst/>
              <a:gdLst>
                <a:gd name="T0" fmla="*/ 0 w 5740"/>
                <a:gd name="T1" fmla="*/ 0 h 1906"/>
                <a:gd name="T2" fmla="*/ 0 w 5740"/>
                <a:gd name="T3" fmla="*/ 376 h 1906"/>
                <a:gd name="T4" fmla="*/ 6168 w 5740"/>
                <a:gd name="T5" fmla="*/ 376 h 1906"/>
                <a:gd name="T6" fmla="*/ 616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323" name="Rectangle 11"/>
          <p:cNvSpPr>
            <a:spLocks noGrp="1" noChangeArrowheads="1"/>
          </p:cNvSpPr>
          <p:nvPr>
            <p:ph type="ctrTitle" sz="quarter"/>
          </p:nvPr>
        </p:nvSpPr>
        <p:spPr>
          <a:xfrm>
            <a:off x="914400" y="1736727"/>
            <a:ext cx="10363200" cy="1920875"/>
          </a:xfrm>
        </p:spPr>
        <p:txBody>
          <a:bodyPr/>
          <a:lstStyle>
            <a:lvl1pPr>
              <a:defRPr sz="6000"/>
            </a:lvl1pPr>
          </a:lstStyle>
          <a:p>
            <a:pPr lvl="0"/>
            <a:r>
              <a:rPr lang="en-US" noProof="0"/>
              <a:t>Click to edit Master title style</a:t>
            </a:r>
          </a:p>
        </p:txBody>
      </p:sp>
      <p:sp>
        <p:nvSpPr>
          <p:cNvPr id="1332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1" name="Rectangle 13">
            <a:extLst>
              <a:ext uri="{FF2B5EF4-FFF2-40B4-BE49-F238E27FC236}">
                <a16:creationId xmlns:a16="http://schemas.microsoft.com/office/drawing/2014/main" id="{9095A1CC-FD98-FA48-9ED8-DF117198D782}"/>
              </a:ext>
            </a:extLst>
          </p:cNvPr>
          <p:cNvSpPr>
            <a:spLocks noGrp="1" noChangeArrowheads="1"/>
          </p:cNvSpPr>
          <p:nvPr>
            <p:ph type="dt" sz="quarter" idx="10"/>
          </p:nvPr>
        </p:nvSpPr>
        <p:spPr>
          <a:xfrm>
            <a:off x="609600" y="6248400"/>
            <a:ext cx="2844800" cy="476250"/>
          </a:xfrm>
        </p:spPr>
        <p:txBody>
          <a:bodyPr/>
          <a:lstStyle>
            <a:lvl1pPr>
              <a:defRPr>
                <a:cs typeface="Arial" panose="020B0604020202020204" pitchFamily="34" charset="0"/>
              </a:defRPr>
            </a:lvl1pPr>
          </a:lstStyle>
          <a:p>
            <a:pPr>
              <a:defRPr/>
            </a:pPr>
            <a:endParaRPr lang="en-US"/>
          </a:p>
        </p:txBody>
      </p:sp>
      <p:sp>
        <p:nvSpPr>
          <p:cNvPr id="12" name="Rectangle 14">
            <a:extLst>
              <a:ext uri="{FF2B5EF4-FFF2-40B4-BE49-F238E27FC236}">
                <a16:creationId xmlns:a16="http://schemas.microsoft.com/office/drawing/2014/main" id="{AC144F47-54C8-CDA3-561A-7CAE5A453116}"/>
              </a:ext>
            </a:extLst>
          </p:cNvPr>
          <p:cNvSpPr>
            <a:spLocks noGrp="1" noChangeArrowheads="1"/>
          </p:cNvSpPr>
          <p:nvPr>
            <p:ph type="ftr" sz="quarter" idx="11"/>
          </p:nvPr>
        </p:nvSpPr>
        <p:spPr>
          <a:xfrm>
            <a:off x="4165600" y="6251575"/>
            <a:ext cx="3860800" cy="476250"/>
          </a:xfrm>
        </p:spPr>
        <p:txBody>
          <a:bodyPr/>
          <a:lstStyle>
            <a:lvl1pPr>
              <a:defRPr>
                <a:cs typeface="Arial" panose="020B0604020202020204" pitchFamily="34" charset="0"/>
              </a:defRPr>
            </a:lvl1pPr>
          </a:lstStyle>
          <a:p>
            <a:pPr>
              <a:defRPr/>
            </a:pPr>
            <a:endParaRPr lang="en-US"/>
          </a:p>
        </p:txBody>
      </p:sp>
      <p:sp>
        <p:nvSpPr>
          <p:cNvPr id="13" name="Rectangle 15">
            <a:extLst>
              <a:ext uri="{FF2B5EF4-FFF2-40B4-BE49-F238E27FC236}">
                <a16:creationId xmlns:a16="http://schemas.microsoft.com/office/drawing/2014/main" id="{48B03DAF-0880-4E12-0356-CF97399767F9}"/>
              </a:ext>
            </a:extLst>
          </p:cNvPr>
          <p:cNvSpPr>
            <a:spLocks noGrp="1" noChangeArrowheads="1"/>
          </p:cNvSpPr>
          <p:nvPr>
            <p:ph type="sldNum" sz="quarter" idx="12"/>
          </p:nvPr>
        </p:nvSpPr>
        <p:spPr>
          <a:xfrm>
            <a:off x="8737600" y="6254750"/>
            <a:ext cx="2844800" cy="476250"/>
          </a:xfrm>
        </p:spPr>
        <p:txBody>
          <a:bodyPr/>
          <a:lstStyle>
            <a:lvl1pPr>
              <a:defRPr>
                <a:cs typeface="Arial" panose="020B0604020202020204" pitchFamily="34" charset="0"/>
              </a:defRPr>
            </a:lvl1pPr>
          </a:lstStyle>
          <a:p>
            <a:pPr>
              <a:defRPr/>
            </a:pPr>
            <a:fld id="{57CC94A9-75C2-4833-9D0B-48F2DE1F4029}" type="slidenum">
              <a:rPr lang="en-US"/>
              <a:pPr>
                <a:defRPr/>
              </a:pPr>
              <a:t>‹#›</a:t>
            </a:fld>
            <a:endParaRPr lang="en-US"/>
          </a:p>
        </p:txBody>
      </p:sp>
    </p:spTree>
    <p:extLst>
      <p:ext uri="{BB962C8B-B14F-4D97-AF65-F5344CB8AC3E}">
        <p14:creationId xmlns:p14="http://schemas.microsoft.com/office/powerpoint/2010/main" val="460760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55A03623-DFF8-152C-4678-A7F58358FA4D}"/>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F8B0FA2A-A2FE-D4B1-58F3-A38ECDB1A9E5}"/>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6D2A452-312C-4DA6-993C-648A542D7E92}" type="slidenum">
              <a:rPr lang="en-US"/>
              <a:pPr>
                <a:defRPr/>
              </a:pPr>
              <a:t>‹#›</a:t>
            </a:fld>
            <a:endParaRPr lang="en-US"/>
          </a:p>
        </p:txBody>
      </p:sp>
      <p:sp>
        <p:nvSpPr>
          <p:cNvPr id="6" name="Rectangle 14">
            <a:extLst>
              <a:ext uri="{FF2B5EF4-FFF2-40B4-BE49-F238E27FC236}">
                <a16:creationId xmlns:a16="http://schemas.microsoft.com/office/drawing/2014/main" id="{ECBD5560-3F8D-0B9A-A128-58D1B6044D8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22908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67348735-5410-1294-D249-B3AA0841982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D4071855-E0B2-C367-AC06-2B1F20AC4DB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7C47074C-3AAA-462E-AD54-2D457E4C254C}" type="slidenum">
              <a:rPr lang="en-US"/>
              <a:pPr>
                <a:defRPr/>
              </a:pPr>
              <a:t>‹#›</a:t>
            </a:fld>
            <a:endParaRPr lang="en-US"/>
          </a:p>
        </p:txBody>
      </p:sp>
      <p:sp>
        <p:nvSpPr>
          <p:cNvPr id="6" name="Rectangle 14">
            <a:extLst>
              <a:ext uri="{FF2B5EF4-FFF2-40B4-BE49-F238E27FC236}">
                <a16:creationId xmlns:a16="http://schemas.microsoft.com/office/drawing/2014/main" id="{A76CBA4C-996E-5A9F-50B2-A491D31BE79C}"/>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99862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569DF44F-AFA1-6186-8FB9-816117E32E80}"/>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3E5EDF99-C5B0-27A7-3606-97D7D19458D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32DABC41-1D69-4542-A776-54F9F1743529}" type="slidenum">
              <a:rPr lang="en-US"/>
              <a:pPr>
                <a:defRPr/>
              </a:pPr>
              <a:t>‹#›</a:t>
            </a:fld>
            <a:endParaRPr lang="en-US"/>
          </a:p>
        </p:txBody>
      </p:sp>
      <p:sp>
        <p:nvSpPr>
          <p:cNvPr id="7" name="Rectangle 14">
            <a:extLst>
              <a:ext uri="{FF2B5EF4-FFF2-40B4-BE49-F238E27FC236}">
                <a16:creationId xmlns:a16="http://schemas.microsoft.com/office/drawing/2014/main" id="{91E82100-16EA-9ACF-76B3-AFA06646BEA7}"/>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305567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D8AE25C0-AEF9-5618-F89E-6B91FB36503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8" name="Rectangle 3">
            <a:extLst>
              <a:ext uri="{FF2B5EF4-FFF2-40B4-BE49-F238E27FC236}">
                <a16:creationId xmlns:a16="http://schemas.microsoft.com/office/drawing/2014/main" id="{D258D66F-BE04-8351-D3DC-7C03DDF4CE4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4E9F3EC-4892-4AED-B2C9-39D989D62847}" type="slidenum">
              <a:rPr lang="en-US"/>
              <a:pPr>
                <a:defRPr/>
              </a:pPr>
              <a:t>‹#›</a:t>
            </a:fld>
            <a:endParaRPr lang="en-US"/>
          </a:p>
        </p:txBody>
      </p:sp>
      <p:sp>
        <p:nvSpPr>
          <p:cNvPr id="9" name="Rectangle 14">
            <a:extLst>
              <a:ext uri="{FF2B5EF4-FFF2-40B4-BE49-F238E27FC236}">
                <a16:creationId xmlns:a16="http://schemas.microsoft.com/office/drawing/2014/main" id="{49FAA3A5-EF49-3DCF-8175-5947CBC8447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37064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a:extLst>
              <a:ext uri="{FF2B5EF4-FFF2-40B4-BE49-F238E27FC236}">
                <a16:creationId xmlns:a16="http://schemas.microsoft.com/office/drawing/2014/main" id="{7E2F8190-AFD2-76D1-04A5-04E5B741230A}"/>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4" name="Slide Number Placeholder 2">
            <a:extLst>
              <a:ext uri="{FF2B5EF4-FFF2-40B4-BE49-F238E27FC236}">
                <a16:creationId xmlns:a16="http://schemas.microsoft.com/office/drawing/2014/main" id="{31673006-51CF-1F3B-19F9-FE0CF54F976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844BC2C-D134-4B99-BC9C-8A9ABE177E30}" type="slidenum">
              <a:rPr lang="en-US"/>
              <a:pPr>
                <a:defRPr/>
              </a:pPr>
              <a:t>‹#›</a:t>
            </a:fld>
            <a:endParaRPr lang="en-US"/>
          </a:p>
        </p:txBody>
      </p:sp>
      <p:sp>
        <p:nvSpPr>
          <p:cNvPr id="5" name="Rectangle 14">
            <a:extLst>
              <a:ext uri="{FF2B5EF4-FFF2-40B4-BE49-F238E27FC236}">
                <a16:creationId xmlns:a16="http://schemas.microsoft.com/office/drawing/2014/main" id="{13928AAB-29EF-BED1-1378-65156B42FB91}"/>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743346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20573D2-885D-F45F-D370-FEA349D77A53}"/>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3A00C2C9-BF77-C3C1-7C5F-722DAB665B5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F5B6976E-503A-4C10-B004-A79CF76818B1}" type="slidenum">
              <a:rPr lang="en-US"/>
              <a:pPr>
                <a:defRPr/>
              </a:pPr>
              <a:t>‹#›</a:t>
            </a:fld>
            <a:endParaRPr lang="en-US"/>
          </a:p>
        </p:txBody>
      </p:sp>
      <p:sp>
        <p:nvSpPr>
          <p:cNvPr id="4" name="Rectangle 14">
            <a:extLst>
              <a:ext uri="{FF2B5EF4-FFF2-40B4-BE49-F238E27FC236}">
                <a16:creationId xmlns:a16="http://schemas.microsoft.com/office/drawing/2014/main" id="{E634F46E-14E2-5B2D-6A2F-9CCF3986EC8D}"/>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085997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1"/>
            <a:ext cx="4011084"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2DF4416A-3BF5-F424-A8D7-DCCBD6074ED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F5429EE1-1848-3E8A-84B6-FCD11D45258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173039A8-B4A0-473B-8F8C-B5CAE2C7D350}" type="slidenum">
              <a:rPr lang="en-US"/>
              <a:pPr>
                <a:defRPr/>
              </a:pPr>
              <a:t>‹#›</a:t>
            </a:fld>
            <a:endParaRPr lang="en-US"/>
          </a:p>
        </p:txBody>
      </p:sp>
      <p:sp>
        <p:nvSpPr>
          <p:cNvPr id="7" name="Rectangle 14">
            <a:extLst>
              <a:ext uri="{FF2B5EF4-FFF2-40B4-BE49-F238E27FC236}">
                <a16:creationId xmlns:a16="http://schemas.microsoft.com/office/drawing/2014/main" id="{212D8D7D-C5B0-7780-2A50-5E5CC3C321BF}"/>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74752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80EE39F9-BB5C-BB11-C18C-F2C8044F506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B4105430-D1F4-7B45-ED37-4F06025EDAC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25BACA6-20F1-467E-AE26-5A599221B376}" type="slidenum">
              <a:rPr lang="en-US"/>
              <a:pPr>
                <a:defRPr/>
              </a:pPr>
              <a:t>‹#›</a:t>
            </a:fld>
            <a:endParaRPr lang="en-US"/>
          </a:p>
        </p:txBody>
      </p:sp>
      <p:sp>
        <p:nvSpPr>
          <p:cNvPr id="7" name="Rectangle 14">
            <a:extLst>
              <a:ext uri="{FF2B5EF4-FFF2-40B4-BE49-F238E27FC236}">
                <a16:creationId xmlns:a16="http://schemas.microsoft.com/office/drawing/2014/main" id="{04247B6F-D0FD-76B0-4AC1-77D9378FBAF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58089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3219E723-10E9-AC5A-0B57-17CE3AF37FF6}"/>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83313019-8633-861F-6399-55A6818D318C}"/>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44AB8D95-58DA-48A3-9CB7-9485400B73FE}" type="slidenum">
              <a:rPr lang="en-US"/>
              <a:pPr>
                <a:defRPr/>
              </a:pPr>
              <a:t>‹#›</a:t>
            </a:fld>
            <a:endParaRPr lang="en-US"/>
          </a:p>
        </p:txBody>
      </p:sp>
      <p:sp>
        <p:nvSpPr>
          <p:cNvPr id="6" name="Rectangle 14">
            <a:extLst>
              <a:ext uri="{FF2B5EF4-FFF2-40B4-BE49-F238E27FC236}">
                <a16:creationId xmlns:a16="http://schemas.microsoft.com/office/drawing/2014/main" id="{6D03EA7E-AA9E-B99A-1F29-E43E5EDFDDB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555078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A487404-A462-59EF-2E98-A2D21DDDCE2E}"/>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64E23EBB-2346-B7F2-9131-5C8F25C4AD10}"/>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7D5A7CE-FEEA-43D9-BA9F-AF4596F66E7D}" type="slidenum">
              <a:rPr lang="en-US"/>
              <a:pPr>
                <a:defRPr/>
              </a:pPr>
              <a:t>‹#›</a:t>
            </a:fld>
            <a:endParaRPr lang="en-US"/>
          </a:p>
        </p:txBody>
      </p:sp>
      <p:sp>
        <p:nvSpPr>
          <p:cNvPr id="6" name="Rectangle 14">
            <a:extLst>
              <a:ext uri="{FF2B5EF4-FFF2-40B4-BE49-F238E27FC236}">
                <a16:creationId xmlns:a16="http://schemas.microsoft.com/office/drawing/2014/main" id="{F92A0C33-013D-41F8-9E47-44BF1A162630}"/>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936000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CC42509-16E0-14E0-45BA-F02307A05D69}"/>
              </a:ext>
            </a:extLst>
          </p:cNvPr>
          <p:cNvSpPr>
            <a:spLocks noGrp="1" noChangeArrowheads="1"/>
          </p:cNvSpPr>
          <p:nvPr>
            <p:ph type="dt" sz="half" idx="2"/>
          </p:nvPr>
        </p:nvSpPr>
        <p:spPr bwMode="auto">
          <a:xfrm>
            <a:off x="609600" y="625157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solidFill>
                  <a:srgbClr val="FFFFFF"/>
                </a:solidFill>
                <a:latin typeface="Arial" charset="0"/>
                <a:cs typeface="Arial"/>
              </a:defRPr>
            </a:lvl1pPr>
          </a:lstStyle>
          <a:p>
            <a:pPr>
              <a:defRPr/>
            </a:pPr>
            <a:endParaRPr lang="en-US"/>
          </a:p>
        </p:txBody>
      </p:sp>
      <p:sp>
        <p:nvSpPr>
          <p:cNvPr id="12291" name="Rectangle 3">
            <a:extLst>
              <a:ext uri="{FF2B5EF4-FFF2-40B4-BE49-F238E27FC236}">
                <a16:creationId xmlns:a16="http://schemas.microsoft.com/office/drawing/2014/main" id="{6A3274EB-0277-97F5-D9EC-CF0849AD260A}"/>
              </a:ext>
            </a:extLst>
          </p:cNvPr>
          <p:cNvSpPr>
            <a:spLocks noGrp="1" noChangeArrowheads="1"/>
          </p:cNvSpPr>
          <p:nvPr>
            <p:ph type="sldNum" sz="quarter" idx="4"/>
          </p:nvPr>
        </p:nvSpPr>
        <p:spPr bwMode="auto">
          <a:xfrm>
            <a:off x="8737600" y="6248400"/>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solidFill>
                  <a:srgbClr val="FFFFFF"/>
                </a:solidFill>
                <a:latin typeface="Arial" charset="0"/>
                <a:cs typeface="Arial"/>
              </a:defRPr>
            </a:lvl1pPr>
          </a:lstStyle>
          <a:p>
            <a:pPr>
              <a:defRPr/>
            </a:pPr>
            <a:fld id="{EB465805-C197-440E-835B-3662846718D5}" type="slidenum">
              <a:rPr lang="en-US"/>
              <a:pPr>
                <a:defRPr/>
              </a:pPr>
              <a:t>‹#›</a:t>
            </a:fld>
            <a:endParaRPr lang="en-US"/>
          </a:p>
        </p:txBody>
      </p:sp>
      <p:grpSp>
        <p:nvGrpSpPr>
          <p:cNvPr id="7172" name="Group 4">
            <a:extLst>
              <a:ext uri="{FF2B5EF4-FFF2-40B4-BE49-F238E27FC236}">
                <a16:creationId xmlns:a16="http://schemas.microsoft.com/office/drawing/2014/main" id="{9AC2BE50-FA2D-A238-BAD5-180989C0D5DC}"/>
              </a:ext>
            </a:extLst>
          </p:cNvPr>
          <p:cNvGrpSpPr>
            <a:grpSpLocks/>
          </p:cNvGrpSpPr>
          <p:nvPr/>
        </p:nvGrpSpPr>
        <p:grpSpPr bwMode="auto">
          <a:xfrm>
            <a:off x="0" y="0"/>
            <a:ext cx="12187238" cy="6850063"/>
            <a:chOff x="0" y="0"/>
            <a:chExt cx="5758" cy="4315"/>
          </a:xfrm>
        </p:grpSpPr>
        <p:grpSp>
          <p:nvGrpSpPr>
            <p:cNvPr id="7176" name="Group 5">
              <a:extLst>
                <a:ext uri="{FF2B5EF4-FFF2-40B4-BE49-F238E27FC236}">
                  <a16:creationId xmlns:a16="http://schemas.microsoft.com/office/drawing/2014/main" id="{1A287CE7-AB1E-85B8-FBCF-407B1EF4E89C}"/>
                </a:ext>
              </a:extLst>
            </p:cNvPr>
            <p:cNvGrpSpPr>
              <a:grpSpLocks/>
            </p:cNvGrpSpPr>
            <p:nvPr userDrawn="1"/>
          </p:nvGrpSpPr>
          <p:grpSpPr bwMode="auto">
            <a:xfrm>
              <a:off x="1728" y="2230"/>
              <a:ext cx="4027" cy="2085"/>
              <a:chOff x="1728" y="2230"/>
              <a:chExt cx="4027" cy="2085"/>
            </a:xfrm>
          </p:grpSpPr>
          <p:sp>
            <p:nvSpPr>
              <p:cNvPr id="12294" name="Freeform 6">
                <a:extLst>
                  <a:ext uri="{FF2B5EF4-FFF2-40B4-BE49-F238E27FC236}">
                    <a16:creationId xmlns:a16="http://schemas.microsoft.com/office/drawing/2014/main" id="{28CA634F-93A0-9B02-29D1-910536ABF091}"/>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12295" name="Freeform 7">
                <a:extLst>
                  <a:ext uri="{FF2B5EF4-FFF2-40B4-BE49-F238E27FC236}">
                    <a16:creationId xmlns:a16="http://schemas.microsoft.com/office/drawing/2014/main" id="{B28EE21B-648F-92B1-8F12-6E0D8132A5AE}"/>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12296" name="Freeform 8">
                <a:extLst>
                  <a:ext uri="{FF2B5EF4-FFF2-40B4-BE49-F238E27FC236}">
                    <a16:creationId xmlns:a16="http://schemas.microsoft.com/office/drawing/2014/main" id="{E779726D-2675-9A76-122F-840DA2338BA5}"/>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7182" name="Freeform 9">
                <a:extLst>
                  <a:ext uri="{FF2B5EF4-FFF2-40B4-BE49-F238E27FC236}">
                    <a16:creationId xmlns:a16="http://schemas.microsoft.com/office/drawing/2014/main" id="{3D79A234-5FA2-A85D-2F14-A5722DB5AADE}"/>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8" name="Freeform 10">
                <a:extLst>
                  <a:ext uri="{FF2B5EF4-FFF2-40B4-BE49-F238E27FC236}">
                    <a16:creationId xmlns:a16="http://schemas.microsoft.com/office/drawing/2014/main" id="{E6174B9E-8E86-409D-B284-FBB306118271}"/>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12299" name="Freeform 11">
              <a:extLst>
                <a:ext uri="{FF2B5EF4-FFF2-40B4-BE49-F238E27FC236}">
                  <a16:creationId xmlns:a16="http://schemas.microsoft.com/office/drawing/2014/main" id="{1F4FEF55-DE29-0379-BDAD-05A10BACA61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7178" name="Freeform 12">
              <a:extLst>
                <a:ext uri="{FF2B5EF4-FFF2-40B4-BE49-F238E27FC236}">
                  <a16:creationId xmlns:a16="http://schemas.microsoft.com/office/drawing/2014/main" id="{FD15C323-4169-7862-CFD0-659113BCD95D}"/>
                </a:ext>
              </a:extLst>
            </p:cNvPr>
            <p:cNvSpPr>
              <a:spLocks/>
            </p:cNvSpPr>
            <p:nvPr/>
          </p:nvSpPr>
          <p:spPr bwMode="hidden">
            <a:xfrm>
              <a:off x="0" y="0"/>
              <a:ext cx="5758" cy="1776"/>
            </a:xfrm>
            <a:custGeom>
              <a:avLst/>
              <a:gdLst>
                <a:gd name="T0" fmla="*/ 0 w 5740"/>
                <a:gd name="T1" fmla="*/ 0 h 1906"/>
                <a:gd name="T2" fmla="*/ 0 w 5740"/>
                <a:gd name="T3" fmla="*/ 376 h 1906"/>
                <a:gd name="T4" fmla="*/ 6168 w 5740"/>
                <a:gd name="T5" fmla="*/ 376 h 1906"/>
                <a:gd name="T6" fmla="*/ 616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301" name="Rectangle 13">
            <a:extLst>
              <a:ext uri="{FF2B5EF4-FFF2-40B4-BE49-F238E27FC236}">
                <a16:creationId xmlns:a16="http://schemas.microsoft.com/office/drawing/2014/main" id="{87139C9A-BD52-42B2-CE35-72E5D480E33F}"/>
              </a:ext>
            </a:extLst>
          </p:cNvPr>
          <p:cNvSpPr>
            <a:spLocks noGrp="1" noRot="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302" name="Rectangle 14">
            <a:extLst>
              <a:ext uri="{FF2B5EF4-FFF2-40B4-BE49-F238E27FC236}">
                <a16:creationId xmlns:a16="http://schemas.microsoft.com/office/drawing/2014/main" id="{29322D61-5B39-D61B-182F-CE64873E308A}"/>
              </a:ext>
            </a:extLst>
          </p:cNvPr>
          <p:cNvSpPr>
            <a:spLocks noGrp="1" noChangeArrowheads="1"/>
          </p:cNvSpPr>
          <p:nvPr>
            <p:ph type="ftr" sz="quarter" idx="3"/>
          </p:nvPr>
        </p:nvSpPr>
        <p:spPr bwMode="auto">
          <a:xfrm>
            <a:off x="4165600" y="6248400"/>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solidFill>
                  <a:srgbClr val="FFFFFF"/>
                </a:solidFill>
                <a:latin typeface="Arial" charset="0"/>
                <a:cs typeface="Arial"/>
              </a:defRPr>
            </a:lvl1pPr>
          </a:lstStyle>
          <a:p>
            <a:pPr>
              <a:defRPr/>
            </a:pPr>
            <a:endParaRPr lang="en-US"/>
          </a:p>
        </p:txBody>
      </p:sp>
      <p:sp>
        <p:nvSpPr>
          <p:cNvPr id="12303" name="Rectangle 15">
            <a:extLst>
              <a:ext uri="{FF2B5EF4-FFF2-40B4-BE49-F238E27FC236}">
                <a16:creationId xmlns:a16="http://schemas.microsoft.com/office/drawing/2014/main" id="{FE3453A1-3570-FF46-9F2B-B0BB6033F9C7}"/>
              </a:ext>
            </a:extLst>
          </p:cNvPr>
          <p:cNvSpPr>
            <a:spLocks noGrp="1" noChangeArrowheads="1"/>
          </p:cNvSpPr>
          <p:nvPr>
            <p:ph type="body" idx="1"/>
          </p:nvPr>
        </p:nvSpPr>
        <p:spPr bwMode="auto">
          <a:xfrm>
            <a:off x="609600" y="1600200"/>
            <a:ext cx="109728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4592200"/>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177"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353"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53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706"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1313" indent="-341313"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1363" indent="-284163"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1413" indent="-227013"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598613" indent="-227013"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5813" indent="-227013"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47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648"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8825"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00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DD7D6-ACAE-4302-A65A-E84D33FA7588}"/>
              </a:ext>
            </a:extLst>
          </p:cNvPr>
          <p:cNvSpPr>
            <a:spLocks noGrp="1"/>
          </p:cNvSpPr>
          <p:nvPr>
            <p:ph type="title"/>
          </p:nvPr>
        </p:nvSpPr>
        <p:spPr>
          <a:xfrm>
            <a:off x="609601" y="274637"/>
            <a:ext cx="4865914" cy="5538333"/>
          </a:xfrm>
        </p:spPr>
        <p:txBody>
          <a:bodyPr/>
          <a:lstStyle/>
          <a:p>
            <a:r>
              <a:rPr lang="en-US" dirty="0"/>
              <a:t>1 Thessalonians III</a:t>
            </a:r>
            <a:br>
              <a:rPr lang="en-US" dirty="0"/>
            </a:br>
            <a:r>
              <a:rPr lang="en-US" dirty="0"/>
              <a:t>Our Joy, Our Glory, Our Crown</a:t>
            </a:r>
          </a:p>
        </p:txBody>
      </p:sp>
      <p:sp>
        <p:nvSpPr>
          <p:cNvPr id="3" name="Content Placeholder 2">
            <a:extLst>
              <a:ext uri="{FF2B5EF4-FFF2-40B4-BE49-F238E27FC236}">
                <a16:creationId xmlns:a16="http://schemas.microsoft.com/office/drawing/2014/main" id="{3F9D99AB-0BD2-64F2-9A5D-377BFD4A5F4A}"/>
              </a:ext>
            </a:extLst>
          </p:cNvPr>
          <p:cNvSpPr>
            <a:spLocks noGrp="1"/>
          </p:cNvSpPr>
          <p:nvPr>
            <p:ph idx="1"/>
          </p:nvPr>
        </p:nvSpPr>
        <p:spPr>
          <a:xfrm>
            <a:off x="2220686" y="5312229"/>
            <a:ext cx="1349828" cy="813933"/>
          </a:xfrm>
        </p:spPr>
        <p:txBody>
          <a:bodyPr/>
          <a:lstStyle/>
          <a:p>
            <a:pPr marL="0" indent="0">
              <a:buNone/>
            </a:pPr>
            <a:endParaRPr lang="en-US" sz="3600" b="1" dirty="0"/>
          </a:p>
        </p:txBody>
      </p:sp>
      <p:pic>
        <p:nvPicPr>
          <p:cNvPr id="5" name="Picture 4">
            <a:extLst>
              <a:ext uri="{FF2B5EF4-FFF2-40B4-BE49-F238E27FC236}">
                <a16:creationId xmlns:a16="http://schemas.microsoft.com/office/drawing/2014/main" id="{37D41488-D991-DF7E-63BF-41B2FD37FFDC}"/>
              </a:ext>
            </a:extLst>
          </p:cNvPr>
          <p:cNvPicPr>
            <a:picLocks noChangeAspect="1"/>
          </p:cNvPicPr>
          <p:nvPr/>
        </p:nvPicPr>
        <p:blipFill>
          <a:blip r:embed="rId2"/>
          <a:stretch>
            <a:fillRect/>
          </a:stretch>
        </p:blipFill>
        <p:spPr>
          <a:xfrm>
            <a:off x="6482442" y="148330"/>
            <a:ext cx="5437415" cy="6823956"/>
          </a:xfrm>
          <a:prstGeom prst="rect">
            <a:avLst/>
          </a:prstGeom>
        </p:spPr>
      </p:pic>
    </p:spTree>
    <p:extLst>
      <p:ext uri="{BB962C8B-B14F-4D97-AF65-F5344CB8AC3E}">
        <p14:creationId xmlns:p14="http://schemas.microsoft.com/office/powerpoint/2010/main" val="3731600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82B2E-7F21-FDC6-7EED-9CA2E44B2B19}"/>
              </a:ext>
            </a:extLst>
          </p:cNvPr>
          <p:cNvSpPr>
            <a:spLocks noGrp="1"/>
          </p:cNvSpPr>
          <p:nvPr>
            <p:ph type="title"/>
          </p:nvPr>
        </p:nvSpPr>
        <p:spPr/>
        <p:txBody>
          <a:bodyPr/>
          <a:lstStyle/>
          <a:p>
            <a:r>
              <a:rPr lang="en-US" dirty="0"/>
              <a:t>Background to 1 Thessalonians</a:t>
            </a:r>
          </a:p>
        </p:txBody>
      </p:sp>
      <p:sp>
        <p:nvSpPr>
          <p:cNvPr id="3" name="Content Placeholder 2">
            <a:extLst>
              <a:ext uri="{FF2B5EF4-FFF2-40B4-BE49-F238E27FC236}">
                <a16:creationId xmlns:a16="http://schemas.microsoft.com/office/drawing/2014/main" id="{5214E7B1-7891-F7E5-C754-13C3C133B004}"/>
              </a:ext>
            </a:extLst>
          </p:cNvPr>
          <p:cNvSpPr>
            <a:spLocks noGrp="1"/>
          </p:cNvSpPr>
          <p:nvPr>
            <p:ph idx="1"/>
          </p:nvPr>
        </p:nvSpPr>
        <p:spPr/>
        <p:txBody>
          <a:bodyPr/>
          <a:lstStyle/>
          <a:p>
            <a:pPr marL="0" indent="0">
              <a:buNone/>
            </a:pPr>
            <a:r>
              <a:rPr lang="en-US" b="1" dirty="0"/>
              <a:t>Written from Athens or Corinth  AD 51-52</a:t>
            </a:r>
          </a:p>
          <a:p>
            <a:pPr marL="0" indent="0">
              <a:buNone/>
            </a:pPr>
            <a:endParaRPr lang="en-US" b="1" dirty="0"/>
          </a:p>
          <a:p>
            <a:pPr marL="0" indent="0">
              <a:buNone/>
            </a:pPr>
            <a:r>
              <a:rPr lang="en-US" b="1" dirty="0"/>
              <a:t>The first book of the New Testament written.</a:t>
            </a:r>
          </a:p>
          <a:p>
            <a:pPr marL="0" indent="0">
              <a:buNone/>
            </a:pPr>
            <a:endParaRPr lang="en-US" b="1" dirty="0"/>
          </a:p>
          <a:p>
            <a:pPr marL="0" indent="0">
              <a:buNone/>
            </a:pPr>
            <a:r>
              <a:rPr lang="en-US" b="1" dirty="0"/>
              <a:t>Purpose:  To commend to encourage and to instruct the very young church in Thessalonica.</a:t>
            </a:r>
          </a:p>
        </p:txBody>
      </p:sp>
    </p:spTree>
    <p:extLst>
      <p:ext uri="{BB962C8B-B14F-4D97-AF65-F5344CB8AC3E}">
        <p14:creationId xmlns:p14="http://schemas.microsoft.com/office/powerpoint/2010/main" val="1439212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E43B7-8DB1-53B2-6BE4-B55E302DAF73}"/>
              </a:ext>
            </a:extLst>
          </p:cNvPr>
          <p:cNvSpPr>
            <a:spLocks noGrp="1"/>
          </p:cNvSpPr>
          <p:nvPr>
            <p:ph type="title"/>
          </p:nvPr>
        </p:nvSpPr>
        <p:spPr>
          <a:xfrm>
            <a:off x="631370" y="274637"/>
            <a:ext cx="10951029" cy="1989591"/>
          </a:xfrm>
        </p:spPr>
        <p:txBody>
          <a:bodyPr/>
          <a:lstStyle/>
          <a:p>
            <a:r>
              <a:rPr lang="en-US" dirty="0"/>
              <a:t>Paul Notices Three Very Good Things In the Church in Thessalonica</a:t>
            </a:r>
          </a:p>
        </p:txBody>
      </p:sp>
      <p:sp>
        <p:nvSpPr>
          <p:cNvPr id="3" name="Content Placeholder 2">
            <a:extLst>
              <a:ext uri="{FF2B5EF4-FFF2-40B4-BE49-F238E27FC236}">
                <a16:creationId xmlns:a16="http://schemas.microsoft.com/office/drawing/2014/main" id="{8F376D7B-0428-FB1B-42F4-48D1DCDDEA13}"/>
              </a:ext>
            </a:extLst>
          </p:cNvPr>
          <p:cNvSpPr>
            <a:spLocks noGrp="1"/>
          </p:cNvSpPr>
          <p:nvPr>
            <p:ph idx="1"/>
          </p:nvPr>
        </p:nvSpPr>
        <p:spPr>
          <a:xfrm>
            <a:off x="2111828" y="2373086"/>
            <a:ext cx="7681395" cy="3753077"/>
          </a:xfrm>
        </p:spPr>
        <p:txBody>
          <a:bodyPr/>
          <a:lstStyle/>
          <a:p>
            <a:pPr marL="0" indent="0">
              <a:buNone/>
            </a:pPr>
            <a:r>
              <a:rPr lang="en-US" sz="3600" b="1" dirty="0"/>
              <a:t>1. Their work produced by faith.</a:t>
            </a:r>
          </a:p>
          <a:p>
            <a:pPr marL="0" indent="0">
              <a:buNone/>
            </a:pPr>
            <a:endParaRPr lang="en-US" sz="1400" b="1" dirty="0"/>
          </a:p>
          <a:p>
            <a:pPr marL="0" indent="0">
              <a:buNone/>
            </a:pPr>
            <a:r>
              <a:rPr lang="en-US" sz="3600" b="1" dirty="0"/>
              <a:t>2. Their </a:t>
            </a:r>
            <a:r>
              <a:rPr lang="en-US" sz="3600" b="1" dirty="0" err="1"/>
              <a:t>laber</a:t>
            </a:r>
            <a:r>
              <a:rPr lang="en-US" sz="3600" b="1" dirty="0"/>
              <a:t> prompted by love.</a:t>
            </a:r>
          </a:p>
          <a:p>
            <a:pPr marL="0" indent="0">
              <a:buNone/>
            </a:pPr>
            <a:endParaRPr lang="en-US" sz="1400" b="1" dirty="0"/>
          </a:p>
          <a:p>
            <a:pPr marL="0" indent="0">
              <a:buNone/>
            </a:pPr>
            <a:r>
              <a:rPr lang="en-US" sz="3600" b="1" dirty="0"/>
              <a:t>3. Their endurance inspired by hope in our Lord Jesus Christ.</a:t>
            </a:r>
          </a:p>
        </p:txBody>
      </p:sp>
    </p:spTree>
    <p:extLst>
      <p:ext uri="{BB962C8B-B14F-4D97-AF65-F5344CB8AC3E}">
        <p14:creationId xmlns:p14="http://schemas.microsoft.com/office/powerpoint/2010/main" val="613805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4BDD-E244-E8BA-734B-6BDE2C452AC7}"/>
              </a:ext>
            </a:extLst>
          </p:cNvPr>
          <p:cNvSpPr>
            <a:spLocks noGrp="1"/>
          </p:cNvSpPr>
          <p:nvPr>
            <p:ph type="title"/>
          </p:nvPr>
        </p:nvSpPr>
        <p:spPr/>
        <p:txBody>
          <a:bodyPr/>
          <a:lstStyle/>
          <a:p>
            <a:r>
              <a:rPr lang="en-US" dirty="0"/>
              <a:t>1 Thess 2:7-12  We Are Family</a:t>
            </a:r>
          </a:p>
        </p:txBody>
      </p:sp>
      <p:sp>
        <p:nvSpPr>
          <p:cNvPr id="3" name="Content Placeholder 2">
            <a:extLst>
              <a:ext uri="{FF2B5EF4-FFF2-40B4-BE49-F238E27FC236}">
                <a16:creationId xmlns:a16="http://schemas.microsoft.com/office/drawing/2014/main" id="{C6DF35E7-55E3-ECA0-4473-68EF56A9C92F}"/>
              </a:ext>
            </a:extLst>
          </p:cNvPr>
          <p:cNvSpPr>
            <a:spLocks noGrp="1"/>
          </p:cNvSpPr>
          <p:nvPr>
            <p:ph idx="1"/>
          </p:nvPr>
        </p:nvSpPr>
        <p:spPr>
          <a:xfrm>
            <a:off x="1524000" y="2057400"/>
            <a:ext cx="10058400" cy="4068763"/>
          </a:xfrm>
        </p:spPr>
        <p:txBody>
          <a:bodyPr/>
          <a:lstStyle/>
          <a:p>
            <a:pPr marL="0" indent="0">
              <a:buNone/>
            </a:pPr>
            <a:r>
              <a:rPr lang="en-US" sz="3600" b="1" dirty="0"/>
              <a:t>We were like children among you.</a:t>
            </a:r>
          </a:p>
          <a:p>
            <a:pPr marL="0" indent="0">
              <a:buNone/>
            </a:pPr>
            <a:endParaRPr lang="en-US" sz="3600" b="1" dirty="0"/>
          </a:p>
          <a:p>
            <a:pPr marL="0" indent="0">
              <a:buNone/>
            </a:pPr>
            <a:r>
              <a:rPr lang="en-US" sz="3600" b="1" dirty="0"/>
              <a:t>We were like a nursing mother among you.</a:t>
            </a:r>
          </a:p>
          <a:p>
            <a:pPr marL="0" indent="0">
              <a:buNone/>
            </a:pPr>
            <a:endParaRPr lang="en-US" sz="3600" b="1" dirty="0"/>
          </a:p>
          <a:p>
            <a:pPr marL="0" indent="0">
              <a:buNone/>
            </a:pPr>
            <a:r>
              <a:rPr lang="en-US" sz="3600" b="1" dirty="0"/>
              <a:t>We were like a father among you.</a:t>
            </a:r>
          </a:p>
        </p:txBody>
      </p:sp>
    </p:spTree>
    <p:extLst>
      <p:ext uri="{BB962C8B-B14F-4D97-AF65-F5344CB8AC3E}">
        <p14:creationId xmlns:p14="http://schemas.microsoft.com/office/powerpoint/2010/main" val="1024394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8C8F0-A15F-4886-992B-B96BECDAC215}"/>
              </a:ext>
            </a:extLst>
          </p:cNvPr>
          <p:cNvSpPr>
            <a:spLocks noGrp="1"/>
          </p:cNvSpPr>
          <p:nvPr>
            <p:ph type="title"/>
          </p:nvPr>
        </p:nvSpPr>
        <p:spPr/>
        <p:txBody>
          <a:bodyPr/>
          <a:lstStyle/>
          <a:p>
            <a:r>
              <a:rPr lang="en-US" dirty="0"/>
              <a:t>Our Joy, Our Glory and Our Crown</a:t>
            </a:r>
          </a:p>
        </p:txBody>
      </p:sp>
      <p:sp>
        <p:nvSpPr>
          <p:cNvPr id="3" name="Content Placeholder 2">
            <a:extLst>
              <a:ext uri="{FF2B5EF4-FFF2-40B4-BE49-F238E27FC236}">
                <a16:creationId xmlns:a16="http://schemas.microsoft.com/office/drawing/2014/main" id="{D80AE83C-1C29-F938-1501-5F828DA61CA0}"/>
              </a:ext>
            </a:extLst>
          </p:cNvPr>
          <p:cNvSpPr>
            <a:spLocks noGrp="1"/>
          </p:cNvSpPr>
          <p:nvPr>
            <p:ph idx="1"/>
          </p:nvPr>
        </p:nvSpPr>
        <p:spPr>
          <a:xfrm>
            <a:off x="609600" y="1600200"/>
            <a:ext cx="4666488" cy="4525963"/>
          </a:xfrm>
        </p:spPr>
        <p:txBody>
          <a:bodyPr/>
          <a:lstStyle/>
          <a:p>
            <a:pPr marL="0" indent="0">
              <a:buNone/>
            </a:pPr>
            <a:r>
              <a:rPr lang="en-US" b="1" dirty="0"/>
              <a:t>1 Thessalonians 2:13-16</a:t>
            </a:r>
          </a:p>
          <a:p>
            <a:pPr marL="0" indent="0">
              <a:buNone/>
            </a:pPr>
            <a:r>
              <a:rPr lang="en-US" b="1" dirty="0"/>
              <a:t>The Word of God</a:t>
            </a:r>
          </a:p>
          <a:p>
            <a:pPr marL="0" indent="0">
              <a:buNone/>
            </a:pPr>
            <a:endParaRPr lang="en-US" b="1" dirty="0"/>
          </a:p>
          <a:p>
            <a:pPr marL="0" indent="0">
              <a:buNone/>
            </a:pPr>
            <a:r>
              <a:rPr lang="en-US" b="1" dirty="0"/>
              <a:t>We are a Jesus Church</a:t>
            </a:r>
          </a:p>
          <a:p>
            <a:pPr marL="0" indent="0">
              <a:buNone/>
            </a:pPr>
            <a:endParaRPr lang="en-US" b="1" dirty="0"/>
          </a:p>
          <a:p>
            <a:pPr marL="0" indent="0">
              <a:buNone/>
            </a:pPr>
            <a:r>
              <a:rPr lang="en-US" b="1" dirty="0"/>
              <a:t>But, we are also a Bible Church</a:t>
            </a:r>
          </a:p>
        </p:txBody>
      </p:sp>
      <p:pic>
        <p:nvPicPr>
          <p:cNvPr id="5" name="Picture 4">
            <a:extLst>
              <a:ext uri="{FF2B5EF4-FFF2-40B4-BE49-F238E27FC236}">
                <a16:creationId xmlns:a16="http://schemas.microsoft.com/office/drawing/2014/main" id="{9E344A41-2ED0-4623-3CBE-B6B5A8378230}"/>
              </a:ext>
            </a:extLst>
          </p:cNvPr>
          <p:cNvPicPr>
            <a:picLocks noChangeAspect="1"/>
          </p:cNvPicPr>
          <p:nvPr/>
        </p:nvPicPr>
        <p:blipFill>
          <a:blip r:embed="rId2"/>
          <a:stretch>
            <a:fillRect/>
          </a:stretch>
        </p:blipFill>
        <p:spPr>
          <a:xfrm>
            <a:off x="5505450" y="1773936"/>
            <a:ext cx="6076950" cy="4572000"/>
          </a:xfrm>
          <a:prstGeom prst="rect">
            <a:avLst/>
          </a:prstGeom>
        </p:spPr>
      </p:pic>
    </p:spTree>
    <p:extLst>
      <p:ext uri="{BB962C8B-B14F-4D97-AF65-F5344CB8AC3E}">
        <p14:creationId xmlns:p14="http://schemas.microsoft.com/office/powerpoint/2010/main" val="3517317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F7A4-14E0-2244-47BF-277988D90F30}"/>
              </a:ext>
            </a:extLst>
          </p:cNvPr>
          <p:cNvSpPr>
            <a:spLocks noGrp="1"/>
          </p:cNvSpPr>
          <p:nvPr>
            <p:ph type="title"/>
          </p:nvPr>
        </p:nvSpPr>
        <p:spPr/>
        <p:txBody>
          <a:bodyPr/>
          <a:lstStyle/>
          <a:p>
            <a:r>
              <a:rPr lang="en-US" dirty="0"/>
              <a:t>1 Thessalonians 2:17-3:5</a:t>
            </a:r>
          </a:p>
        </p:txBody>
      </p:sp>
      <p:sp>
        <p:nvSpPr>
          <p:cNvPr id="3" name="Content Placeholder 2">
            <a:extLst>
              <a:ext uri="{FF2B5EF4-FFF2-40B4-BE49-F238E27FC236}">
                <a16:creationId xmlns:a16="http://schemas.microsoft.com/office/drawing/2014/main" id="{4B97F2F7-A45B-4BCD-0B34-7B8E68A1ED76}"/>
              </a:ext>
            </a:extLst>
          </p:cNvPr>
          <p:cNvSpPr>
            <a:spLocks noGrp="1"/>
          </p:cNvSpPr>
          <p:nvPr>
            <p:ph idx="1"/>
          </p:nvPr>
        </p:nvSpPr>
        <p:spPr>
          <a:xfrm>
            <a:off x="1344168" y="1993392"/>
            <a:ext cx="9756648" cy="4132771"/>
          </a:xfrm>
        </p:spPr>
        <p:txBody>
          <a:bodyPr/>
          <a:lstStyle/>
          <a:p>
            <a:pPr marL="0" indent="0">
              <a:buNone/>
            </a:pPr>
            <a:r>
              <a:rPr lang="en-US" b="1" dirty="0"/>
              <a:t>Like being orphaned.</a:t>
            </a:r>
          </a:p>
          <a:p>
            <a:pPr marL="0" indent="0">
              <a:buNone/>
            </a:pPr>
            <a:r>
              <a:rPr lang="en-US" b="1" dirty="0"/>
              <a:t>Intense longing.</a:t>
            </a:r>
          </a:p>
          <a:p>
            <a:pPr marL="0" indent="0">
              <a:buNone/>
            </a:pPr>
            <a:endParaRPr lang="en-US" b="1" dirty="0"/>
          </a:p>
          <a:p>
            <a:pPr marL="0" indent="0">
              <a:buNone/>
            </a:pPr>
            <a:r>
              <a:rPr lang="en-US" b="1" dirty="0"/>
              <a:t>For what is our hope, our joy, or the crown in which we will glory in the presence of our Lord Jesus when he comes?  Is it not you?  Indeed, you are our glory and joy.</a:t>
            </a:r>
          </a:p>
        </p:txBody>
      </p:sp>
    </p:spTree>
    <p:extLst>
      <p:ext uri="{BB962C8B-B14F-4D97-AF65-F5344CB8AC3E}">
        <p14:creationId xmlns:p14="http://schemas.microsoft.com/office/powerpoint/2010/main" val="1650658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89051-3B10-9010-11C5-C55DA2854E73}"/>
              </a:ext>
            </a:extLst>
          </p:cNvPr>
          <p:cNvSpPr>
            <a:spLocks noGrp="1"/>
          </p:cNvSpPr>
          <p:nvPr>
            <p:ph type="title"/>
          </p:nvPr>
        </p:nvSpPr>
        <p:spPr>
          <a:xfrm>
            <a:off x="609600" y="402770"/>
            <a:ext cx="4702629" cy="1014867"/>
          </a:xfrm>
        </p:spPr>
        <p:txBody>
          <a:bodyPr/>
          <a:lstStyle/>
          <a:p>
            <a:endParaRPr lang="en-US" dirty="0"/>
          </a:p>
        </p:txBody>
      </p:sp>
      <p:sp>
        <p:nvSpPr>
          <p:cNvPr id="3" name="Content Placeholder 2">
            <a:extLst>
              <a:ext uri="{FF2B5EF4-FFF2-40B4-BE49-F238E27FC236}">
                <a16:creationId xmlns:a16="http://schemas.microsoft.com/office/drawing/2014/main" id="{EB79828F-352D-36BB-DD06-55C6C143CDFB}"/>
              </a:ext>
            </a:extLst>
          </p:cNvPr>
          <p:cNvSpPr>
            <a:spLocks noGrp="1"/>
          </p:cNvSpPr>
          <p:nvPr>
            <p:ph idx="1"/>
          </p:nvPr>
        </p:nvSpPr>
        <p:spPr>
          <a:xfrm>
            <a:off x="849956" y="1691640"/>
            <a:ext cx="5246044" cy="4955731"/>
          </a:xfrm>
        </p:spPr>
        <p:txBody>
          <a:bodyPr/>
          <a:lstStyle/>
          <a:p>
            <a:pPr marL="0" indent="0">
              <a:buNone/>
            </a:pPr>
            <a:r>
              <a:rPr lang="en-US" b="1" dirty="0"/>
              <a:t>“I thought Jesus was our hope, our joy, our glory and our crown.”</a:t>
            </a:r>
          </a:p>
          <a:p>
            <a:pPr marL="0" indent="0">
              <a:buNone/>
            </a:pPr>
            <a:endParaRPr lang="en-US" b="1" dirty="0"/>
          </a:p>
          <a:p>
            <a:pPr marL="0" indent="0">
              <a:buNone/>
            </a:pPr>
            <a:r>
              <a:rPr lang="en-US" b="1" dirty="0"/>
              <a:t>True, but you are the frosting on the cake!</a:t>
            </a:r>
          </a:p>
        </p:txBody>
      </p:sp>
      <p:pic>
        <p:nvPicPr>
          <p:cNvPr id="5" name="Picture 4">
            <a:extLst>
              <a:ext uri="{FF2B5EF4-FFF2-40B4-BE49-F238E27FC236}">
                <a16:creationId xmlns:a16="http://schemas.microsoft.com/office/drawing/2014/main" id="{67710F93-FEC9-BD28-98ED-15F84FACDE2C}"/>
              </a:ext>
            </a:extLst>
          </p:cNvPr>
          <p:cNvPicPr>
            <a:picLocks noChangeAspect="1"/>
          </p:cNvPicPr>
          <p:nvPr/>
        </p:nvPicPr>
        <p:blipFill>
          <a:blip r:embed="rId2"/>
          <a:stretch>
            <a:fillRect/>
          </a:stretch>
        </p:blipFill>
        <p:spPr>
          <a:xfrm>
            <a:off x="6879773" y="-506186"/>
            <a:ext cx="4909457" cy="7364186"/>
          </a:xfrm>
          <a:prstGeom prst="rect">
            <a:avLst/>
          </a:prstGeom>
        </p:spPr>
      </p:pic>
    </p:spTree>
    <p:extLst>
      <p:ext uri="{BB962C8B-B14F-4D97-AF65-F5344CB8AC3E}">
        <p14:creationId xmlns:p14="http://schemas.microsoft.com/office/powerpoint/2010/main" val="3674421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B14D5-F39A-9EE8-7244-90F8C73534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2A5115-1EFC-C106-C685-EDD62C578BFC}"/>
              </a:ext>
            </a:extLst>
          </p:cNvPr>
          <p:cNvSpPr>
            <a:spLocks noGrp="1"/>
          </p:cNvSpPr>
          <p:nvPr>
            <p:ph idx="1"/>
          </p:nvPr>
        </p:nvSpPr>
        <p:spPr>
          <a:xfrm>
            <a:off x="7903029" y="2275113"/>
            <a:ext cx="4027714" cy="3851049"/>
          </a:xfrm>
        </p:spPr>
        <p:txBody>
          <a:bodyPr/>
          <a:lstStyle/>
          <a:p>
            <a:pPr marL="0" indent="0">
              <a:buNone/>
            </a:pPr>
            <a:r>
              <a:rPr lang="en-US" b="1" dirty="0"/>
              <a:t>On Judgment Day, You are Our Hope, Our Joy, Our Glory and our Crown</a:t>
            </a:r>
          </a:p>
        </p:txBody>
      </p:sp>
      <p:pic>
        <p:nvPicPr>
          <p:cNvPr id="10" name="Picture 9">
            <a:extLst>
              <a:ext uri="{FF2B5EF4-FFF2-40B4-BE49-F238E27FC236}">
                <a16:creationId xmlns:a16="http://schemas.microsoft.com/office/drawing/2014/main" id="{1C10011B-13BD-6DAF-35C0-85DFC3753992}"/>
              </a:ext>
            </a:extLst>
          </p:cNvPr>
          <p:cNvPicPr>
            <a:picLocks noChangeAspect="1"/>
          </p:cNvPicPr>
          <p:nvPr/>
        </p:nvPicPr>
        <p:blipFill>
          <a:blip r:embed="rId2"/>
          <a:stretch>
            <a:fillRect/>
          </a:stretch>
        </p:blipFill>
        <p:spPr>
          <a:xfrm>
            <a:off x="261257" y="846138"/>
            <a:ext cx="7217229" cy="5412922"/>
          </a:xfrm>
          <a:prstGeom prst="rect">
            <a:avLst/>
          </a:prstGeom>
        </p:spPr>
      </p:pic>
    </p:spTree>
    <p:extLst>
      <p:ext uri="{BB962C8B-B14F-4D97-AF65-F5344CB8AC3E}">
        <p14:creationId xmlns:p14="http://schemas.microsoft.com/office/powerpoint/2010/main" val="2073002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E5625-81AA-CAEA-831E-42F041EDFD20}"/>
              </a:ext>
            </a:extLst>
          </p:cNvPr>
          <p:cNvSpPr>
            <a:spLocks noGrp="1"/>
          </p:cNvSpPr>
          <p:nvPr>
            <p:ph type="title"/>
          </p:nvPr>
        </p:nvSpPr>
        <p:spPr/>
        <p:txBody>
          <a:bodyPr/>
          <a:lstStyle/>
          <a:p>
            <a:r>
              <a:rPr lang="en-US" dirty="0"/>
              <a:t>1 Thessalonians 3:1</a:t>
            </a:r>
          </a:p>
        </p:txBody>
      </p:sp>
      <p:sp>
        <p:nvSpPr>
          <p:cNvPr id="3" name="Content Placeholder 2">
            <a:extLst>
              <a:ext uri="{FF2B5EF4-FFF2-40B4-BE49-F238E27FC236}">
                <a16:creationId xmlns:a16="http://schemas.microsoft.com/office/drawing/2014/main" id="{463A3EDB-A824-FC8C-C9C7-61844782EFF8}"/>
              </a:ext>
            </a:extLst>
          </p:cNvPr>
          <p:cNvSpPr>
            <a:spLocks noGrp="1"/>
          </p:cNvSpPr>
          <p:nvPr>
            <p:ph idx="1"/>
          </p:nvPr>
        </p:nvSpPr>
        <p:spPr>
          <a:xfrm>
            <a:off x="734377" y="1627632"/>
            <a:ext cx="4880039" cy="4352227"/>
          </a:xfrm>
        </p:spPr>
        <p:txBody>
          <a:bodyPr/>
          <a:lstStyle/>
          <a:p>
            <a:pPr marL="0" indent="0">
              <a:buNone/>
            </a:pPr>
            <a:r>
              <a:rPr lang="en-US" b="1" dirty="0"/>
              <a:t>Paul:  I could stand it no longer!</a:t>
            </a:r>
          </a:p>
          <a:p>
            <a:pPr marL="0" indent="0">
              <a:buNone/>
            </a:pPr>
            <a:r>
              <a:rPr lang="en-US" b="1" dirty="0"/>
              <a:t>293 miles</a:t>
            </a:r>
          </a:p>
          <a:p>
            <a:pPr marL="0" indent="0">
              <a:buNone/>
            </a:pPr>
            <a:r>
              <a:rPr lang="en-US" b="1" dirty="0"/>
              <a:t>5 </a:t>
            </a:r>
            <a:r>
              <a:rPr lang="en-US" b="1" dirty="0" err="1"/>
              <a:t>hr</a:t>
            </a:r>
            <a:r>
              <a:rPr lang="en-US" b="1" dirty="0"/>
              <a:t> 18 min by car</a:t>
            </a:r>
          </a:p>
          <a:p>
            <a:pPr marL="0" indent="0">
              <a:buNone/>
            </a:pPr>
            <a:r>
              <a:rPr lang="en-US" b="1" dirty="0"/>
              <a:t>5 </a:t>
            </a:r>
            <a:r>
              <a:rPr lang="en-US" b="1" dirty="0" err="1"/>
              <a:t>hr</a:t>
            </a:r>
            <a:r>
              <a:rPr lang="en-US" b="1" dirty="0"/>
              <a:t> 12 min by train</a:t>
            </a:r>
          </a:p>
          <a:p>
            <a:pPr marL="0" indent="0">
              <a:buNone/>
            </a:pPr>
            <a:r>
              <a:rPr lang="en-US" b="1" dirty="0"/>
              <a:t>55 min by air</a:t>
            </a:r>
          </a:p>
          <a:p>
            <a:pPr marL="0" indent="0">
              <a:buNone/>
            </a:pPr>
            <a:r>
              <a:rPr lang="en-US" b="1" dirty="0"/>
              <a:t>27 </a:t>
            </a:r>
            <a:r>
              <a:rPr lang="en-US" b="1" dirty="0" err="1"/>
              <a:t>hr</a:t>
            </a:r>
            <a:r>
              <a:rPr lang="en-US" b="1" dirty="0"/>
              <a:t> by ferry</a:t>
            </a:r>
          </a:p>
          <a:p>
            <a:pPr marL="0" indent="0">
              <a:buNone/>
            </a:pPr>
            <a:r>
              <a:rPr lang="en-US" b="1" dirty="0"/>
              <a:t>2+ weeks walking.</a:t>
            </a:r>
          </a:p>
        </p:txBody>
      </p:sp>
      <p:pic>
        <p:nvPicPr>
          <p:cNvPr id="5" name="Picture 4">
            <a:extLst>
              <a:ext uri="{FF2B5EF4-FFF2-40B4-BE49-F238E27FC236}">
                <a16:creationId xmlns:a16="http://schemas.microsoft.com/office/drawing/2014/main" id="{20049D33-7E06-520F-E398-D2D7357C26C5}"/>
              </a:ext>
            </a:extLst>
          </p:cNvPr>
          <p:cNvPicPr>
            <a:picLocks noChangeAspect="1"/>
          </p:cNvPicPr>
          <p:nvPr/>
        </p:nvPicPr>
        <p:blipFill>
          <a:blip r:embed="rId2"/>
          <a:stretch>
            <a:fillRect/>
          </a:stretch>
        </p:blipFill>
        <p:spPr>
          <a:xfrm>
            <a:off x="6809041" y="1332499"/>
            <a:ext cx="4880039" cy="5250863"/>
          </a:xfrm>
          <a:prstGeom prst="rect">
            <a:avLst/>
          </a:prstGeom>
        </p:spPr>
      </p:pic>
    </p:spTree>
    <p:extLst>
      <p:ext uri="{BB962C8B-B14F-4D97-AF65-F5344CB8AC3E}">
        <p14:creationId xmlns:p14="http://schemas.microsoft.com/office/powerpoint/2010/main" val="3424343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5950-2B0D-7FA9-FDFB-DA2E6743FE6C}"/>
              </a:ext>
            </a:extLst>
          </p:cNvPr>
          <p:cNvSpPr>
            <a:spLocks noGrp="1"/>
          </p:cNvSpPr>
          <p:nvPr>
            <p:ph type="title"/>
          </p:nvPr>
        </p:nvSpPr>
        <p:spPr/>
        <p:txBody>
          <a:bodyPr/>
          <a:lstStyle/>
          <a:p>
            <a:r>
              <a:rPr lang="en-US" dirty="0"/>
              <a:t>1 Thessalonians 3:6-13</a:t>
            </a:r>
          </a:p>
        </p:txBody>
      </p:sp>
      <p:sp>
        <p:nvSpPr>
          <p:cNvPr id="3" name="Content Placeholder 2">
            <a:extLst>
              <a:ext uri="{FF2B5EF4-FFF2-40B4-BE49-F238E27FC236}">
                <a16:creationId xmlns:a16="http://schemas.microsoft.com/office/drawing/2014/main" id="{278AB13B-75F7-6AF4-27EA-5C3331D4A3E7}"/>
              </a:ext>
            </a:extLst>
          </p:cNvPr>
          <p:cNvSpPr>
            <a:spLocks noGrp="1"/>
          </p:cNvSpPr>
          <p:nvPr>
            <p:ph idx="1"/>
          </p:nvPr>
        </p:nvSpPr>
        <p:spPr>
          <a:xfrm>
            <a:off x="1527048" y="1828800"/>
            <a:ext cx="10055352" cy="4297363"/>
          </a:xfrm>
        </p:spPr>
        <p:txBody>
          <a:bodyPr/>
          <a:lstStyle/>
          <a:p>
            <a:pPr marL="0" indent="0">
              <a:buNone/>
            </a:pPr>
            <a:r>
              <a:rPr lang="en-US" b="1" dirty="0"/>
              <a:t>Great news from Timothy!</a:t>
            </a:r>
          </a:p>
          <a:p>
            <a:pPr marL="0" indent="0">
              <a:buNone/>
            </a:pPr>
            <a:r>
              <a:rPr lang="en-US" b="1" dirty="0"/>
              <a:t>Pleasant memories</a:t>
            </a:r>
          </a:p>
          <a:p>
            <a:pPr marL="0" indent="0">
              <a:buNone/>
            </a:pPr>
            <a:r>
              <a:rPr lang="en-US" b="1" dirty="0"/>
              <a:t>We were encouraged</a:t>
            </a:r>
          </a:p>
          <a:p>
            <a:pPr marL="0" indent="0">
              <a:buNone/>
            </a:pPr>
            <a:r>
              <a:rPr lang="en-US" b="1" dirty="0"/>
              <a:t>For now we really live.</a:t>
            </a:r>
          </a:p>
          <a:p>
            <a:pPr marL="0" indent="0">
              <a:buNone/>
            </a:pPr>
            <a:endParaRPr lang="en-US" b="1" dirty="0"/>
          </a:p>
          <a:p>
            <a:pPr marL="0" indent="0">
              <a:buNone/>
            </a:pPr>
            <a:r>
              <a:rPr lang="en-US" b="1" dirty="0"/>
              <a:t>Earnest prayer night and day</a:t>
            </a:r>
          </a:p>
        </p:txBody>
      </p:sp>
    </p:spTree>
    <p:extLst>
      <p:ext uri="{BB962C8B-B14F-4D97-AF65-F5344CB8AC3E}">
        <p14:creationId xmlns:p14="http://schemas.microsoft.com/office/powerpoint/2010/main" val="1334169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54688-54F3-2537-3F7B-21A7617B3D2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2AB3508B-1709-E972-F506-1FC39BBF3EE1}"/>
              </a:ext>
            </a:extLst>
          </p:cNvPr>
          <p:cNvSpPr>
            <a:spLocks noGrp="1"/>
          </p:cNvSpPr>
          <p:nvPr>
            <p:ph idx="1"/>
          </p:nvPr>
        </p:nvSpPr>
        <p:spPr>
          <a:xfrm>
            <a:off x="1435608" y="1819656"/>
            <a:ext cx="10146792" cy="4306507"/>
          </a:xfrm>
        </p:spPr>
        <p:txBody>
          <a:bodyPr/>
          <a:lstStyle/>
          <a:p>
            <a:pPr marL="0" indent="0">
              <a:buNone/>
            </a:pPr>
            <a:r>
              <a:rPr lang="en-US" b="1" dirty="0"/>
              <a:t>We are a Jesus church, but we are also a Bible church. It is the Word of God!</a:t>
            </a:r>
          </a:p>
          <a:p>
            <a:pPr marL="0" indent="0">
              <a:buNone/>
            </a:pPr>
            <a:endParaRPr lang="en-US" sz="800" b="1" dirty="0"/>
          </a:p>
          <a:p>
            <a:pPr marL="0" indent="0">
              <a:buNone/>
            </a:pPr>
            <a:r>
              <a:rPr lang="en-US" b="1" dirty="0"/>
              <a:t>Preaching the Word brings persecution.</a:t>
            </a:r>
          </a:p>
          <a:p>
            <a:pPr marL="0" indent="0">
              <a:buNone/>
            </a:pPr>
            <a:endParaRPr lang="en-US" sz="800" b="1" dirty="0"/>
          </a:p>
          <a:p>
            <a:pPr marL="0" indent="0">
              <a:buNone/>
            </a:pPr>
            <a:r>
              <a:rPr lang="en-US" b="1" dirty="0"/>
              <a:t>But… Most of all…</a:t>
            </a:r>
          </a:p>
          <a:p>
            <a:pPr marL="0" indent="0">
              <a:buNone/>
            </a:pPr>
            <a:endParaRPr lang="en-US" sz="800" b="1" dirty="0"/>
          </a:p>
          <a:p>
            <a:pPr marL="0" indent="0">
              <a:buNone/>
            </a:pPr>
            <a:r>
              <a:rPr lang="en-US" b="1" dirty="0"/>
              <a:t>You are our Joy, our Hope, our Glory and our Crown!</a:t>
            </a:r>
          </a:p>
        </p:txBody>
      </p:sp>
    </p:spTree>
    <p:extLst>
      <p:ext uri="{BB962C8B-B14F-4D97-AF65-F5344CB8AC3E}">
        <p14:creationId xmlns:p14="http://schemas.microsoft.com/office/powerpoint/2010/main" val="261681637"/>
      </p:ext>
    </p:extLst>
  </p:cSld>
  <p:clrMapOvr>
    <a:masterClrMapping/>
  </p:clrMapOvr>
</p:sld>
</file>

<file path=ppt/theme/theme1.xml><?xml version="1.0" encoding="utf-8"?>
<a:theme xmlns:a="http://schemas.openxmlformats.org/drawingml/2006/main" name="14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1971</TotalTime>
  <Words>354</Words>
  <Application>Microsoft Office PowerPoint</Application>
  <PresentationFormat>Widescreen</PresentationFormat>
  <Paragraphs>58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Garamond</vt:lpstr>
      <vt:lpstr>Wingdings</vt:lpstr>
      <vt:lpstr>14_Stream</vt:lpstr>
      <vt:lpstr>1 Thessalonians III Our Joy, Our Glory, Our Crown</vt:lpstr>
      <vt:lpstr>Background to 1 Thessalonians</vt:lpstr>
      <vt:lpstr>Paul Notices Three Very Good Things In the Church in Thessalonica</vt:lpstr>
      <vt:lpstr>1 Thess 2:7-12  We Are Family</vt:lpstr>
      <vt:lpstr>Our Joy, Our Glory and Our Crown</vt:lpstr>
      <vt:lpstr>1 Thessalonians 2:17-3:5</vt:lpstr>
      <vt:lpstr>PowerPoint Presentation</vt:lpstr>
      <vt:lpstr>PowerPoint Presentation</vt:lpstr>
      <vt:lpstr>1 Thessalonians 3:1</vt:lpstr>
      <vt:lpstr>1 Thessalonians 3:6-13</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Alpha Omega Club Midweek!</dc:title>
  <dc:creator>John Oakes</dc:creator>
  <cp:lastModifiedBy>John Oakes</cp:lastModifiedBy>
  <cp:revision>3</cp:revision>
  <dcterms:created xsi:type="dcterms:W3CDTF">2024-05-02T01:21:35Z</dcterms:created>
  <dcterms:modified xsi:type="dcterms:W3CDTF">2026-09-06T21:36:01Z</dcterms:modified>
</cp:coreProperties>
</file>