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792" r:id="rId2"/>
    <p:sldId id="1316" r:id="rId3"/>
    <p:sldId id="1327" r:id="rId4"/>
    <p:sldId id="1330" r:id="rId5"/>
    <p:sldId id="1334" r:id="rId6"/>
    <p:sldId id="1339" r:id="rId7"/>
    <p:sldId id="1342" r:id="rId8"/>
    <p:sldId id="1344" r:id="rId9"/>
    <p:sldId id="1347" r:id="rId10"/>
    <p:sldId id="1348" r:id="rId11"/>
    <p:sldId id="1356" r:id="rId12"/>
    <p:sldId id="1357" r:id="rId13"/>
    <p:sldId id="273" r:id="rId14"/>
    <p:sldId id="1358" r:id="rId15"/>
    <p:sldId id="1359" r:id="rId16"/>
    <p:sldId id="1360" r:id="rId17"/>
    <p:sldId id="1361" r:id="rId18"/>
    <p:sldId id="136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55E28-18BE-49A4-A2C2-174559534D9D}" v="8" dt="2026-09-27T14:47:43.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sorterViewPr>
    <p:cViewPr varScale="1">
      <p:scale>
        <a:sx n="100" d="100"/>
        <a:sy n="100" d="100"/>
      </p:scale>
      <p:origin x="0" y="-52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Oakes" userId="1a36f0057432ea1f" providerId="LiveId" clId="{47381711-A8C6-487F-B478-F1510AC8C65D}"/>
    <pc:docChg chg="undo custSel addSld delSld modSld sldOrd delMainMaster modMainMaster">
      <pc:chgData name="John Oakes" userId="1a36f0057432ea1f" providerId="LiveId" clId="{47381711-A8C6-487F-B478-F1510AC8C65D}" dt="2026-09-28T06:45:17.404" v="3409" actId="47"/>
      <pc:docMkLst>
        <pc:docMk/>
      </pc:docMkLst>
      <pc:sldChg chg="add del">
        <pc:chgData name="John Oakes" userId="1a36f0057432ea1f" providerId="LiveId" clId="{47381711-A8C6-487F-B478-F1510AC8C65D}" dt="2026-09-28T06:45:04.426" v="3405" actId="47"/>
        <pc:sldMkLst>
          <pc:docMk/>
          <pc:sldMk cId="0" sldId="257"/>
        </pc:sldMkLst>
      </pc:sldChg>
      <pc:sldChg chg="add del">
        <pc:chgData name="John Oakes" userId="1a36f0057432ea1f" providerId="LiveId" clId="{47381711-A8C6-487F-B478-F1510AC8C65D}" dt="2026-09-28T06:45:04.426" v="3405" actId="47"/>
        <pc:sldMkLst>
          <pc:docMk/>
          <pc:sldMk cId="0" sldId="258"/>
        </pc:sldMkLst>
      </pc:sldChg>
      <pc:sldChg chg="add del">
        <pc:chgData name="John Oakes" userId="1a36f0057432ea1f" providerId="LiveId" clId="{47381711-A8C6-487F-B478-F1510AC8C65D}" dt="2026-09-28T06:45:04.426" v="3405" actId="47"/>
        <pc:sldMkLst>
          <pc:docMk/>
          <pc:sldMk cId="0" sldId="259"/>
        </pc:sldMkLst>
      </pc:sldChg>
      <pc:sldChg chg="add del">
        <pc:chgData name="John Oakes" userId="1a36f0057432ea1f" providerId="LiveId" clId="{47381711-A8C6-487F-B478-F1510AC8C65D}" dt="2026-09-28T06:45:04.426" v="3405" actId="47"/>
        <pc:sldMkLst>
          <pc:docMk/>
          <pc:sldMk cId="0" sldId="260"/>
        </pc:sldMkLst>
      </pc:sldChg>
      <pc:sldChg chg="add del">
        <pc:chgData name="John Oakes" userId="1a36f0057432ea1f" providerId="LiveId" clId="{47381711-A8C6-487F-B478-F1510AC8C65D}" dt="2026-09-28T06:45:04.426" v="3405" actId="47"/>
        <pc:sldMkLst>
          <pc:docMk/>
          <pc:sldMk cId="0" sldId="261"/>
        </pc:sldMkLst>
      </pc:sldChg>
      <pc:sldChg chg="add del">
        <pc:chgData name="John Oakes" userId="1a36f0057432ea1f" providerId="LiveId" clId="{47381711-A8C6-487F-B478-F1510AC8C65D}" dt="2026-09-28T06:45:04.426" v="3405" actId="47"/>
        <pc:sldMkLst>
          <pc:docMk/>
          <pc:sldMk cId="0" sldId="262"/>
        </pc:sldMkLst>
      </pc:sldChg>
      <pc:sldChg chg="add del">
        <pc:chgData name="John Oakes" userId="1a36f0057432ea1f" providerId="LiveId" clId="{47381711-A8C6-487F-B478-F1510AC8C65D}" dt="2026-09-28T06:45:04.426" v="3405" actId="47"/>
        <pc:sldMkLst>
          <pc:docMk/>
          <pc:sldMk cId="0" sldId="263"/>
        </pc:sldMkLst>
      </pc:sldChg>
      <pc:sldChg chg="add del">
        <pc:chgData name="John Oakes" userId="1a36f0057432ea1f" providerId="LiveId" clId="{47381711-A8C6-487F-B478-F1510AC8C65D}" dt="2026-09-28T06:45:04.426" v="3405" actId="47"/>
        <pc:sldMkLst>
          <pc:docMk/>
          <pc:sldMk cId="0" sldId="264"/>
        </pc:sldMkLst>
      </pc:sldChg>
      <pc:sldChg chg="add del">
        <pc:chgData name="John Oakes" userId="1a36f0057432ea1f" providerId="LiveId" clId="{47381711-A8C6-487F-B478-F1510AC8C65D}" dt="2026-09-28T06:45:04.426" v="3405" actId="47"/>
        <pc:sldMkLst>
          <pc:docMk/>
          <pc:sldMk cId="0" sldId="265"/>
        </pc:sldMkLst>
      </pc:sldChg>
      <pc:sldChg chg="add del">
        <pc:chgData name="John Oakes" userId="1a36f0057432ea1f" providerId="LiveId" clId="{47381711-A8C6-487F-B478-F1510AC8C65D}" dt="2026-09-28T06:45:04.426" v="3405" actId="47"/>
        <pc:sldMkLst>
          <pc:docMk/>
          <pc:sldMk cId="0" sldId="266"/>
        </pc:sldMkLst>
      </pc:sldChg>
      <pc:sldChg chg="add del">
        <pc:chgData name="John Oakes" userId="1a36f0057432ea1f" providerId="LiveId" clId="{47381711-A8C6-487F-B478-F1510AC8C65D}" dt="2026-09-28T06:45:04.426" v="3405" actId="47"/>
        <pc:sldMkLst>
          <pc:docMk/>
          <pc:sldMk cId="0" sldId="267"/>
        </pc:sldMkLst>
      </pc:sldChg>
      <pc:sldChg chg="add del">
        <pc:chgData name="John Oakes" userId="1a36f0057432ea1f" providerId="LiveId" clId="{47381711-A8C6-487F-B478-F1510AC8C65D}" dt="2026-09-28T06:45:04.426" v="3405" actId="47"/>
        <pc:sldMkLst>
          <pc:docMk/>
          <pc:sldMk cId="0" sldId="268"/>
        </pc:sldMkLst>
      </pc:sldChg>
      <pc:sldChg chg="add del">
        <pc:chgData name="John Oakes" userId="1a36f0057432ea1f" providerId="LiveId" clId="{47381711-A8C6-487F-B478-F1510AC8C65D}" dt="2026-09-28T06:45:04.426" v="3405" actId="47"/>
        <pc:sldMkLst>
          <pc:docMk/>
          <pc:sldMk cId="0" sldId="269"/>
        </pc:sldMkLst>
      </pc:sldChg>
      <pc:sldChg chg="add del">
        <pc:chgData name="John Oakes" userId="1a36f0057432ea1f" providerId="LiveId" clId="{47381711-A8C6-487F-B478-F1510AC8C65D}" dt="2026-09-28T06:45:04.426" v="3405" actId="47"/>
        <pc:sldMkLst>
          <pc:docMk/>
          <pc:sldMk cId="0" sldId="270"/>
        </pc:sldMkLst>
      </pc:sldChg>
      <pc:sldChg chg="add del">
        <pc:chgData name="John Oakes" userId="1a36f0057432ea1f" providerId="LiveId" clId="{47381711-A8C6-487F-B478-F1510AC8C65D}" dt="2026-09-28T06:45:04.426" v="3405" actId="47"/>
        <pc:sldMkLst>
          <pc:docMk/>
          <pc:sldMk cId="0" sldId="271"/>
        </pc:sldMkLst>
      </pc:sldChg>
      <pc:sldChg chg="add del">
        <pc:chgData name="John Oakes" userId="1a36f0057432ea1f" providerId="LiveId" clId="{47381711-A8C6-487F-B478-F1510AC8C65D}" dt="2026-09-28T06:45:04.426" v="3405" actId="47"/>
        <pc:sldMkLst>
          <pc:docMk/>
          <pc:sldMk cId="0" sldId="272"/>
        </pc:sldMkLst>
      </pc:sldChg>
      <pc:sldChg chg="modSp add mod ord">
        <pc:chgData name="John Oakes" userId="1a36f0057432ea1f" providerId="LiveId" clId="{47381711-A8C6-487F-B478-F1510AC8C65D}" dt="2026-09-27T15:39:12.806" v="2518" actId="20577"/>
        <pc:sldMkLst>
          <pc:docMk/>
          <pc:sldMk cId="0" sldId="273"/>
        </pc:sldMkLst>
        <pc:spChg chg="mod">
          <ac:chgData name="John Oakes" userId="1a36f0057432ea1f" providerId="LiveId" clId="{47381711-A8C6-487F-B478-F1510AC8C65D}" dt="2026-09-25T00:04:10.430" v="53" actId="6549"/>
          <ac:spMkLst>
            <pc:docMk/>
            <pc:sldMk cId="0" sldId="273"/>
            <ac:spMk id="2" creationId="{6D043BEA-E168-44E8-B107-6180F2EAF6BA}"/>
          </ac:spMkLst>
        </pc:spChg>
        <pc:spChg chg="mod">
          <ac:chgData name="John Oakes" userId="1a36f0057432ea1f" providerId="LiveId" clId="{47381711-A8C6-487F-B478-F1510AC8C65D}" dt="2026-09-27T15:39:12.806" v="2518" actId="20577"/>
          <ac:spMkLst>
            <pc:docMk/>
            <pc:sldMk cId="0" sldId="273"/>
            <ac:spMk id="3" creationId="{33099F18-2F9B-4628-BF31-4F4BAE3A4CE6}"/>
          </ac:spMkLst>
        </pc:spChg>
      </pc:sldChg>
      <pc:sldChg chg="add del">
        <pc:chgData name="John Oakes" userId="1a36f0057432ea1f" providerId="LiveId" clId="{47381711-A8C6-487F-B478-F1510AC8C65D}" dt="2026-09-28T06:45:04.426" v="3405" actId="47"/>
        <pc:sldMkLst>
          <pc:docMk/>
          <pc:sldMk cId="0" sldId="274"/>
        </pc:sldMkLst>
      </pc:sldChg>
      <pc:sldChg chg="add del">
        <pc:chgData name="John Oakes" userId="1a36f0057432ea1f" providerId="LiveId" clId="{47381711-A8C6-487F-B478-F1510AC8C65D}" dt="2026-09-28T06:45:04.426" v="3405" actId="47"/>
        <pc:sldMkLst>
          <pc:docMk/>
          <pc:sldMk cId="0" sldId="275"/>
        </pc:sldMkLst>
      </pc:sldChg>
      <pc:sldChg chg="add del">
        <pc:chgData name="John Oakes" userId="1a36f0057432ea1f" providerId="LiveId" clId="{47381711-A8C6-487F-B478-F1510AC8C65D}" dt="2026-09-28T06:45:04.426" v="3405" actId="47"/>
        <pc:sldMkLst>
          <pc:docMk/>
          <pc:sldMk cId="0" sldId="276"/>
        </pc:sldMkLst>
      </pc:sldChg>
      <pc:sldChg chg="add del">
        <pc:chgData name="John Oakes" userId="1a36f0057432ea1f" providerId="LiveId" clId="{47381711-A8C6-487F-B478-F1510AC8C65D}" dt="2026-09-28T06:45:04.426" v="3405" actId="47"/>
        <pc:sldMkLst>
          <pc:docMk/>
          <pc:sldMk cId="0" sldId="277"/>
        </pc:sldMkLst>
      </pc:sldChg>
      <pc:sldChg chg="add del">
        <pc:chgData name="John Oakes" userId="1a36f0057432ea1f" providerId="LiveId" clId="{47381711-A8C6-487F-B478-F1510AC8C65D}" dt="2026-09-28T06:45:04.426" v="3405" actId="47"/>
        <pc:sldMkLst>
          <pc:docMk/>
          <pc:sldMk cId="0" sldId="278"/>
        </pc:sldMkLst>
      </pc:sldChg>
      <pc:sldChg chg="add del">
        <pc:chgData name="John Oakes" userId="1a36f0057432ea1f" providerId="LiveId" clId="{47381711-A8C6-487F-B478-F1510AC8C65D}" dt="2026-09-28T06:45:17.404" v="3409" actId="47"/>
        <pc:sldMkLst>
          <pc:docMk/>
          <pc:sldMk cId="0" sldId="279"/>
        </pc:sldMkLst>
      </pc:sldChg>
      <pc:sldChg chg="add del">
        <pc:chgData name="John Oakes" userId="1a36f0057432ea1f" providerId="LiveId" clId="{47381711-A8C6-487F-B478-F1510AC8C65D}" dt="2026-09-28T06:45:17.404" v="3409" actId="47"/>
        <pc:sldMkLst>
          <pc:docMk/>
          <pc:sldMk cId="0" sldId="280"/>
        </pc:sldMkLst>
      </pc:sldChg>
      <pc:sldChg chg="add del">
        <pc:chgData name="John Oakes" userId="1a36f0057432ea1f" providerId="LiveId" clId="{47381711-A8C6-487F-B478-F1510AC8C65D}" dt="2026-09-28T06:45:17.404" v="3409" actId="47"/>
        <pc:sldMkLst>
          <pc:docMk/>
          <pc:sldMk cId="0" sldId="281"/>
        </pc:sldMkLst>
      </pc:sldChg>
      <pc:sldChg chg="add del">
        <pc:chgData name="John Oakes" userId="1a36f0057432ea1f" providerId="LiveId" clId="{47381711-A8C6-487F-B478-F1510AC8C65D}" dt="2026-09-28T06:45:17.404" v="3409" actId="47"/>
        <pc:sldMkLst>
          <pc:docMk/>
          <pc:sldMk cId="0" sldId="282"/>
        </pc:sldMkLst>
      </pc:sldChg>
      <pc:sldChg chg="add del">
        <pc:chgData name="John Oakes" userId="1a36f0057432ea1f" providerId="LiveId" clId="{47381711-A8C6-487F-B478-F1510AC8C65D}" dt="2026-09-28T06:45:17.404" v="3409" actId="47"/>
        <pc:sldMkLst>
          <pc:docMk/>
          <pc:sldMk cId="0" sldId="283"/>
        </pc:sldMkLst>
      </pc:sldChg>
      <pc:sldChg chg="add del">
        <pc:chgData name="John Oakes" userId="1a36f0057432ea1f" providerId="LiveId" clId="{47381711-A8C6-487F-B478-F1510AC8C65D}" dt="2026-09-28T06:45:17.404" v="3409" actId="47"/>
        <pc:sldMkLst>
          <pc:docMk/>
          <pc:sldMk cId="0" sldId="284"/>
        </pc:sldMkLst>
      </pc:sldChg>
      <pc:sldChg chg="modSp add del mod modClrScheme chgLayout">
        <pc:chgData name="John Oakes" userId="1a36f0057432ea1f" providerId="LiveId" clId="{47381711-A8C6-487F-B478-F1510AC8C65D}" dt="2026-09-28T06:45:17.404" v="3409" actId="47"/>
        <pc:sldMkLst>
          <pc:docMk/>
          <pc:sldMk cId="0" sldId="285"/>
        </pc:sldMkLst>
        <pc:spChg chg="mod ord">
          <ac:chgData name="John Oakes" userId="1a36f0057432ea1f" providerId="LiveId" clId="{47381711-A8C6-487F-B478-F1510AC8C65D}" dt="2026-09-28T06:45:13.594" v="3408"/>
          <ac:spMkLst>
            <pc:docMk/>
            <pc:sldMk cId="0" sldId="285"/>
            <ac:spMk id="611" creationId="{00000000-0000-0000-0000-000000000000}"/>
          </ac:spMkLst>
        </pc:spChg>
      </pc:sldChg>
      <pc:sldChg chg="add del">
        <pc:chgData name="John Oakes" userId="1a36f0057432ea1f" providerId="LiveId" clId="{47381711-A8C6-487F-B478-F1510AC8C65D}" dt="2026-09-28T06:45:04.426" v="3405" actId="47"/>
        <pc:sldMkLst>
          <pc:docMk/>
          <pc:sldMk cId="1079750972" sldId="454"/>
        </pc:sldMkLst>
      </pc:sldChg>
      <pc:sldChg chg="add del">
        <pc:chgData name="John Oakes" userId="1a36f0057432ea1f" providerId="LiveId" clId="{47381711-A8C6-487F-B478-F1510AC8C65D}" dt="2026-09-28T06:45:17.404" v="3409" actId="47"/>
        <pc:sldMkLst>
          <pc:docMk/>
          <pc:sldMk cId="1444248880" sldId="706"/>
        </pc:sldMkLst>
      </pc:sldChg>
      <pc:sldChg chg="add del">
        <pc:chgData name="John Oakes" userId="1a36f0057432ea1f" providerId="LiveId" clId="{47381711-A8C6-487F-B478-F1510AC8C65D}" dt="2026-09-28T06:45:04.426" v="3405" actId="47"/>
        <pc:sldMkLst>
          <pc:docMk/>
          <pc:sldMk cId="3315063160" sldId="790"/>
        </pc:sldMkLst>
      </pc:sldChg>
      <pc:sldChg chg="addSp modSp mod">
        <pc:chgData name="John Oakes" userId="1a36f0057432ea1f" providerId="LiveId" clId="{47381711-A8C6-487F-B478-F1510AC8C65D}" dt="2026-09-26T22:57:47.865" v="60" actId="1076"/>
        <pc:sldMkLst>
          <pc:docMk/>
          <pc:sldMk cId="3731600959" sldId="792"/>
        </pc:sldMkLst>
        <pc:picChg chg="add mod">
          <ac:chgData name="John Oakes" userId="1a36f0057432ea1f" providerId="LiveId" clId="{47381711-A8C6-487F-B478-F1510AC8C65D}" dt="2026-09-26T22:57:47.865" v="60" actId="1076"/>
          <ac:picMkLst>
            <pc:docMk/>
            <pc:sldMk cId="3731600959" sldId="792"/>
            <ac:picMk id="4" creationId="{C9A9D29B-9E12-2F03-AFEB-E0BA9B432491}"/>
          </ac:picMkLst>
        </pc:picChg>
      </pc:sldChg>
      <pc:sldChg chg="add del">
        <pc:chgData name="John Oakes" userId="1a36f0057432ea1f" providerId="LiveId" clId="{47381711-A8C6-487F-B478-F1510AC8C65D}" dt="2026-09-28T06:45:17.404" v="3409" actId="47"/>
        <pc:sldMkLst>
          <pc:docMk/>
          <pc:sldMk cId="43788876" sldId="947"/>
        </pc:sldMkLst>
      </pc:sldChg>
      <pc:sldChg chg="add del">
        <pc:chgData name="John Oakes" userId="1a36f0057432ea1f" providerId="LiveId" clId="{47381711-A8C6-487F-B478-F1510AC8C65D}" dt="2026-09-28T06:45:17.404" v="3409" actId="47"/>
        <pc:sldMkLst>
          <pc:docMk/>
          <pc:sldMk cId="268123906" sldId="966"/>
        </pc:sldMkLst>
      </pc:sldChg>
      <pc:sldChg chg="modSp mod">
        <pc:chgData name="John Oakes" userId="1a36f0057432ea1f" providerId="LiveId" clId="{47381711-A8C6-487F-B478-F1510AC8C65D}" dt="2026-09-26T23:13:57.259" v="285"/>
        <pc:sldMkLst>
          <pc:docMk/>
          <pc:sldMk cId="1651028806" sldId="1330"/>
        </pc:sldMkLst>
        <pc:spChg chg="mod">
          <ac:chgData name="John Oakes" userId="1a36f0057432ea1f" providerId="LiveId" clId="{47381711-A8C6-487F-B478-F1510AC8C65D}" dt="2026-09-26T23:13:57.259" v="285"/>
          <ac:spMkLst>
            <pc:docMk/>
            <pc:sldMk cId="1651028806" sldId="1330"/>
            <ac:spMk id="3" creationId="{A20EFC68-F615-F7AD-8137-4983AE6119CC}"/>
          </ac:spMkLst>
        </pc:spChg>
      </pc:sldChg>
      <pc:sldChg chg="modSp mod">
        <pc:chgData name="John Oakes" userId="1a36f0057432ea1f" providerId="LiveId" clId="{47381711-A8C6-487F-B478-F1510AC8C65D}" dt="2026-09-26T23:21:12.411" v="520" actId="255"/>
        <pc:sldMkLst>
          <pc:docMk/>
          <pc:sldMk cId="2497594316" sldId="1342"/>
        </pc:sldMkLst>
        <pc:spChg chg="mod">
          <ac:chgData name="John Oakes" userId="1a36f0057432ea1f" providerId="LiveId" clId="{47381711-A8C6-487F-B478-F1510AC8C65D}" dt="2026-09-26T23:20:17.777" v="464" actId="20577"/>
          <ac:spMkLst>
            <pc:docMk/>
            <pc:sldMk cId="2497594316" sldId="1342"/>
            <ac:spMk id="2" creationId="{A92E1044-5C6D-9D9C-5FD3-73FC61E5687F}"/>
          </ac:spMkLst>
        </pc:spChg>
        <pc:spChg chg="mod">
          <ac:chgData name="John Oakes" userId="1a36f0057432ea1f" providerId="LiveId" clId="{47381711-A8C6-487F-B478-F1510AC8C65D}" dt="2026-09-26T23:21:12.411" v="520" actId="255"/>
          <ac:spMkLst>
            <pc:docMk/>
            <pc:sldMk cId="2497594316" sldId="1342"/>
            <ac:spMk id="3" creationId="{2EFA5EBA-E5F5-E1F8-1C61-E44B167493DE}"/>
          </ac:spMkLst>
        </pc:spChg>
        <pc:picChg chg="mod">
          <ac:chgData name="John Oakes" userId="1a36f0057432ea1f" providerId="LiveId" clId="{47381711-A8C6-487F-B478-F1510AC8C65D}" dt="2026-09-26T23:20:45.507" v="513" actId="1076"/>
          <ac:picMkLst>
            <pc:docMk/>
            <pc:sldMk cId="2497594316" sldId="1342"/>
            <ac:picMk id="4" creationId="{D6446CFD-5A13-6B9D-35F1-C74C68B29C88}"/>
          </ac:picMkLst>
        </pc:picChg>
      </pc:sldChg>
      <pc:sldChg chg="modSp mod">
        <pc:chgData name="John Oakes" userId="1a36f0057432ea1f" providerId="LiveId" clId="{47381711-A8C6-487F-B478-F1510AC8C65D}" dt="2026-09-27T15:37:42.766" v="2333"/>
        <pc:sldMkLst>
          <pc:docMk/>
          <pc:sldMk cId="3231960862" sldId="1344"/>
        </pc:sldMkLst>
        <pc:spChg chg="mod">
          <ac:chgData name="John Oakes" userId="1a36f0057432ea1f" providerId="LiveId" clId="{47381711-A8C6-487F-B478-F1510AC8C65D}" dt="2026-09-27T15:37:42.766" v="2333"/>
          <ac:spMkLst>
            <pc:docMk/>
            <pc:sldMk cId="3231960862" sldId="1344"/>
            <ac:spMk id="3" creationId="{8955151A-19FB-FBB7-2E5C-3D9DAB1D4FD3}"/>
          </ac:spMkLst>
        </pc:spChg>
      </pc:sldChg>
      <pc:sldChg chg="modSp del mod">
        <pc:chgData name="John Oakes" userId="1a36f0057432ea1f" providerId="LiveId" clId="{47381711-A8C6-487F-B478-F1510AC8C65D}" dt="2026-09-27T15:37:50.454" v="2334" actId="47"/>
        <pc:sldMkLst>
          <pc:docMk/>
          <pc:sldMk cId="1664021439" sldId="1345"/>
        </pc:sldMkLst>
        <pc:spChg chg="mod">
          <ac:chgData name="John Oakes" userId="1a36f0057432ea1f" providerId="LiveId" clId="{47381711-A8C6-487F-B478-F1510AC8C65D}" dt="2026-09-27T15:36:59.227" v="2233" actId="6549"/>
          <ac:spMkLst>
            <pc:docMk/>
            <pc:sldMk cId="1664021439" sldId="1345"/>
            <ac:spMk id="2" creationId="{2B8177A5-3953-6584-9BCC-27F32C6646CD}"/>
          </ac:spMkLst>
        </pc:spChg>
        <pc:spChg chg="mod">
          <ac:chgData name="John Oakes" userId="1a36f0057432ea1f" providerId="LiveId" clId="{47381711-A8C6-487F-B478-F1510AC8C65D}" dt="2026-09-27T15:37:33.884" v="2331" actId="21"/>
          <ac:spMkLst>
            <pc:docMk/>
            <pc:sldMk cId="1664021439" sldId="1345"/>
            <ac:spMk id="3" creationId="{18FB2104-250B-374B-47BA-A55E681434A3}"/>
          </ac:spMkLst>
        </pc:spChg>
      </pc:sldChg>
      <pc:sldChg chg="modSp mod">
        <pc:chgData name="John Oakes" userId="1a36f0057432ea1f" providerId="LiveId" clId="{47381711-A8C6-487F-B478-F1510AC8C65D}" dt="2026-09-27T15:38:27.099" v="2403" actId="6549"/>
        <pc:sldMkLst>
          <pc:docMk/>
          <pc:sldMk cId="2280316973" sldId="1347"/>
        </pc:sldMkLst>
        <pc:spChg chg="mod">
          <ac:chgData name="John Oakes" userId="1a36f0057432ea1f" providerId="LiveId" clId="{47381711-A8C6-487F-B478-F1510AC8C65D}" dt="2026-09-26T23:16:27.287" v="396" actId="20577"/>
          <ac:spMkLst>
            <pc:docMk/>
            <pc:sldMk cId="2280316973" sldId="1347"/>
            <ac:spMk id="2" creationId="{37E1EAF0-5C01-1AF3-B867-17C97B14A915}"/>
          </ac:spMkLst>
        </pc:spChg>
        <pc:spChg chg="mod">
          <ac:chgData name="John Oakes" userId="1a36f0057432ea1f" providerId="LiveId" clId="{47381711-A8C6-487F-B478-F1510AC8C65D}" dt="2026-09-27T15:38:27.099" v="2403" actId="6549"/>
          <ac:spMkLst>
            <pc:docMk/>
            <pc:sldMk cId="2280316973" sldId="1347"/>
            <ac:spMk id="3" creationId="{D245B5DD-376F-AEE2-083B-09C1804FA5F3}"/>
          </ac:spMkLst>
        </pc:spChg>
      </pc:sldChg>
      <pc:sldChg chg="modSp mod">
        <pc:chgData name="John Oakes" userId="1a36f0057432ea1f" providerId="LiveId" clId="{47381711-A8C6-487F-B478-F1510AC8C65D}" dt="2026-09-27T15:38:15.309" v="2400" actId="21"/>
        <pc:sldMkLst>
          <pc:docMk/>
          <pc:sldMk cId="3395657395" sldId="1348"/>
        </pc:sldMkLst>
        <pc:spChg chg="mod">
          <ac:chgData name="John Oakes" userId="1a36f0057432ea1f" providerId="LiveId" clId="{47381711-A8C6-487F-B478-F1510AC8C65D}" dt="2026-09-27T15:38:15.309" v="2400" actId="21"/>
          <ac:spMkLst>
            <pc:docMk/>
            <pc:sldMk cId="3395657395" sldId="1348"/>
            <ac:spMk id="3" creationId="{4B407CCB-D329-41F0-E212-0FA39387B0C2}"/>
          </ac:spMkLst>
        </pc:spChg>
      </pc:sldChg>
      <pc:sldChg chg="addSp delSp modSp add del mod">
        <pc:chgData name="John Oakes" userId="1a36f0057432ea1f" providerId="LiveId" clId="{47381711-A8C6-487F-B478-F1510AC8C65D}" dt="2026-09-28T06:45:17.404" v="3409" actId="47"/>
        <pc:sldMkLst>
          <pc:docMk/>
          <pc:sldMk cId="0" sldId="1352"/>
        </pc:sldMkLst>
        <pc:spChg chg="mod">
          <ac:chgData name="John Oakes" userId="1a36f0057432ea1f" providerId="LiveId" clId="{47381711-A8C6-487F-B478-F1510AC8C65D}" dt="2026-09-27T03:51:26.572" v="1930" actId="20577"/>
          <ac:spMkLst>
            <pc:docMk/>
            <pc:sldMk cId="0" sldId="1352"/>
            <ac:spMk id="3" creationId="{0D2CEC56-E14D-6481-34C5-8B1EAF4371A6}"/>
          </ac:spMkLst>
        </pc:spChg>
        <pc:picChg chg="add mod">
          <ac:chgData name="John Oakes" userId="1a36f0057432ea1f" providerId="LiveId" clId="{47381711-A8C6-487F-B478-F1510AC8C65D}" dt="2026-09-27T03:49:50.501" v="1853" actId="1076"/>
          <ac:picMkLst>
            <pc:docMk/>
            <pc:sldMk cId="0" sldId="1352"/>
            <ac:picMk id="4" creationId="{CCDB5BE5-C30D-FC39-3F4D-571F7D233B70}"/>
          </ac:picMkLst>
        </pc:picChg>
      </pc:sldChg>
      <pc:sldChg chg="modSp add del mod">
        <pc:chgData name="John Oakes" userId="1a36f0057432ea1f" providerId="LiveId" clId="{47381711-A8C6-487F-B478-F1510AC8C65D}" dt="2026-09-28T06:45:17.404" v="3409" actId="47"/>
        <pc:sldMkLst>
          <pc:docMk/>
          <pc:sldMk cId="3443700132" sldId="1354"/>
        </pc:sldMkLst>
        <pc:spChg chg="mod">
          <ac:chgData name="John Oakes" userId="1a36f0057432ea1f" providerId="LiveId" clId="{47381711-A8C6-487F-B478-F1510AC8C65D}" dt="2026-09-27T04:00:38.508" v="2188" actId="20577"/>
          <ac:spMkLst>
            <pc:docMk/>
            <pc:sldMk cId="3443700132" sldId="1354"/>
            <ac:spMk id="2" creationId="{A31D7472-1F25-4AEC-22E5-6100EFB14D52}"/>
          </ac:spMkLst>
        </pc:spChg>
      </pc:sldChg>
      <pc:sldChg chg="modSp new mod">
        <pc:chgData name="John Oakes" userId="1a36f0057432ea1f" providerId="LiveId" clId="{47381711-A8C6-487F-B478-F1510AC8C65D}" dt="2026-09-26T23:46:58.413" v="903" actId="20577"/>
        <pc:sldMkLst>
          <pc:docMk/>
          <pc:sldMk cId="2227115372" sldId="1356"/>
        </pc:sldMkLst>
        <pc:spChg chg="mod">
          <ac:chgData name="John Oakes" userId="1a36f0057432ea1f" providerId="LiveId" clId="{47381711-A8C6-487F-B478-F1510AC8C65D}" dt="2026-09-26T23:35:04.501" v="546" actId="20577"/>
          <ac:spMkLst>
            <pc:docMk/>
            <pc:sldMk cId="2227115372" sldId="1356"/>
            <ac:spMk id="2" creationId="{A4851743-8BA4-88AB-BF4D-9E7D66F6EAA9}"/>
          </ac:spMkLst>
        </pc:spChg>
        <pc:spChg chg="mod">
          <ac:chgData name="John Oakes" userId="1a36f0057432ea1f" providerId="LiveId" clId="{47381711-A8C6-487F-B478-F1510AC8C65D}" dt="2026-09-26T23:46:58.413" v="903" actId="20577"/>
          <ac:spMkLst>
            <pc:docMk/>
            <pc:sldMk cId="2227115372" sldId="1356"/>
            <ac:spMk id="3" creationId="{86D702D4-D5B9-AAFA-BDC4-560CCF65761C}"/>
          </ac:spMkLst>
        </pc:spChg>
      </pc:sldChg>
      <pc:sldChg chg="addSp delSp modSp new mod ord">
        <pc:chgData name="John Oakes" userId="1a36f0057432ea1f" providerId="LiveId" clId="{47381711-A8C6-487F-B478-F1510AC8C65D}" dt="2026-09-26T23:46:27.829" v="846"/>
        <pc:sldMkLst>
          <pc:docMk/>
          <pc:sldMk cId="1695788490" sldId="1357"/>
        </pc:sldMkLst>
        <pc:spChg chg="mod">
          <ac:chgData name="John Oakes" userId="1a36f0057432ea1f" providerId="LiveId" clId="{47381711-A8C6-487F-B478-F1510AC8C65D}" dt="2026-09-26T23:43:59.690" v="842" actId="20577"/>
          <ac:spMkLst>
            <pc:docMk/>
            <pc:sldMk cId="1695788490" sldId="1357"/>
            <ac:spMk id="2" creationId="{4FCB6E07-4E70-57E7-6EFA-D01D5DAED289}"/>
          </ac:spMkLst>
        </pc:spChg>
        <pc:picChg chg="add mod">
          <ac:chgData name="John Oakes" userId="1a36f0057432ea1f" providerId="LiveId" clId="{47381711-A8C6-487F-B478-F1510AC8C65D}" dt="2026-09-25T00:04:53.003" v="55" actId="1076"/>
          <ac:picMkLst>
            <pc:docMk/>
            <pc:sldMk cId="1695788490" sldId="1357"/>
            <ac:picMk id="5" creationId="{DD25661A-ED42-A572-70F9-82B62AE8BC67}"/>
          </ac:picMkLst>
        </pc:picChg>
      </pc:sldChg>
      <pc:sldChg chg="modSp new mod ord">
        <pc:chgData name="John Oakes" userId="1a36f0057432ea1f" providerId="LiveId" clId="{47381711-A8C6-487F-B478-F1510AC8C65D}" dt="2026-09-27T15:39:49.726" v="2534" actId="20577"/>
        <pc:sldMkLst>
          <pc:docMk/>
          <pc:sldMk cId="927937417" sldId="1358"/>
        </pc:sldMkLst>
        <pc:spChg chg="mod">
          <ac:chgData name="John Oakes" userId="1a36f0057432ea1f" providerId="LiveId" clId="{47381711-A8C6-487F-B478-F1510AC8C65D}" dt="2026-09-26T23:51:46.371" v="1252" actId="20577"/>
          <ac:spMkLst>
            <pc:docMk/>
            <pc:sldMk cId="927937417" sldId="1358"/>
            <ac:spMk id="2" creationId="{670C1405-4C09-9A91-DD83-126B556B4AB4}"/>
          </ac:spMkLst>
        </pc:spChg>
        <pc:spChg chg="mod">
          <ac:chgData name="John Oakes" userId="1a36f0057432ea1f" providerId="LiveId" clId="{47381711-A8C6-487F-B478-F1510AC8C65D}" dt="2026-09-27T15:39:49.726" v="2534" actId="20577"/>
          <ac:spMkLst>
            <pc:docMk/>
            <pc:sldMk cId="927937417" sldId="1358"/>
            <ac:spMk id="3" creationId="{93D05F0A-78C7-0515-BE76-D740923AB7C5}"/>
          </ac:spMkLst>
        </pc:spChg>
      </pc:sldChg>
      <pc:sldChg chg="modSp new mod">
        <pc:chgData name="John Oakes" userId="1a36f0057432ea1f" providerId="LiveId" clId="{47381711-A8C6-487F-B478-F1510AC8C65D}" dt="2026-09-27T15:42:10.283" v="2734" actId="20577"/>
        <pc:sldMkLst>
          <pc:docMk/>
          <pc:sldMk cId="2643512738" sldId="1359"/>
        </pc:sldMkLst>
        <pc:spChg chg="mod">
          <ac:chgData name="John Oakes" userId="1a36f0057432ea1f" providerId="LiveId" clId="{47381711-A8C6-487F-B478-F1510AC8C65D}" dt="2026-09-26T23:59:04.434" v="1573" actId="20577"/>
          <ac:spMkLst>
            <pc:docMk/>
            <pc:sldMk cId="2643512738" sldId="1359"/>
            <ac:spMk id="2" creationId="{60CF1589-340C-1CA3-6C17-77C1C068CE2A}"/>
          </ac:spMkLst>
        </pc:spChg>
        <pc:spChg chg="mod">
          <ac:chgData name="John Oakes" userId="1a36f0057432ea1f" providerId="LiveId" clId="{47381711-A8C6-487F-B478-F1510AC8C65D}" dt="2026-09-27T15:42:10.283" v="2734" actId="20577"/>
          <ac:spMkLst>
            <pc:docMk/>
            <pc:sldMk cId="2643512738" sldId="1359"/>
            <ac:spMk id="3" creationId="{C6B902C2-87D8-8854-44B4-3B5E5DBAEE55}"/>
          </ac:spMkLst>
        </pc:spChg>
      </pc:sldChg>
      <pc:sldChg chg="addSp modSp new mod">
        <pc:chgData name="John Oakes" userId="1a36f0057432ea1f" providerId="LiveId" clId="{47381711-A8C6-487F-B478-F1510AC8C65D}" dt="2026-09-27T15:46:46.587" v="2932" actId="255"/>
        <pc:sldMkLst>
          <pc:docMk/>
          <pc:sldMk cId="115964897" sldId="1360"/>
        </pc:sldMkLst>
        <pc:spChg chg="mod">
          <ac:chgData name="John Oakes" userId="1a36f0057432ea1f" providerId="LiveId" clId="{47381711-A8C6-487F-B478-F1510AC8C65D}" dt="2026-09-27T15:42:31.544" v="2750" actId="20577"/>
          <ac:spMkLst>
            <pc:docMk/>
            <pc:sldMk cId="115964897" sldId="1360"/>
            <ac:spMk id="2" creationId="{3943756A-8B9A-595D-9CC1-B7EA1AA054E4}"/>
          </ac:spMkLst>
        </pc:spChg>
        <pc:spChg chg="mod">
          <ac:chgData name="John Oakes" userId="1a36f0057432ea1f" providerId="LiveId" clId="{47381711-A8C6-487F-B478-F1510AC8C65D}" dt="2026-09-27T15:46:46.587" v="2932" actId="255"/>
          <ac:spMkLst>
            <pc:docMk/>
            <pc:sldMk cId="115964897" sldId="1360"/>
            <ac:spMk id="3" creationId="{67EC8EC8-94B4-6405-8F75-0DFF7D50AEE2}"/>
          </ac:spMkLst>
        </pc:spChg>
        <pc:picChg chg="add mod">
          <ac:chgData name="John Oakes" userId="1a36f0057432ea1f" providerId="LiveId" clId="{47381711-A8C6-487F-B478-F1510AC8C65D}" dt="2026-09-27T15:45:49.008" v="2854" actId="1076"/>
          <ac:picMkLst>
            <pc:docMk/>
            <pc:sldMk cId="115964897" sldId="1360"/>
            <ac:picMk id="4" creationId="{CB0C24BE-3844-F3D7-B6F6-79E9F099BE0F}"/>
          </ac:picMkLst>
        </pc:picChg>
      </pc:sldChg>
      <pc:sldChg chg="addSp modSp new mod">
        <pc:chgData name="John Oakes" userId="1a36f0057432ea1f" providerId="LiveId" clId="{47381711-A8C6-487F-B478-F1510AC8C65D}" dt="2026-09-27T15:50:21.982" v="3154" actId="20577"/>
        <pc:sldMkLst>
          <pc:docMk/>
          <pc:sldMk cId="4205633686" sldId="1361"/>
        </pc:sldMkLst>
        <pc:spChg chg="mod">
          <ac:chgData name="John Oakes" userId="1a36f0057432ea1f" providerId="LiveId" clId="{47381711-A8C6-487F-B478-F1510AC8C65D}" dt="2026-09-27T15:47:18.491" v="2956" actId="20577"/>
          <ac:spMkLst>
            <pc:docMk/>
            <pc:sldMk cId="4205633686" sldId="1361"/>
            <ac:spMk id="2" creationId="{389AD7A5-DA43-A157-C18E-81CC639BB171}"/>
          </ac:spMkLst>
        </pc:spChg>
        <pc:spChg chg="mod">
          <ac:chgData name="John Oakes" userId="1a36f0057432ea1f" providerId="LiveId" clId="{47381711-A8C6-487F-B478-F1510AC8C65D}" dt="2026-09-27T15:50:21.982" v="3154" actId="20577"/>
          <ac:spMkLst>
            <pc:docMk/>
            <pc:sldMk cId="4205633686" sldId="1361"/>
            <ac:spMk id="3" creationId="{B4B7D496-670E-BC90-72C8-08EB60558414}"/>
          </ac:spMkLst>
        </pc:spChg>
        <pc:picChg chg="add mod">
          <ac:chgData name="John Oakes" userId="1a36f0057432ea1f" providerId="LiveId" clId="{47381711-A8C6-487F-B478-F1510AC8C65D}" dt="2026-09-27T15:49:37.679" v="3075" actId="1076"/>
          <ac:picMkLst>
            <pc:docMk/>
            <pc:sldMk cId="4205633686" sldId="1361"/>
            <ac:picMk id="5" creationId="{03C98D6E-8F1C-48B1-28D8-AC2E294261D1}"/>
          </ac:picMkLst>
        </pc:picChg>
      </pc:sldChg>
      <pc:sldChg chg="modSp new mod">
        <pc:chgData name="John Oakes" userId="1a36f0057432ea1f" providerId="LiveId" clId="{47381711-A8C6-487F-B478-F1510AC8C65D}" dt="2026-09-27T15:52:47.359" v="3404" actId="255"/>
        <pc:sldMkLst>
          <pc:docMk/>
          <pc:sldMk cId="2888521273" sldId="1362"/>
        </pc:sldMkLst>
        <pc:spChg chg="mod">
          <ac:chgData name="John Oakes" userId="1a36f0057432ea1f" providerId="LiveId" clId="{47381711-A8C6-487F-B478-F1510AC8C65D}" dt="2026-09-27T15:50:33.649" v="3161" actId="20577"/>
          <ac:spMkLst>
            <pc:docMk/>
            <pc:sldMk cId="2888521273" sldId="1362"/>
            <ac:spMk id="2" creationId="{115936E4-6DA9-C32C-C478-E1B8CFA9D45F}"/>
          </ac:spMkLst>
        </pc:spChg>
        <pc:spChg chg="mod">
          <ac:chgData name="John Oakes" userId="1a36f0057432ea1f" providerId="LiveId" clId="{47381711-A8C6-487F-B478-F1510AC8C65D}" dt="2026-09-27T15:52:47.359" v="3404" actId="255"/>
          <ac:spMkLst>
            <pc:docMk/>
            <pc:sldMk cId="2888521273" sldId="1362"/>
            <ac:spMk id="3" creationId="{9D322E7A-8044-A01A-7FA2-95725037EF4E}"/>
          </ac:spMkLst>
        </pc:spChg>
      </pc:sldChg>
      <pc:sldChg chg="addSp delSp modSp new del mod ord">
        <pc:chgData name="John Oakes" userId="1a36f0057432ea1f" providerId="LiveId" clId="{47381711-A8C6-487F-B478-F1510AC8C65D}" dt="2026-09-28T06:45:04.426" v="3405" actId="47"/>
        <pc:sldMkLst>
          <pc:docMk/>
          <pc:sldMk cId="1674017513" sldId="1363"/>
        </pc:sldMkLst>
      </pc:sldChg>
      <pc:sldChg chg="addSp delSp modSp new del mod ord">
        <pc:chgData name="John Oakes" userId="1a36f0057432ea1f" providerId="LiveId" clId="{47381711-A8C6-487F-B478-F1510AC8C65D}" dt="2026-09-28T06:45:04.426" v="3405" actId="47"/>
        <pc:sldMkLst>
          <pc:docMk/>
          <pc:sldMk cId="1450822616" sldId="1364"/>
        </pc:sldMkLst>
      </pc:sldChg>
      <pc:sldChg chg="addSp delSp modSp new del mod ord">
        <pc:chgData name="John Oakes" userId="1a36f0057432ea1f" providerId="LiveId" clId="{47381711-A8C6-487F-B478-F1510AC8C65D}" dt="2026-09-28T06:45:04.426" v="3405" actId="47"/>
        <pc:sldMkLst>
          <pc:docMk/>
          <pc:sldMk cId="48184734" sldId="1365"/>
        </pc:sldMkLst>
      </pc:sldChg>
      <pc:sldChg chg="add del ord">
        <pc:chgData name="John Oakes" userId="1a36f0057432ea1f" providerId="LiveId" clId="{47381711-A8C6-487F-B478-F1510AC8C65D}" dt="2026-09-28T06:45:17.404" v="3409" actId="47"/>
        <pc:sldMkLst>
          <pc:docMk/>
          <pc:sldMk cId="0" sldId="1366"/>
        </pc:sldMkLst>
      </pc:sldChg>
      <pc:sldChg chg="addSp modSp new del mod">
        <pc:chgData name="John Oakes" userId="1a36f0057432ea1f" providerId="LiveId" clId="{47381711-A8C6-487F-B478-F1510AC8C65D}" dt="2026-09-28T06:45:17.404" v="3409" actId="47"/>
        <pc:sldMkLst>
          <pc:docMk/>
          <pc:sldMk cId="3359372309" sldId="1367"/>
        </pc:sldMkLst>
        <pc:spChg chg="mod">
          <ac:chgData name="John Oakes" userId="1a36f0057432ea1f" providerId="LiveId" clId="{47381711-A8C6-487F-B478-F1510AC8C65D}" dt="2026-09-27T03:52:51.540" v="2046" actId="20577"/>
          <ac:spMkLst>
            <pc:docMk/>
            <pc:sldMk cId="3359372309" sldId="1367"/>
            <ac:spMk id="2" creationId="{05F7F8EC-610E-FBB8-135E-68414D807937}"/>
          </ac:spMkLst>
        </pc:spChg>
        <pc:spChg chg="mod">
          <ac:chgData name="John Oakes" userId="1a36f0057432ea1f" providerId="LiveId" clId="{47381711-A8C6-487F-B478-F1510AC8C65D}" dt="2026-09-27T03:59:43.907" v="2154" actId="20577"/>
          <ac:spMkLst>
            <pc:docMk/>
            <pc:sldMk cId="3359372309" sldId="1367"/>
            <ac:spMk id="3" creationId="{3BFCD922-F2F2-9D14-6F7F-227882BB9A95}"/>
          </ac:spMkLst>
        </pc:spChg>
        <pc:picChg chg="add mod">
          <ac:chgData name="John Oakes" userId="1a36f0057432ea1f" providerId="LiveId" clId="{47381711-A8C6-487F-B478-F1510AC8C65D}" dt="2026-09-27T03:56:34.309" v="2052" actId="1076"/>
          <ac:picMkLst>
            <pc:docMk/>
            <pc:sldMk cId="3359372309" sldId="1367"/>
            <ac:picMk id="4" creationId="{7FF5E182-C63A-E828-B93A-CE74518EB70F}"/>
          </ac:picMkLst>
        </pc:picChg>
      </pc:sldChg>
      <pc:sldChg chg="add del">
        <pc:chgData name="John Oakes" userId="1a36f0057432ea1f" providerId="LiveId" clId="{47381711-A8C6-487F-B478-F1510AC8C65D}" dt="2026-09-28T06:45:04.426" v="3405" actId="47"/>
        <pc:sldMkLst>
          <pc:docMk/>
          <pc:sldMk cId="0" sldId="1368"/>
        </pc:sldMkLst>
      </pc:sldChg>
      <pc:sldMasterChg chg="del delSldLayout">
        <pc:chgData name="John Oakes" userId="1a36f0057432ea1f" providerId="LiveId" clId="{47381711-A8C6-487F-B478-F1510AC8C65D}" dt="2026-09-28T06:45:17.404" v="3409" actId="47"/>
        <pc:sldMasterMkLst>
          <pc:docMk/>
          <pc:sldMasterMk cId="1888527371" sldId="2147483708"/>
        </pc:sldMasterMkLst>
        <pc:sldLayoutChg chg="del">
          <pc:chgData name="John Oakes" userId="1a36f0057432ea1f" providerId="LiveId" clId="{47381711-A8C6-487F-B478-F1510AC8C65D}" dt="2026-09-28T06:45:17.404" v="3409" actId="47"/>
          <pc:sldLayoutMkLst>
            <pc:docMk/>
            <pc:sldMasterMk cId="1888527371" sldId="2147483708"/>
            <pc:sldLayoutMk cId="1022539554" sldId="2147483709"/>
          </pc:sldLayoutMkLst>
        </pc:sldLayoutChg>
        <pc:sldLayoutChg chg="del">
          <pc:chgData name="John Oakes" userId="1a36f0057432ea1f" providerId="LiveId" clId="{47381711-A8C6-487F-B478-F1510AC8C65D}" dt="2026-09-28T06:45:17.404" v="3409" actId="47"/>
          <pc:sldLayoutMkLst>
            <pc:docMk/>
            <pc:sldMasterMk cId="1888527371" sldId="2147483708"/>
            <pc:sldLayoutMk cId="2377322111" sldId="2147483710"/>
          </pc:sldLayoutMkLst>
        </pc:sldLayoutChg>
        <pc:sldLayoutChg chg="del">
          <pc:chgData name="John Oakes" userId="1a36f0057432ea1f" providerId="LiveId" clId="{47381711-A8C6-487F-B478-F1510AC8C65D}" dt="2026-09-28T06:45:17.404" v="3409" actId="47"/>
          <pc:sldLayoutMkLst>
            <pc:docMk/>
            <pc:sldMasterMk cId="1888527371" sldId="2147483708"/>
            <pc:sldLayoutMk cId="4043522841" sldId="2147483711"/>
          </pc:sldLayoutMkLst>
        </pc:sldLayoutChg>
        <pc:sldLayoutChg chg="del">
          <pc:chgData name="John Oakes" userId="1a36f0057432ea1f" providerId="LiveId" clId="{47381711-A8C6-487F-B478-F1510AC8C65D}" dt="2026-09-28T06:45:17.404" v="3409" actId="47"/>
          <pc:sldLayoutMkLst>
            <pc:docMk/>
            <pc:sldMasterMk cId="1888527371" sldId="2147483708"/>
            <pc:sldLayoutMk cId="2890311977" sldId="2147483712"/>
          </pc:sldLayoutMkLst>
        </pc:sldLayoutChg>
        <pc:sldLayoutChg chg="del">
          <pc:chgData name="John Oakes" userId="1a36f0057432ea1f" providerId="LiveId" clId="{47381711-A8C6-487F-B478-F1510AC8C65D}" dt="2026-09-28T06:45:17.404" v="3409" actId="47"/>
          <pc:sldLayoutMkLst>
            <pc:docMk/>
            <pc:sldMasterMk cId="1888527371" sldId="2147483708"/>
            <pc:sldLayoutMk cId="2136072660" sldId="2147483713"/>
          </pc:sldLayoutMkLst>
        </pc:sldLayoutChg>
        <pc:sldLayoutChg chg="del">
          <pc:chgData name="John Oakes" userId="1a36f0057432ea1f" providerId="LiveId" clId="{47381711-A8C6-487F-B478-F1510AC8C65D}" dt="2026-09-28T06:45:17.404" v="3409" actId="47"/>
          <pc:sldLayoutMkLst>
            <pc:docMk/>
            <pc:sldMasterMk cId="1888527371" sldId="2147483708"/>
            <pc:sldLayoutMk cId="1690661482" sldId="2147483714"/>
          </pc:sldLayoutMkLst>
        </pc:sldLayoutChg>
        <pc:sldLayoutChg chg="del">
          <pc:chgData name="John Oakes" userId="1a36f0057432ea1f" providerId="LiveId" clId="{47381711-A8C6-487F-B478-F1510AC8C65D}" dt="2026-09-28T06:45:17.404" v="3409" actId="47"/>
          <pc:sldLayoutMkLst>
            <pc:docMk/>
            <pc:sldMasterMk cId="1888527371" sldId="2147483708"/>
            <pc:sldLayoutMk cId="3251514032" sldId="2147483715"/>
          </pc:sldLayoutMkLst>
        </pc:sldLayoutChg>
        <pc:sldLayoutChg chg="del">
          <pc:chgData name="John Oakes" userId="1a36f0057432ea1f" providerId="LiveId" clId="{47381711-A8C6-487F-B478-F1510AC8C65D}" dt="2026-09-28T06:45:17.404" v="3409" actId="47"/>
          <pc:sldLayoutMkLst>
            <pc:docMk/>
            <pc:sldMasterMk cId="1888527371" sldId="2147483708"/>
            <pc:sldLayoutMk cId="4141615893" sldId="2147483716"/>
          </pc:sldLayoutMkLst>
        </pc:sldLayoutChg>
        <pc:sldLayoutChg chg="del">
          <pc:chgData name="John Oakes" userId="1a36f0057432ea1f" providerId="LiveId" clId="{47381711-A8C6-487F-B478-F1510AC8C65D}" dt="2026-09-28T06:45:17.404" v="3409" actId="47"/>
          <pc:sldLayoutMkLst>
            <pc:docMk/>
            <pc:sldMasterMk cId="1888527371" sldId="2147483708"/>
            <pc:sldLayoutMk cId="3659838629" sldId="2147483717"/>
          </pc:sldLayoutMkLst>
        </pc:sldLayoutChg>
        <pc:sldLayoutChg chg="del">
          <pc:chgData name="John Oakes" userId="1a36f0057432ea1f" providerId="LiveId" clId="{47381711-A8C6-487F-B478-F1510AC8C65D}" dt="2026-09-28T06:45:17.404" v="3409" actId="47"/>
          <pc:sldLayoutMkLst>
            <pc:docMk/>
            <pc:sldMasterMk cId="1888527371" sldId="2147483708"/>
            <pc:sldLayoutMk cId="4162169521" sldId="2147483718"/>
          </pc:sldLayoutMkLst>
        </pc:sldLayoutChg>
        <pc:sldLayoutChg chg="del">
          <pc:chgData name="John Oakes" userId="1a36f0057432ea1f" providerId="LiveId" clId="{47381711-A8C6-487F-B478-F1510AC8C65D}" dt="2026-09-28T06:45:17.404" v="3409" actId="47"/>
          <pc:sldLayoutMkLst>
            <pc:docMk/>
            <pc:sldMasterMk cId="1888527371" sldId="2147483708"/>
            <pc:sldLayoutMk cId="344268873" sldId="2147483719"/>
          </pc:sldLayoutMkLst>
        </pc:sldLayoutChg>
      </pc:sldMasterChg>
      <pc:sldMasterChg chg="del delSldLayout">
        <pc:chgData name="John Oakes" userId="1a36f0057432ea1f" providerId="LiveId" clId="{47381711-A8C6-487F-B478-F1510AC8C65D}" dt="2026-09-28T06:45:04.426" v="3405" actId="47"/>
        <pc:sldMasterMkLst>
          <pc:docMk/>
          <pc:sldMasterMk cId="1335704576" sldId="2147483720"/>
        </pc:sldMasterMkLst>
        <pc:sldLayoutChg chg="del">
          <pc:chgData name="John Oakes" userId="1a36f0057432ea1f" providerId="LiveId" clId="{47381711-A8C6-487F-B478-F1510AC8C65D}" dt="2026-09-28T06:45:04.426" v="3405" actId="47"/>
          <pc:sldLayoutMkLst>
            <pc:docMk/>
            <pc:sldMasterMk cId="1335704576" sldId="2147483720"/>
            <pc:sldLayoutMk cId="2736329875" sldId="2147483721"/>
          </pc:sldLayoutMkLst>
        </pc:sldLayoutChg>
        <pc:sldLayoutChg chg="del">
          <pc:chgData name="John Oakes" userId="1a36f0057432ea1f" providerId="LiveId" clId="{47381711-A8C6-487F-B478-F1510AC8C65D}" dt="2026-09-28T06:45:04.426" v="3405" actId="47"/>
          <pc:sldLayoutMkLst>
            <pc:docMk/>
            <pc:sldMasterMk cId="1335704576" sldId="2147483720"/>
            <pc:sldLayoutMk cId="3001143507" sldId="2147483722"/>
          </pc:sldLayoutMkLst>
        </pc:sldLayoutChg>
        <pc:sldLayoutChg chg="del">
          <pc:chgData name="John Oakes" userId="1a36f0057432ea1f" providerId="LiveId" clId="{47381711-A8C6-487F-B478-F1510AC8C65D}" dt="2026-09-28T06:45:04.426" v="3405" actId="47"/>
          <pc:sldLayoutMkLst>
            <pc:docMk/>
            <pc:sldMasterMk cId="1335704576" sldId="2147483720"/>
            <pc:sldLayoutMk cId="4028781495" sldId="2147483723"/>
          </pc:sldLayoutMkLst>
        </pc:sldLayoutChg>
        <pc:sldLayoutChg chg="del">
          <pc:chgData name="John Oakes" userId="1a36f0057432ea1f" providerId="LiveId" clId="{47381711-A8C6-487F-B478-F1510AC8C65D}" dt="2026-09-28T06:45:04.426" v="3405" actId="47"/>
          <pc:sldLayoutMkLst>
            <pc:docMk/>
            <pc:sldMasterMk cId="1335704576" sldId="2147483720"/>
            <pc:sldLayoutMk cId="1019243198" sldId="2147483724"/>
          </pc:sldLayoutMkLst>
        </pc:sldLayoutChg>
        <pc:sldLayoutChg chg="del">
          <pc:chgData name="John Oakes" userId="1a36f0057432ea1f" providerId="LiveId" clId="{47381711-A8C6-487F-B478-F1510AC8C65D}" dt="2026-09-28T06:45:04.426" v="3405" actId="47"/>
          <pc:sldLayoutMkLst>
            <pc:docMk/>
            <pc:sldMasterMk cId="1335704576" sldId="2147483720"/>
            <pc:sldLayoutMk cId="1925904361" sldId="2147483725"/>
          </pc:sldLayoutMkLst>
        </pc:sldLayoutChg>
        <pc:sldLayoutChg chg="del">
          <pc:chgData name="John Oakes" userId="1a36f0057432ea1f" providerId="LiveId" clId="{47381711-A8C6-487F-B478-F1510AC8C65D}" dt="2026-09-28T06:45:04.426" v="3405" actId="47"/>
          <pc:sldLayoutMkLst>
            <pc:docMk/>
            <pc:sldMasterMk cId="1335704576" sldId="2147483720"/>
            <pc:sldLayoutMk cId="2790739825" sldId="2147483726"/>
          </pc:sldLayoutMkLst>
        </pc:sldLayoutChg>
        <pc:sldLayoutChg chg="del">
          <pc:chgData name="John Oakes" userId="1a36f0057432ea1f" providerId="LiveId" clId="{47381711-A8C6-487F-B478-F1510AC8C65D}" dt="2026-09-28T06:45:04.426" v="3405" actId="47"/>
          <pc:sldLayoutMkLst>
            <pc:docMk/>
            <pc:sldMasterMk cId="1335704576" sldId="2147483720"/>
            <pc:sldLayoutMk cId="3075232846" sldId="2147483727"/>
          </pc:sldLayoutMkLst>
        </pc:sldLayoutChg>
        <pc:sldLayoutChg chg="del">
          <pc:chgData name="John Oakes" userId="1a36f0057432ea1f" providerId="LiveId" clId="{47381711-A8C6-487F-B478-F1510AC8C65D}" dt="2026-09-28T06:45:04.426" v="3405" actId="47"/>
          <pc:sldLayoutMkLst>
            <pc:docMk/>
            <pc:sldMasterMk cId="1335704576" sldId="2147483720"/>
            <pc:sldLayoutMk cId="386845769" sldId="2147483728"/>
          </pc:sldLayoutMkLst>
        </pc:sldLayoutChg>
        <pc:sldLayoutChg chg="del">
          <pc:chgData name="John Oakes" userId="1a36f0057432ea1f" providerId="LiveId" clId="{47381711-A8C6-487F-B478-F1510AC8C65D}" dt="2026-09-28T06:45:04.426" v="3405" actId="47"/>
          <pc:sldLayoutMkLst>
            <pc:docMk/>
            <pc:sldMasterMk cId="1335704576" sldId="2147483720"/>
            <pc:sldLayoutMk cId="3220166279" sldId="2147483729"/>
          </pc:sldLayoutMkLst>
        </pc:sldLayoutChg>
        <pc:sldLayoutChg chg="del">
          <pc:chgData name="John Oakes" userId="1a36f0057432ea1f" providerId="LiveId" clId="{47381711-A8C6-487F-B478-F1510AC8C65D}" dt="2026-09-28T06:45:04.426" v="3405" actId="47"/>
          <pc:sldLayoutMkLst>
            <pc:docMk/>
            <pc:sldMasterMk cId="1335704576" sldId="2147483720"/>
            <pc:sldLayoutMk cId="2545639074" sldId="2147483730"/>
          </pc:sldLayoutMkLst>
        </pc:sldLayoutChg>
        <pc:sldLayoutChg chg="del">
          <pc:chgData name="John Oakes" userId="1a36f0057432ea1f" providerId="LiveId" clId="{47381711-A8C6-487F-B478-F1510AC8C65D}" dt="2026-09-28T06:45:04.426" v="3405" actId="47"/>
          <pc:sldLayoutMkLst>
            <pc:docMk/>
            <pc:sldMasterMk cId="1335704576" sldId="2147483720"/>
            <pc:sldLayoutMk cId="970666161" sldId="2147483731"/>
          </pc:sldLayoutMkLst>
        </pc:sldLayoutChg>
      </pc:sldMasterChg>
      <pc:sldMasterChg chg="del delSldLayout">
        <pc:chgData name="John Oakes" userId="1a36f0057432ea1f" providerId="LiveId" clId="{47381711-A8C6-487F-B478-F1510AC8C65D}" dt="2026-09-28T06:45:04.426" v="3405" actId="47"/>
        <pc:sldMasterMkLst>
          <pc:docMk/>
          <pc:sldMasterMk cId="1771202964" sldId="2147483744"/>
        </pc:sldMasterMkLst>
        <pc:sldLayoutChg chg="del">
          <pc:chgData name="John Oakes" userId="1a36f0057432ea1f" providerId="LiveId" clId="{47381711-A8C6-487F-B478-F1510AC8C65D}" dt="2026-09-28T06:45:04.426" v="3405" actId="47"/>
          <pc:sldLayoutMkLst>
            <pc:docMk/>
            <pc:sldMasterMk cId="1771202964" sldId="2147483744"/>
            <pc:sldLayoutMk cId="3026685918" sldId="2147483745"/>
          </pc:sldLayoutMkLst>
        </pc:sldLayoutChg>
        <pc:sldLayoutChg chg="del">
          <pc:chgData name="John Oakes" userId="1a36f0057432ea1f" providerId="LiveId" clId="{47381711-A8C6-487F-B478-F1510AC8C65D}" dt="2026-09-28T06:45:04.426" v="3405" actId="47"/>
          <pc:sldLayoutMkLst>
            <pc:docMk/>
            <pc:sldMasterMk cId="1771202964" sldId="2147483744"/>
            <pc:sldLayoutMk cId="2210053702" sldId="2147483746"/>
          </pc:sldLayoutMkLst>
        </pc:sldLayoutChg>
        <pc:sldLayoutChg chg="del">
          <pc:chgData name="John Oakes" userId="1a36f0057432ea1f" providerId="LiveId" clId="{47381711-A8C6-487F-B478-F1510AC8C65D}" dt="2026-09-28T06:45:04.426" v="3405" actId="47"/>
          <pc:sldLayoutMkLst>
            <pc:docMk/>
            <pc:sldMasterMk cId="1771202964" sldId="2147483744"/>
            <pc:sldLayoutMk cId="2766875256" sldId="2147483747"/>
          </pc:sldLayoutMkLst>
        </pc:sldLayoutChg>
        <pc:sldLayoutChg chg="del">
          <pc:chgData name="John Oakes" userId="1a36f0057432ea1f" providerId="LiveId" clId="{47381711-A8C6-487F-B478-F1510AC8C65D}" dt="2026-09-28T06:45:04.426" v="3405" actId="47"/>
          <pc:sldLayoutMkLst>
            <pc:docMk/>
            <pc:sldMasterMk cId="1771202964" sldId="2147483744"/>
            <pc:sldLayoutMk cId="3322871506" sldId="2147483748"/>
          </pc:sldLayoutMkLst>
        </pc:sldLayoutChg>
        <pc:sldLayoutChg chg="del">
          <pc:chgData name="John Oakes" userId="1a36f0057432ea1f" providerId="LiveId" clId="{47381711-A8C6-487F-B478-F1510AC8C65D}" dt="2026-09-28T06:45:04.426" v="3405" actId="47"/>
          <pc:sldLayoutMkLst>
            <pc:docMk/>
            <pc:sldMasterMk cId="1771202964" sldId="2147483744"/>
            <pc:sldLayoutMk cId="669846969" sldId="2147483749"/>
          </pc:sldLayoutMkLst>
        </pc:sldLayoutChg>
        <pc:sldLayoutChg chg="del">
          <pc:chgData name="John Oakes" userId="1a36f0057432ea1f" providerId="LiveId" clId="{47381711-A8C6-487F-B478-F1510AC8C65D}" dt="2026-09-28T06:45:04.426" v="3405" actId="47"/>
          <pc:sldLayoutMkLst>
            <pc:docMk/>
            <pc:sldMasterMk cId="1771202964" sldId="2147483744"/>
            <pc:sldLayoutMk cId="832319701" sldId="2147483750"/>
          </pc:sldLayoutMkLst>
        </pc:sldLayoutChg>
        <pc:sldLayoutChg chg="del">
          <pc:chgData name="John Oakes" userId="1a36f0057432ea1f" providerId="LiveId" clId="{47381711-A8C6-487F-B478-F1510AC8C65D}" dt="2026-09-28T06:45:04.426" v="3405" actId="47"/>
          <pc:sldLayoutMkLst>
            <pc:docMk/>
            <pc:sldMasterMk cId="1771202964" sldId="2147483744"/>
            <pc:sldLayoutMk cId="2615244272" sldId="2147483751"/>
          </pc:sldLayoutMkLst>
        </pc:sldLayoutChg>
        <pc:sldLayoutChg chg="del">
          <pc:chgData name="John Oakes" userId="1a36f0057432ea1f" providerId="LiveId" clId="{47381711-A8C6-487F-B478-F1510AC8C65D}" dt="2026-09-28T06:45:04.426" v="3405" actId="47"/>
          <pc:sldLayoutMkLst>
            <pc:docMk/>
            <pc:sldMasterMk cId="1771202964" sldId="2147483744"/>
            <pc:sldLayoutMk cId="238440918" sldId="2147483752"/>
          </pc:sldLayoutMkLst>
        </pc:sldLayoutChg>
        <pc:sldLayoutChg chg="del">
          <pc:chgData name="John Oakes" userId="1a36f0057432ea1f" providerId="LiveId" clId="{47381711-A8C6-487F-B478-F1510AC8C65D}" dt="2026-09-28T06:45:04.426" v="3405" actId="47"/>
          <pc:sldLayoutMkLst>
            <pc:docMk/>
            <pc:sldMasterMk cId="1771202964" sldId="2147483744"/>
            <pc:sldLayoutMk cId="2459173332" sldId="2147483753"/>
          </pc:sldLayoutMkLst>
        </pc:sldLayoutChg>
        <pc:sldLayoutChg chg="del">
          <pc:chgData name="John Oakes" userId="1a36f0057432ea1f" providerId="LiveId" clId="{47381711-A8C6-487F-B478-F1510AC8C65D}" dt="2026-09-28T06:45:04.426" v="3405" actId="47"/>
          <pc:sldLayoutMkLst>
            <pc:docMk/>
            <pc:sldMasterMk cId="1771202964" sldId="2147483744"/>
            <pc:sldLayoutMk cId="1876325595" sldId="2147483754"/>
          </pc:sldLayoutMkLst>
        </pc:sldLayoutChg>
        <pc:sldLayoutChg chg="del">
          <pc:chgData name="John Oakes" userId="1a36f0057432ea1f" providerId="LiveId" clId="{47381711-A8C6-487F-B478-F1510AC8C65D}" dt="2026-09-28T06:45:04.426" v="3405" actId="47"/>
          <pc:sldLayoutMkLst>
            <pc:docMk/>
            <pc:sldMasterMk cId="1771202964" sldId="2147483744"/>
            <pc:sldLayoutMk cId="976814541" sldId="2147483755"/>
          </pc:sldLayoutMkLst>
        </pc:sldLayoutChg>
      </pc:sldMasterChg>
      <pc:sldMasterChg chg="del delSldLayout">
        <pc:chgData name="John Oakes" userId="1a36f0057432ea1f" providerId="LiveId" clId="{47381711-A8C6-487F-B478-F1510AC8C65D}" dt="2026-09-28T06:45:17.404" v="3409" actId="47"/>
        <pc:sldMasterMkLst>
          <pc:docMk/>
          <pc:sldMasterMk cId="1088816219" sldId="2147483756"/>
        </pc:sldMasterMkLst>
        <pc:sldLayoutChg chg="del">
          <pc:chgData name="John Oakes" userId="1a36f0057432ea1f" providerId="LiveId" clId="{47381711-A8C6-487F-B478-F1510AC8C65D}" dt="2026-09-28T06:45:17.404" v="3409" actId="47"/>
          <pc:sldLayoutMkLst>
            <pc:docMk/>
            <pc:sldMasterMk cId="1088816219" sldId="2147483756"/>
            <pc:sldLayoutMk cId="1479912252" sldId="2147483757"/>
          </pc:sldLayoutMkLst>
        </pc:sldLayoutChg>
        <pc:sldLayoutChg chg="del">
          <pc:chgData name="John Oakes" userId="1a36f0057432ea1f" providerId="LiveId" clId="{47381711-A8C6-487F-B478-F1510AC8C65D}" dt="2026-09-28T06:45:17.404" v="3409" actId="47"/>
          <pc:sldLayoutMkLst>
            <pc:docMk/>
            <pc:sldMasterMk cId="1088816219" sldId="2147483756"/>
            <pc:sldLayoutMk cId="2505076239" sldId="2147483758"/>
          </pc:sldLayoutMkLst>
        </pc:sldLayoutChg>
        <pc:sldLayoutChg chg="del">
          <pc:chgData name="John Oakes" userId="1a36f0057432ea1f" providerId="LiveId" clId="{47381711-A8C6-487F-B478-F1510AC8C65D}" dt="2026-09-28T06:45:17.404" v="3409" actId="47"/>
          <pc:sldLayoutMkLst>
            <pc:docMk/>
            <pc:sldMasterMk cId="1088816219" sldId="2147483756"/>
            <pc:sldLayoutMk cId="2625727463" sldId="2147483759"/>
          </pc:sldLayoutMkLst>
        </pc:sldLayoutChg>
        <pc:sldLayoutChg chg="del">
          <pc:chgData name="John Oakes" userId="1a36f0057432ea1f" providerId="LiveId" clId="{47381711-A8C6-487F-B478-F1510AC8C65D}" dt="2026-09-28T06:45:17.404" v="3409" actId="47"/>
          <pc:sldLayoutMkLst>
            <pc:docMk/>
            <pc:sldMasterMk cId="1088816219" sldId="2147483756"/>
            <pc:sldLayoutMk cId="1572617931" sldId="2147483760"/>
          </pc:sldLayoutMkLst>
        </pc:sldLayoutChg>
        <pc:sldLayoutChg chg="del">
          <pc:chgData name="John Oakes" userId="1a36f0057432ea1f" providerId="LiveId" clId="{47381711-A8C6-487F-B478-F1510AC8C65D}" dt="2026-09-28T06:45:17.404" v="3409" actId="47"/>
          <pc:sldLayoutMkLst>
            <pc:docMk/>
            <pc:sldMasterMk cId="1088816219" sldId="2147483756"/>
            <pc:sldLayoutMk cId="1767651746" sldId="2147483761"/>
          </pc:sldLayoutMkLst>
        </pc:sldLayoutChg>
        <pc:sldLayoutChg chg="del">
          <pc:chgData name="John Oakes" userId="1a36f0057432ea1f" providerId="LiveId" clId="{47381711-A8C6-487F-B478-F1510AC8C65D}" dt="2026-09-28T06:45:17.404" v="3409" actId="47"/>
          <pc:sldLayoutMkLst>
            <pc:docMk/>
            <pc:sldMasterMk cId="1088816219" sldId="2147483756"/>
            <pc:sldLayoutMk cId="3201032393" sldId="2147483762"/>
          </pc:sldLayoutMkLst>
        </pc:sldLayoutChg>
        <pc:sldLayoutChg chg="del">
          <pc:chgData name="John Oakes" userId="1a36f0057432ea1f" providerId="LiveId" clId="{47381711-A8C6-487F-B478-F1510AC8C65D}" dt="2026-09-28T06:45:17.404" v="3409" actId="47"/>
          <pc:sldLayoutMkLst>
            <pc:docMk/>
            <pc:sldMasterMk cId="1088816219" sldId="2147483756"/>
            <pc:sldLayoutMk cId="341801029" sldId="2147483763"/>
          </pc:sldLayoutMkLst>
        </pc:sldLayoutChg>
        <pc:sldLayoutChg chg="del">
          <pc:chgData name="John Oakes" userId="1a36f0057432ea1f" providerId="LiveId" clId="{47381711-A8C6-487F-B478-F1510AC8C65D}" dt="2026-09-28T06:45:17.404" v="3409" actId="47"/>
          <pc:sldLayoutMkLst>
            <pc:docMk/>
            <pc:sldMasterMk cId="1088816219" sldId="2147483756"/>
            <pc:sldLayoutMk cId="269253822" sldId="2147483764"/>
          </pc:sldLayoutMkLst>
        </pc:sldLayoutChg>
        <pc:sldLayoutChg chg="del">
          <pc:chgData name="John Oakes" userId="1a36f0057432ea1f" providerId="LiveId" clId="{47381711-A8C6-487F-B478-F1510AC8C65D}" dt="2026-09-28T06:45:17.404" v="3409" actId="47"/>
          <pc:sldLayoutMkLst>
            <pc:docMk/>
            <pc:sldMasterMk cId="1088816219" sldId="2147483756"/>
            <pc:sldLayoutMk cId="1588455222" sldId="2147483765"/>
          </pc:sldLayoutMkLst>
        </pc:sldLayoutChg>
        <pc:sldLayoutChg chg="del">
          <pc:chgData name="John Oakes" userId="1a36f0057432ea1f" providerId="LiveId" clId="{47381711-A8C6-487F-B478-F1510AC8C65D}" dt="2026-09-28T06:45:17.404" v="3409" actId="47"/>
          <pc:sldLayoutMkLst>
            <pc:docMk/>
            <pc:sldMasterMk cId="1088816219" sldId="2147483756"/>
            <pc:sldLayoutMk cId="2631712315" sldId="2147483766"/>
          </pc:sldLayoutMkLst>
        </pc:sldLayoutChg>
        <pc:sldLayoutChg chg="del">
          <pc:chgData name="John Oakes" userId="1a36f0057432ea1f" providerId="LiveId" clId="{47381711-A8C6-487F-B478-F1510AC8C65D}" dt="2026-09-28T06:45:17.404" v="3409" actId="47"/>
          <pc:sldLayoutMkLst>
            <pc:docMk/>
            <pc:sldMasterMk cId="1088816219" sldId="2147483756"/>
            <pc:sldLayoutMk cId="2915654457" sldId="2147483767"/>
          </pc:sldLayoutMkLst>
        </pc:sldLayoutChg>
      </pc:sldMasterChg>
      <pc:sldMasterChg chg="del delSldLayout">
        <pc:chgData name="John Oakes" userId="1a36f0057432ea1f" providerId="LiveId" clId="{47381711-A8C6-487F-B478-F1510AC8C65D}" dt="2026-09-28T06:45:17.404" v="3409" actId="47"/>
        <pc:sldMasterMkLst>
          <pc:docMk/>
          <pc:sldMasterMk cId="3310642929" sldId="2147483768"/>
        </pc:sldMasterMkLst>
        <pc:sldLayoutChg chg="del">
          <pc:chgData name="John Oakes" userId="1a36f0057432ea1f" providerId="LiveId" clId="{47381711-A8C6-487F-B478-F1510AC8C65D}" dt="2026-09-28T06:45:17.404" v="3409" actId="47"/>
          <pc:sldLayoutMkLst>
            <pc:docMk/>
            <pc:sldMasterMk cId="3310642929" sldId="2147483768"/>
            <pc:sldLayoutMk cId="1973830682" sldId="2147483769"/>
          </pc:sldLayoutMkLst>
        </pc:sldLayoutChg>
        <pc:sldLayoutChg chg="del">
          <pc:chgData name="John Oakes" userId="1a36f0057432ea1f" providerId="LiveId" clId="{47381711-A8C6-487F-B478-F1510AC8C65D}" dt="2026-09-28T06:45:17.404" v="3409" actId="47"/>
          <pc:sldLayoutMkLst>
            <pc:docMk/>
            <pc:sldMasterMk cId="3310642929" sldId="2147483768"/>
            <pc:sldLayoutMk cId="2189601269" sldId="2147483770"/>
          </pc:sldLayoutMkLst>
        </pc:sldLayoutChg>
        <pc:sldLayoutChg chg="del">
          <pc:chgData name="John Oakes" userId="1a36f0057432ea1f" providerId="LiveId" clId="{47381711-A8C6-487F-B478-F1510AC8C65D}" dt="2026-09-28T06:45:17.404" v="3409" actId="47"/>
          <pc:sldLayoutMkLst>
            <pc:docMk/>
            <pc:sldMasterMk cId="3310642929" sldId="2147483768"/>
            <pc:sldLayoutMk cId="3974778270" sldId="2147483771"/>
          </pc:sldLayoutMkLst>
        </pc:sldLayoutChg>
        <pc:sldLayoutChg chg="del">
          <pc:chgData name="John Oakes" userId="1a36f0057432ea1f" providerId="LiveId" clId="{47381711-A8C6-487F-B478-F1510AC8C65D}" dt="2026-09-28T06:45:17.404" v="3409" actId="47"/>
          <pc:sldLayoutMkLst>
            <pc:docMk/>
            <pc:sldMasterMk cId="3310642929" sldId="2147483768"/>
            <pc:sldLayoutMk cId="4164762214" sldId="2147483772"/>
          </pc:sldLayoutMkLst>
        </pc:sldLayoutChg>
        <pc:sldLayoutChg chg="del">
          <pc:chgData name="John Oakes" userId="1a36f0057432ea1f" providerId="LiveId" clId="{47381711-A8C6-487F-B478-F1510AC8C65D}" dt="2026-09-28T06:45:17.404" v="3409" actId="47"/>
          <pc:sldLayoutMkLst>
            <pc:docMk/>
            <pc:sldMasterMk cId="3310642929" sldId="2147483768"/>
            <pc:sldLayoutMk cId="2069353639" sldId="2147483773"/>
          </pc:sldLayoutMkLst>
        </pc:sldLayoutChg>
        <pc:sldLayoutChg chg="del">
          <pc:chgData name="John Oakes" userId="1a36f0057432ea1f" providerId="LiveId" clId="{47381711-A8C6-487F-B478-F1510AC8C65D}" dt="2026-09-28T06:45:17.404" v="3409" actId="47"/>
          <pc:sldLayoutMkLst>
            <pc:docMk/>
            <pc:sldMasterMk cId="3310642929" sldId="2147483768"/>
            <pc:sldLayoutMk cId="3917815370" sldId="2147483774"/>
          </pc:sldLayoutMkLst>
        </pc:sldLayoutChg>
        <pc:sldLayoutChg chg="del">
          <pc:chgData name="John Oakes" userId="1a36f0057432ea1f" providerId="LiveId" clId="{47381711-A8C6-487F-B478-F1510AC8C65D}" dt="2026-09-28T06:45:17.404" v="3409" actId="47"/>
          <pc:sldLayoutMkLst>
            <pc:docMk/>
            <pc:sldMasterMk cId="3310642929" sldId="2147483768"/>
            <pc:sldLayoutMk cId="2948893182" sldId="2147483775"/>
          </pc:sldLayoutMkLst>
        </pc:sldLayoutChg>
        <pc:sldLayoutChg chg="del">
          <pc:chgData name="John Oakes" userId="1a36f0057432ea1f" providerId="LiveId" clId="{47381711-A8C6-487F-B478-F1510AC8C65D}" dt="2026-09-28T06:45:17.404" v="3409" actId="47"/>
          <pc:sldLayoutMkLst>
            <pc:docMk/>
            <pc:sldMasterMk cId="3310642929" sldId="2147483768"/>
            <pc:sldLayoutMk cId="1443526461" sldId="2147483776"/>
          </pc:sldLayoutMkLst>
        </pc:sldLayoutChg>
        <pc:sldLayoutChg chg="del">
          <pc:chgData name="John Oakes" userId="1a36f0057432ea1f" providerId="LiveId" clId="{47381711-A8C6-487F-B478-F1510AC8C65D}" dt="2026-09-28T06:45:17.404" v="3409" actId="47"/>
          <pc:sldLayoutMkLst>
            <pc:docMk/>
            <pc:sldMasterMk cId="3310642929" sldId="2147483768"/>
            <pc:sldLayoutMk cId="1704681243" sldId="2147483777"/>
          </pc:sldLayoutMkLst>
        </pc:sldLayoutChg>
        <pc:sldLayoutChg chg="del">
          <pc:chgData name="John Oakes" userId="1a36f0057432ea1f" providerId="LiveId" clId="{47381711-A8C6-487F-B478-F1510AC8C65D}" dt="2026-09-28T06:45:17.404" v="3409" actId="47"/>
          <pc:sldLayoutMkLst>
            <pc:docMk/>
            <pc:sldMasterMk cId="3310642929" sldId="2147483768"/>
            <pc:sldLayoutMk cId="3857125537" sldId="2147483778"/>
          </pc:sldLayoutMkLst>
        </pc:sldLayoutChg>
        <pc:sldLayoutChg chg="del">
          <pc:chgData name="John Oakes" userId="1a36f0057432ea1f" providerId="LiveId" clId="{47381711-A8C6-487F-B478-F1510AC8C65D}" dt="2026-09-28T06:45:17.404" v="3409" actId="47"/>
          <pc:sldLayoutMkLst>
            <pc:docMk/>
            <pc:sldMasterMk cId="3310642929" sldId="2147483768"/>
            <pc:sldLayoutMk cId="4062923543" sldId="2147483779"/>
          </pc:sldLayoutMkLst>
        </pc:sldLayoutChg>
      </pc:sldMasterChg>
      <pc:sldMasterChg chg="del delSldLayout">
        <pc:chgData name="John Oakes" userId="1a36f0057432ea1f" providerId="LiveId" clId="{47381711-A8C6-487F-B478-F1510AC8C65D}" dt="2026-09-28T06:45:17.404" v="3409" actId="47"/>
        <pc:sldMasterMkLst>
          <pc:docMk/>
          <pc:sldMasterMk cId="284579625" sldId="2147483780"/>
        </pc:sldMasterMkLst>
        <pc:sldLayoutChg chg="del">
          <pc:chgData name="John Oakes" userId="1a36f0057432ea1f" providerId="LiveId" clId="{47381711-A8C6-487F-B478-F1510AC8C65D}" dt="2026-09-28T06:45:17.404" v="3409" actId="47"/>
          <pc:sldLayoutMkLst>
            <pc:docMk/>
            <pc:sldMasterMk cId="284579625" sldId="2147483780"/>
            <pc:sldLayoutMk cId="3786212281" sldId="2147483781"/>
          </pc:sldLayoutMkLst>
        </pc:sldLayoutChg>
        <pc:sldLayoutChg chg="del">
          <pc:chgData name="John Oakes" userId="1a36f0057432ea1f" providerId="LiveId" clId="{47381711-A8C6-487F-B478-F1510AC8C65D}" dt="2026-09-28T06:45:17.404" v="3409" actId="47"/>
          <pc:sldLayoutMkLst>
            <pc:docMk/>
            <pc:sldMasterMk cId="284579625" sldId="2147483780"/>
            <pc:sldLayoutMk cId="2760087907" sldId="2147483782"/>
          </pc:sldLayoutMkLst>
        </pc:sldLayoutChg>
        <pc:sldLayoutChg chg="del">
          <pc:chgData name="John Oakes" userId="1a36f0057432ea1f" providerId="LiveId" clId="{47381711-A8C6-487F-B478-F1510AC8C65D}" dt="2026-09-28T06:45:17.404" v="3409" actId="47"/>
          <pc:sldLayoutMkLst>
            <pc:docMk/>
            <pc:sldMasterMk cId="284579625" sldId="2147483780"/>
            <pc:sldLayoutMk cId="3294160285" sldId="2147483783"/>
          </pc:sldLayoutMkLst>
        </pc:sldLayoutChg>
        <pc:sldLayoutChg chg="del">
          <pc:chgData name="John Oakes" userId="1a36f0057432ea1f" providerId="LiveId" clId="{47381711-A8C6-487F-B478-F1510AC8C65D}" dt="2026-09-28T06:45:17.404" v="3409" actId="47"/>
          <pc:sldLayoutMkLst>
            <pc:docMk/>
            <pc:sldMasterMk cId="284579625" sldId="2147483780"/>
            <pc:sldLayoutMk cId="4037264148" sldId="2147483784"/>
          </pc:sldLayoutMkLst>
        </pc:sldLayoutChg>
        <pc:sldLayoutChg chg="del">
          <pc:chgData name="John Oakes" userId="1a36f0057432ea1f" providerId="LiveId" clId="{47381711-A8C6-487F-B478-F1510AC8C65D}" dt="2026-09-28T06:45:17.404" v="3409" actId="47"/>
          <pc:sldLayoutMkLst>
            <pc:docMk/>
            <pc:sldMasterMk cId="284579625" sldId="2147483780"/>
            <pc:sldLayoutMk cId="3337861897" sldId="2147483785"/>
          </pc:sldLayoutMkLst>
        </pc:sldLayoutChg>
        <pc:sldLayoutChg chg="del">
          <pc:chgData name="John Oakes" userId="1a36f0057432ea1f" providerId="LiveId" clId="{47381711-A8C6-487F-B478-F1510AC8C65D}" dt="2026-09-28T06:45:17.404" v="3409" actId="47"/>
          <pc:sldLayoutMkLst>
            <pc:docMk/>
            <pc:sldMasterMk cId="284579625" sldId="2147483780"/>
            <pc:sldLayoutMk cId="1539526982" sldId="2147483786"/>
          </pc:sldLayoutMkLst>
        </pc:sldLayoutChg>
        <pc:sldLayoutChg chg="del">
          <pc:chgData name="John Oakes" userId="1a36f0057432ea1f" providerId="LiveId" clId="{47381711-A8C6-487F-B478-F1510AC8C65D}" dt="2026-09-28T06:45:17.404" v="3409" actId="47"/>
          <pc:sldLayoutMkLst>
            <pc:docMk/>
            <pc:sldMasterMk cId="284579625" sldId="2147483780"/>
            <pc:sldLayoutMk cId="1401491820" sldId="2147483787"/>
          </pc:sldLayoutMkLst>
        </pc:sldLayoutChg>
        <pc:sldLayoutChg chg="del">
          <pc:chgData name="John Oakes" userId="1a36f0057432ea1f" providerId="LiveId" clId="{47381711-A8C6-487F-B478-F1510AC8C65D}" dt="2026-09-28T06:45:17.404" v="3409" actId="47"/>
          <pc:sldLayoutMkLst>
            <pc:docMk/>
            <pc:sldMasterMk cId="284579625" sldId="2147483780"/>
            <pc:sldLayoutMk cId="3908252675" sldId="2147483788"/>
          </pc:sldLayoutMkLst>
        </pc:sldLayoutChg>
        <pc:sldLayoutChg chg="del">
          <pc:chgData name="John Oakes" userId="1a36f0057432ea1f" providerId="LiveId" clId="{47381711-A8C6-487F-B478-F1510AC8C65D}" dt="2026-09-28T06:45:17.404" v="3409" actId="47"/>
          <pc:sldLayoutMkLst>
            <pc:docMk/>
            <pc:sldMasterMk cId="284579625" sldId="2147483780"/>
            <pc:sldLayoutMk cId="4115804947" sldId="2147483789"/>
          </pc:sldLayoutMkLst>
        </pc:sldLayoutChg>
        <pc:sldLayoutChg chg="del">
          <pc:chgData name="John Oakes" userId="1a36f0057432ea1f" providerId="LiveId" clId="{47381711-A8C6-487F-B478-F1510AC8C65D}" dt="2026-09-28T06:45:17.404" v="3409" actId="47"/>
          <pc:sldLayoutMkLst>
            <pc:docMk/>
            <pc:sldMasterMk cId="284579625" sldId="2147483780"/>
            <pc:sldLayoutMk cId="3744751350" sldId="2147483790"/>
          </pc:sldLayoutMkLst>
        </pc:sldLayoutChg>
        <pc:sldLayoutChg chg="del">
          <pc:chgData name="John Oakes" userId="1a36f0057432ea1f" providerId="LiveId" clId="{47381711-A8C6-487F-B478-F1510AC8C65D}" dt="2026-09-28T06:45:17.404" v="3409" actId="47"/>
          <pc:sldLayoutMkLst>
            <pc:docMk/>
            <pc:sldMasterMk cId="284579625" sldId="2147483780"/>
            <pc:sldLayoutMk cId="1638295512" sldId="2147483791"/>
          </pc:sldLayoutMkLst>
        </pc:sldLayoutChg>
      </pc:sldMasterChg>
      <pc:sldMasterChg chg="del delSldLayout">
        <pc:chgData name="John Oakes" userId="1a36f0057432ea1f" providerId="LiveId" clId="{47381711-A8C6-487F-B478-F1510AC8C65D}" dt="2026-09-28T06:45:04.426" v="3405" actId="47"/>
        <pc:sldMasterMkLst>
          <pc:docMk/>
          <pc:sldMasterMk cId="4106650687" sldId="2147483792"/>
        </pc:sldMasterMkLst>
        <pc:sldLayoutChg chg="del">
          <pc:chgData name="John Oakes" userId="1a36f0057432ea1f" providerId="LiveId" clId="{47381711-A8C6-487F-B478-F1510AC8C65D}" dt="2026-09-28T06:45:04.426" v="3405" actId="47"/>
          <pc:sldLayoutMkLst>
            <pc:docMk/>
            <pc:sldMasterMk cId="4106650687" sldId="2147483792"/>
            <pc:sldLayoutMk cId="640352448" sldId="2147483793"/>
          </pc:sldLayoutMkLst>
        </pc:sldLayoutChg>
        <pc:sldLayoutChg chg="del">
          <pc:chgData name="John Oakes" userId="1a36f0057432ea1f" providerId="LiveId" clId="{47381711-A8C6-487F-B478-F1510AC8C65D}" dt="2026-09-28T06:45:04.426" v="3405" actId="47"/>
          <pc:sldLayoutMkLst>
            <pc:docMk/>
            <pc:sldMasterMk cId="4106650687" sldId="2147483792"/>
            <pc:sldLayoutMk cId="1938755180" sldId="2147483794"/>
          </pc:sldLayoutMkLst>
        </pc:sldLayoutChg>
        <pc:sldLayoutChg chg="del">
          <pc:chgData name="John Oakes" userId="1a36f0057432ea1f" providerId="LiveId" clId="{47381711-A8C6-487F-B478-F1510AC8C65D}" dt="2026-09-28T06:45:04.426" v="3405" actId="47"/>
          <pc:sldLayoutMkLst>
            <pc:docMk/>
            <pc:sldMasterMk cId="4106650687" sldId="2147483792"/>
            <pc:sldLayoutMk cId="3827681965" sldId="2147483795"/>
          </pc:sldLayoutMkLst>
        </pc:sldLayoutChg>
        <pc:sldLayoutChg chg="del">
          <pc:chgData name="John Oakes" userId="1a36f0057432ea1f" providerId="LiveId" clId="{47381711-A8C6-487F-B478-F1510AC8C65D}" dt="2026-09-28T06:45:04.426" v="3405" actId="47"/>
          <pc:sldLayoutMkLst>
            <pc:docMk/>
            <pc:sldMasterMk cId="4106650687" sldId="2147483792"/>
            <pc:sldLayoutMk cId="1863380667" sldId="2147483796"/>
          </pc:sldLayoutMkLst>
        </pc:sldLayoutChg>
        <pc:sldLayoutChg chg="del">
          <pc:chgData name="John Oakes" userId="1a36f0057432ea1f" providerId="LiveId" clId="{47381711-A8C6-487F-B478-F1510AC8C65D}" dt="2026-09-28T06:45:04.426" v="3405" actId="47"/>
          <pc:sldLayoutMkLst>
            <pc:docMk/>
            <pc:sldMasterMk cId="4106650687" sldId="2147483792"/>
            <pc:sldLayoutMk cId="692045680" sldId="2147483797"/>
          </pc:sldLayoutMkLst>
        </pc:sldLayoutChg>
        <pc:sldLayoutChg chg="del">
          <pc:chgData name="John Oakes" userId="1a36f0057432ea1f" providerId="LiveId" clId="{47381711-A8C6-487F-B478-F1510AC8C65D}" dt="2026-09-28T06:45:04.426" v="3405" actId="47"/>
          <pc:sldLayoutMkLst>
            <pc:docMk/>
            <pc:sldMasterMk cId="4106650687" sldId="2147483792"/>
            <pc:sldLayoutMk cId="3769292887" sldId="2147483798"/>
          </pc:sldLayoutMkLst>
        </pc:sldLayoutChg>
        <pc:sldLayoutChg chg="del">
          <pc:chgData name="John Oakes" userId="1a36f0057432ea1f" providerId="LiveId" clId="{47381711-A8C6-487F-B478-F1510AC8C65D}" dt="2026-09-28T06:45:04.426" v="3405" actId="47"/>
          <pc:sldLayoutMkLst>
            <pc:docMk/>
            <pc:sldMasterMk cId="4106650687" sldId="2147483792"/>
            <pc:sldLayoutMk cId="1143283765" sldId="2147483799"/>
          </pc:sldLayoutMkLst>
        </pc:sldLayoutChg>
        <pc:sldLayoutChg chg="del">
          <pc:chgData name="John Oakes" userId="1a36f0057432ea1f" providerId="LiveId" clId="{47381711-A8C6-487F-B478-F1510AC8C65D}" dt="2026-09-28T06:45:04.426" v="3405" actId="47"/>
          <pc:sldLayoutMkLst>
            <pc:docMk/>
            <pc:sldMasterMk cId="4106650687" sldId="2147483792"/>
            <pc:sldLayoutMk cId="2821304346" sldId="2147483800"/>
          </pc:sldLayoutMkLst>
        </pc:sldLayoutChg>
        <pc:sldLayoutChg chg="del">
          <pc:chgData name="John Oakes" userId="1a36f0057432ea1f" providerId="LiveId" clId="{47381711-A8C6-487F-B478-F1510AC8C65D}" dt="2026-09-28T06:45:04.426" v="3405" actId="47"/>
          <pc:sldLayoutMkLst>
            <pc:docMk/>
            <pc:sldMasterMk cId="4106650687" sldId="2147483792"/>
            <pc:sldLayoutMk cId="2584997605" sldId="2147483801"/>
          </pc:sldLayoutMkLst>
        </pc:sldLayoutChg>
        <pc:sldLayoutChg chg="del">
          <pc:chgData name="John Oakes" userId="1a36f0057432ea1f" providerId="LiveId" clId="{47381711-A8C6-487F-B478-F1510AC8C65D}" dt="2026-09-28T06:45:04.426" v="3405" actId="47"/>
          <pc:sldLayoutMkLst>
            <pc:docMk/>
            <pc:sldMasterMk cId="4106650687" sldId="2147483792"/>
            <pc:sldLayoutMk cId="1018546354" sldId="2147483802"/>
          </pc:sldLayoutMkLst>
        </pc:sldLayoutChg>
        <pc:sldLayoutChg chg="del">
          <pc:chgData name="John Oakes" userId="1a36f0057432ea1f" providerId="LiveId" clId="{47381711-A8C6-487F-B478-F1510AC8C65D}" dt="2026-09-28T06:45:04.426" v="3405" actId="47"/>
          <pc:sldLayoutMkLst>
            <pc:docMk/>
            <pc:sldMasterMk cId="4106650687" sldId="2147483792"/>
            <pc:sldLayoutMk cId="1327693905" sldId="2147483803"/>
          </pc:sldLayoutMkLst>
        </pc:sldLayoutChg>
        <pc:sldLayoutChg chg="del">
          <pc:chgData name="John Oakes" userId="1a36f0057432ea1f" providerId="LiveId" clId="{47381711-A8C6-487F-B478-F1510AC8C65D}" dt="2026-09-28T06:45:04.426" v="3405" actId="47"/>
          <pc:sldLayoutMkLst>
            <pc:docMk/>
            <pc:sldMasterMk cId="4106650687" sldId="2147483792"/>
            <pc:sldLayoutMk cId="3032148452" sldId="2147483804"/>
          </pc:sldLayoutMkLst>
        </pc:sldLayoutChg>
        <pc:sldLayoutChg chg="del">
          <pc:chgData name="John Oakes" userId="1a36f0057432ea1f" providerId="LiveId" clId="{47381711-A8C6-487F-B478-F1510AC8C65D}" dt="2026-09-28T06:45:04.426" v="3405" actId="47"/>
          <pc:sldLayoutMkLst>
            <pc:docMk/>
            <pc:sldMasterMk cId="4106650687" sldId="2147483792"/>
            <pc:sldLayoutMk cId="2402781074" sldId="2147483805"/>
          </pc:sldLayoutMkLst>
        </pc:sldLayoutChg>
        <pc:sldLayoutChg chg="del">
          <pc:chgData name="John Oakes" userId="1a36f0057432ea1f" providerId="LiveId" clId="{47381711-A8C6-487F-B478-F1510AC8C65D}" dt="2026-09-28T06:45:04.426" v="3405" actId="47"/>
          <pc:sldLayoutMkLst>
            <pc:docMk/>
            <pc:sldMasterMk cId="4106650687" sldId="2147483792"/>
            <pc:sldLayoutMk cId="2609426734" sldId="2147483806"/>
          </pc:sldLayoutMkLst>
        </pc:sldLayoutChg>
        <pc:sldLayoutChg chg="del">
          <pc:chgData name="John Oakes" userId="1a36f0057432ea1f" providerId="LiveId" clId="{47381711-A8C6-487F-B478-F1510AC8C65D}" dt="2026-09-28T06:45:04.426" v="3405" actId="47"/>
          <pc:sldLayoutMkLst>
            <pc:docMk/>
            <pc:sldMasterMk cId="4106650687" sldId="2147483792"/>
            <pc:sldLayoutMk cId="4057326161" sldId="2147483807"/>
          </pc:sldLayoutMkLst>
        </pc:sldLayoutChg>
        <pc:sldLayoutChg chg="del">
          <pc:chgData name="John Oakes" userId="1a36f0057432ea1f" providerId="LiveId" clId="{47381711-A8C6-487F-B478-F1510AC8C65D}" dt="2026-09-28T06:45:04.426" v="3405" actId="47"/>
          <pc:sldLayoutMkLst>
            <pc:docMk/>
            <pc:sldMasterMk cId="4106650687" sldId="2147483792"/>
            <pc:sldLayoutMk cId="1492345287" sldId="2147483808"/>
          </pc:sldLayoutMkLst>
        </pc:sldLayoutChg>
        <pc:sldLayoutChg chg="del">
          <pc:chgData name="John Oakes" userId="1a36f0057432ea1f" providerId="LiveId" clId="{47381711-A8C6-487F-B478-F1510AC8C65D}" dt="2026-09-28T06:45:04.426" v="3405" actId="47"/>
          <pc:sldLayoutMkLst>
            <pc:docMk/>
            <pc:sldMasterMk cId="4106650687" sldId="2147483792"/>
            <pc:sldLayoutMk cId="1168191589" sldId="2147483809"/>
          </pc:sldLayoutMkLst>
        </pc:sldLayoutChg>
        <pc:sldLayoutChg chg="del">
          <pc:chgData name="John Oakes" userId="1a36f0057432ea1f" providerId="LiveId" clId="{47381711-A8C6-487F-B478-F1510AC8C65D}" dt="2026-09-28T06:45:04.426" v="3405" actId="47"/>
          <pc:sldLayoutMkLst>
            <pc:docMk/>
            <pc:sldMasterMk cId="4106650687" sldId="2147483792"/>
            <pc:sldLayoutMk cId="2454498819" sldId="2147483810"/>
          </pc:sldLayoutMkLst>
        </pc:sldLayoutChg>
        <pc:sldLayoutChg chg="del">
          <pc:chgData name="John Oakes" userId="1a36f0057432ea1f" providerId="LiveId" clId="{47381711-A8C6-487F-B478-F1510AC8C65D}" dt="2026-09-28T06:45:04.426" v="3405" actId="47"/>
          <pc:sldLayoutMkLst>
            <pc:docMk/>
            <pc:sldMasterMk cId="4106650687" sldId="2147483792"/>
            <pc:sldLayoutMk cId="737313543" sldId="2147483811"/>
          </pc:sldLayoutMkLst>
        </pc:sldLayoutChg>
        <pc:sldLayoutChg chg="del">
          <pc:chgData name="John Oakes" userId="1a36f0057432ea1f" providerId="LiveId" clId="{47381711-A8C6-487F-B478-F1510AC8C65D}" dt="2026-09-28T06:45:04.426" v="3405" actId="47"/>
          <pc:sldLayoutMkLst>
            <pc:docMk/>
            <pc:sldMasterMk cId="4106650687" sldId="2147483792"/>
            <pc:sldLayoutMk cId="2838521747" sldId="2147483812"/>
          </pc:sldLayoutMkLst>
        </pc:sldLayoutChg>
        <pc:sldLayoutChg chg="del">
          <pc:chgData name="John Oakes" userId="1a36f0057432ea1f" providerId="LiveId" clId="{47381711-A8C6-487F-B478-F1510AC8C65D}" dt="2026-09-28T06:45:04.426" v="3405" actId="47"/>
          <pc:sldLayoutMkLst>
            <pc:docMk/>
            <pc:sldMasterMk cId="4106650687" sldId="2147483792"/>
            <pc:sldLayoutMk cId="353162418" sldId="2147483813"/>
          </pc:sldLayoutMkLst>
        </pc:sldLayoutChg>
        <pc:sldLayoutChg chg="del">
          <pc:chgData name="John Oakes" userId="1a36f0057432ea1f" providerId="LiveId" clId="{47381711-A8C6-487F-B478-F1510AC8C65D}" dt="2026-09-28T06:45:04.426" v="3405" actId="47"/>
          <pc:sldLayoutMkLst>
            <pc:docMk/>
            <pc:sldMasterMk cId="4106650687" sldId="2147483792"/>
            <pc:sldLayoutMk cId="1576458690" sldId="2147483814"/>
          </pc:sldLayoutMkLst>
        </pc:sldLayoutChg>
        <pc:sldLayoutChg chg="del">
          <pc:chgData name="John Oakes" userId="1a36f0057432ea1f" providerId="LiveId" clId="{47381711-A8C6-487F-B478-F1510AC8C65D}" dt="2026-09-28T06:45:04.426" v="3405" actId="47"/>
          <pc:sldLayoutMkLst>
            <pc:docMk/>
            <pc:sldMasterMk cId="4106650687" sldId="2147483792"/>
            <pc:sldLayoutMk cId="2386226176" sldId="2147483815"/>
          </pc:sldLayoutMkLst>
        </pc:sldLayoutChg>
        <pc:sldLayoutChg chg="del">
          <pc:chgData name="John Oakes" userId="1a36f0057432ea1f" providerId="LiveId" clId="{47381711-A8C6-487F-B478-F1510AC8C65D}" dt="2026-09-28T06:45:04.426" v="3405" actId="47"/>
          <pc:sldLayoutMkLst>
            <pc:docMk/>
            <pc:sldMasterMk cId="4106650687" sldId="2147483792"/>
            <pc:sldLayoutMk cId="924275036" sldId="2147483816"/>
          </pc:sldLayoutMkLst>
        </pc:sldLayoutChg>
        <pc:sldLayoutChg chg="del">
          <pc:chgData name="John Oakes" userId="1a36f0057432ea1f" providerId="LiveId" clId="{47381711-A8C6-487F-B478-F1510AC8C65D}" dt="2026-09-28T06:45:04.426" v="3405" actId="47"/>
          <pc:sldLayoutMkLst>
            <pc:docMk/>
            <pc:sldMasterMk cId="4106650687" sldId="2147483792"/>
            <pc:sldLayoutMk cId="814470599" sldId="2147483817"/>
          </pc:sldLayoutMkLst>
        </pc:sldLayoutChg>
        <pc:sldLayoutChg chg="del">
          <pc:chgData name="John Oakes" userId="1a36f0057432ea1f" providerId="LiveId" clId="{47381711-A8C6-487F-B478-F1510AC8C65D}" dt="2026-09-28T06:45:04.426" v="3405" actId="47"/>
          <pc:sldLayoutMkLst>
            <pc:docMk/>
            <pc:sldMasterMk cId="4106650687" sldId="2147483792"/>
            <pc:sldLayoutMk cId="1710646908" sldId="2147483818"/>
          </pc:sldLayoutMkLst>
        </pc:sldLayoutChg>
        <pc:sldLayoutChg chg="del">
          <pc:chgData name="John Oakes" userId="1a36f0057432ea1f" providerId="LiveId" clId="{47381711-A8C6-487F-B478-F1510AC8C65D}" dt="2026-09-28T06:45:04.426" v="3405" actId="47"/>
          <pc:sldLayoutMkLst>
            <pc:docMk/>
            <pc:sldMasterMk cId="4106650687" sldId="2147483792"/>
            <pc:sldLayoutMk cId="3588792137" sldId="2147483819"/>
          </pc:sldLayoutMkLst>
        </pc:sldLayoutChg>
        <pc:sldLayoutChg chg="del">
          <pc:chgData name="John Oakes" userId="1a36f0057432ea1f" providerId="LiveId" clId="{47381711-A8C6-487F-B478-F1510AC8C65D}" dt="2026-09-28T06:45:04.426" v="3405" actId="47"/>
          <pc:sldLayoutMkLst>
            <pc:docMk/>
            <pc:sldMasterMk cId="4106650687" sldId="2147483792"/>
            <pc:sldLayoutMk cId="712333331" sldId="2147483820"/>
          </pc:sldLayoutMkLst>
        </pc:sldLayoutChg>
        <pc:sldLayoutChg chg="del">
          <pc:chgData name="John Oakes" userId="1a36f0057432ea1f" providerId="LiveId" clId="{47381711-A8C6-487F-B478-F1510AC8C65D}" dt="2026-09-28T06:45:04.426" v="3405" actId="47"/>
          <pc:sldLayoutMkLst>
            <pc:docMk/>
            <pc:sldMasterMk cId="4106650687" sldId="2147483792"/>
            <pc:sldLayoutMk cId="494051197" sldId="2147483821"/>
          </pc:sldLayoutMkLst>
        </pc:sldLayoutChg>
        <pc:sldLayoutChg chg="del">
          <pc:chgData name="John Oakes" userId="1a36f0057432ea1f" providerId="LiveId" clId="{47381711-A8C6-487F-B478-F1510AC8C65D}" dt="2026-09-28T06:45:04.426" v="3405" actId="47"/>
          <pc:sldLayoutMkLst>
            <pc:docMk/>
            <pc:sldMasterMk cId="4106650687" sldId="2147483792"/>
            <pc:sldLayoutMk cId="3272338396" sldId="2147483822"/>
          </pc:sldLayoutMkLst>
        </pc:sldLayoutChg>
        <pc:sldLayoutChg chg="del">
          <pc:chgData name="John Oakes" userId="1a36f0057432ea1f" providerId="LiveId" clId="{47381711-A8C6-487F-B478-F1510AC8C65D}" dt="2026-09-28T06:45:04.426" v="3405" actId="47"/>
          <pc:sldLayoutMkLst>
            <pc:docMk/>
            <pc:sldMasterMk cId="4106650687" sldId="2147483792"/>
            <pc:sldLayoutMk cId="369757613" sldId="2147483823"/>
          </pc:sldLayoutMkLst>
        </pc:sldLayoutChg>
        <pc:sldLayoutChg chg="del">
          <pc:chgData name="John Oakes" userId="1a36f0057432ea1f" providerId="LiveId" clId="{47381711-A8C6-487F-B478-F1510AC8C65D}" dt="2026-09-28T06:45:04.426" v="3405" actId="47"/>
          <pc:sldLayoutMkLst>
            <pc:docMk/>
            <pc:sldMasterMk cId="4106650687" sldId="2147483792"/>
            <pc:sldLayoutMk cId="1499343156" sldId="2147483824"/>
          </pc:sldLayoutMkLst>
        </pc:sldLayoutChg>
        <pc:sldLayoutChg chg="del">
          <pc:chgData name="John Oakes" userId="1a36f0057432ea1f" providerId="LiveId" clId="{47381711-A8C6-487F-B478-F1510AC8C65D}" dt="2026-09-28T06:45:04.426" v="3405" actId="47"/>
          <pc:sldLayoutMkLst>
            <pc:docMk/>
            <pc:sldMasterMk cId="4106650687" sldId="2147483792"/>
            <pc:sldLayoutMk cId="2564867907" sldId="2147483825"/>
          </pc:sldLayoutMkLst>
        </pc:sldLayoutChg>
        <pc:sldLayoutChg chg="del">
          <pc:chgData name="John Oakes" userId="1a36f0057432ea1f" providerId="LiveId" clId="{47381711-A8C6-487F-B478-F1510AC8C65D}" dt="2026-09-28T06:45:04.426" v="3405" actId="47"/>
          <pc:sldLayoutMkLst>
            <pc:docMk/>
            <pc:sldMasterMk cId="4106650687" sldId="2147483792"/>
            <pc:sldLayoutMk cId="3005839630" sldId="2147483826"/>
          </pc:sldLayoutMkLst>
        </pc:sldLayoutChg>
        <pc:sldLayoutChg chg="del">
          <pc:chgData name="John Oakes" userId="1a36f0057432ea1f" providerId="LiveId" clId="{47381711-A8C6-487F-B478-F1510AC8C65D}" dt="2026-09-28T06:45:04.426" v="3405" actId="47"/>
          <pc:sldLayoutMkLst>
            <pc:docMk/>
            <pc:sldMasterMk cId="4106650687" sldId="2147483792"/>
            <pc:sldLayoutMk cId="888247160" sldId="2147483827"/>
          </pc:sldLayoutMkLst>
        </pc:sldLayoutChg>
        <pc:sldLayoutChg chg="del">
          <pc:chgData name="John Oakes" userId="1a36f0057432ea1f" providerId="LiveId" clId="{47381711-A8C6-487F-B478-F1510AC8C65D}" dt="2026-09-28T06:45:04.426" v="3405" actId="47"/>
          <pc:sldLayoutMkLst>
            <pc:docMk/>
            <pc:sldMasterMk cId="4106650687" sldId="2147483792"/>
            <pc:sldLayoutMk cId="1826599567" sldId="2147483828"/>
          </pc:sldLayoutMkLst>
        </pc:sldLayoutChg>
        <pc:sldLayoutChg chg="del">
          <pc:chgData name="John Oakes" userId="1a36f0057432ea1f" providerId="LiveId" clId="{47381711-A8C6-487F-B478-F1510AC8C65D}" dt="2026-09-28T06:45:04.426" v="3405" actId="47"/>
          <pc:sldLayoutMkLst>
            <pc:docMk/>
            <pc:sldMasterMk cId="4106650687" sldId="2147483792"/>
            <pc:sldLayoutMk cId="1870192053" sldId="2147483829"/>
          </pc:sldLayoutMkLst>
        </pc:sldLayoutChg>
        <pc:sldLayoutChg chg="del">
          <pc:chgData name="John Oakes" userId="1a36f0057432ea1f" providerId="LiveId" clId="{47381711-A8C6-487F-B478-F1510AC8C65D}" dt="2026-09-28T06:45:04.426" v="3405" actId="47"/>
          <pc:sldLayoutMkLst>
            <pc:docMk/>
            <pc:sldMasterMk cId="4106650687" sldId="2147483792"/>
            <pc:sldLayoutMk cId="1848536887" sldId="2147483830"/>
          </pc:sldLayoutMkLst>
        </pc:sldLayoutChg>
        <pc:sldLayoutChg chg="del">
          <pc:chgData name="John Oakes" userId="1a36f0057432ea1f" providerId="LiveId" clId="{47381711-A8C6-487F-B478-F1510AC8C65D}" dt="2026-09-28T06:45:04.426" v="3405" actId="47"/>
          <pc:sldLayoutMkLst>
            <pc:docMk/>
            <pc:sldMasterMk cId="4106650687" sldId="2147483792"/>
            <pc:sldLayoutMk cId="3189713960" sldId="2147483831"/>
          </pc:sldLayoutMkLst>
        </pc:sldLayoutChg>
        <pc:sldLayoutChg chg="del">
          <pc:chgData name="John Oakes" userId="1a36f0057432ea1f" providerId="LiveId" clId="{47381711-A8C6-487F-B478-F1510AC8C65D}" dt="2026-09-28T06:45:04.426" v="3405" actId="47"/>
          <pc:sldLayoutMkLst>
            <pc:docMk/>
            <pc:sldMasterMk cId="4106650687" sldId="2147483792"/>
            <pc:sldLayoutMk cId="1204993757" sldId="2147483832"/>
          </pc:sldLayoutMkLst>
        </pc:sldLayoutChg>
        <pc:sldLayoutChg chg="del">
          <pc:chgData name="John Oakes" userId="1a36f0057432ea1f" providerId="LiveId" clId="{47381711-A8C6-487F-B478-F1510AC8C65D}" dt="2026-09-28T06:45:04.426" v="3405" actId="47"/>
          <pc:sldLayoutMkLst>
            <pc:docMk/>
            <pc:sldMasterMk cId="4106650687" sldId="2147483792"/>
            <pc:sldLayoutMk cId="1538262414" sldId="2147483833"/>
          </pc:sldLayoutMkLst>
        </pc:sldLayoutChg>
        <pc:sldLayoutChg chg="del">
          <pc:chgData name="John Oakes" userId="1a36f0057432ea1f" providerId="LiveId" clId="{47381711-A8C6-487F-B478-F1510AC8C65D}" dt="2026-09-28T06:45:04.426" v="3405" actId="47"/>
          <pc:sldLayoutMkLst>
            <pc:docMk/>
            <pc:sldMasterMk cId="4106650687" sldId="2147483792"/>
            <pc:sldLayoutMk cId="3088627633" sldId="2147483834"/>
          </pc:sldLayoutMkLst>
        </pc:sldLayoutChg>
        <pc:sldLayoutChg chg="del">
          <pc:chgData name="John Oakes" userId="1a36f0057432ea1f" providerId="LiveId" clId="{47381711-A8C6-487F-B478-F1510AC8C65D}" dt="2026-09-28T06:45:04.426" v="3405" actId="47"/>
          <pc:sldLayoutMkLst>
            <pc:docMk/>
            <pc:sldMasterMk cId="4106650687" sldId="2147483792"/>
            <pc:sldLayoutMk cId="983147159" sldId="2147483835"/>
          </pc:sldLayoutMkLst>
        </pc:sldLayoutChg>
        <pc:sldLayoutChg chg="del">
          <pc:chgData name="John Oakes" userId="1a36f0057432ea1f" providerId="LiveId" clId="{47381711-A8C6-487F-B478-F1510AC8C65D}" dt="2026-09-28T06:45:04.426" v="3405" actId="47"/>
          <pc:sldLayoutMkLst>
            <pc:docMk/>
            <pc:sldMasterMk cId="4106650687" sldId="2147483792"/>
            <pc:sldLayoutMk cId="1929975207" sldId="2147483836"/>
          </pc:sldLayoutMkLst>
        </pc:sldLayoutChg>
        <pc:sldLayoutChg chg="del">
          <pc:chgData name="John Oakes" userId="1a36f0057432ea1f" providerId="LiveId" clId="{47381711-A8C6-487F-B478-F1510AC8C65D}" dt="2026-09-28T06:45:04.426" v="3405" actId="47"/>
          <pc:sldLayoutMkLst>
            <pc:docMk/>
            <pc:sldMasterMk cId="4106650687" sldId="2147483792"/>
            <pc:sldLayoutMk cId="1338529783" sldId="2147483837"/>
          </pc:sldLayoutMkLst>
        </pc:sldLayoutChg>
        <pc:sldLayoutChg chg="del">
          <pc:chgData name="John Oakes" userId="1a36f0057432ea1f" providerId="LiveId" clId="{47381711-A8C6-487F-B478-F1510AC8C65D}" dt="2026-09-28T06:45:04.426" v="3405" actId="47"/>
          <pc:sldLayoutMkLst>
            <pc:docMk/>
            <pc:sldMasterMk cId="4106650687" sldId="2147483792"/>
            <pc:sldLayoutMk cId="1377224411" sldId="2147483838"/>
          </pc:sldLayoutMkLst>
        </pc:sldLayoutChg>
        <pc:sldLayoutChg chg="del">
          <pc:chgData name="John Oakes" userId="1a36f0057432ea1f" providerId="LiveId" clId="{47381711-A8C6-487F-B478-F1510AC8C65D}" dt="2026-09-28T06:45:04.426" v="3405" actId="47"/>
          <pc:sldLayoutMkLst>
            <pc:docMk/>
            <pc:sldMasterMk cId="4106650687" sldId="2147483792"/>
            <pc:sldLayoutMk cId="2238329079" sldId="2147483839"/>
          </pc:sldLayoutMkLst>
        </pc:sldLayoutChg>
        <pc:sldLayoutChg chg="del">
          <pc:chgData name="John Oakes" userId="1a36f0057432ea1f" providerId="LiveId" clId="{47381711-A8C6-487F-B478-F1510AC8C65D}" dt="2026-09-28T06:45:04.426" v="3405" actId="47"/>
          <pc:sldLayoutMkLst>
            <pc:docMk/>
            <pc:sldMasterMk cId="4106650687" sldId="2147483792"/>
            <pc:sldLayoutMk cId="928576416" sldId="2147483840"/>
          </pc:sldLayoutMkLst>
        </pc:sldLayoutChg>
        <pc:sldLayoutChg chg="del">
          <pc:chgData name="John Oakes" userId="1a36f0057432ea1f" providerId="LiveId" clId="{47381711-A8C6-487F-B478-F1510AC8C65D}" dt="2026-09-28T06:45:04.426" v="3405" actId="47"/>
          <pc:sldLayoutMkLst>
            <pc:docMk/>
            <pc:sldMasterMk cId="4106650687" sldId="2147483792"/>
            <pc:sldLayoutMk cId="124777444" sldId="2147483841"/>
          </pc:sldLayoutMkLst>
        </pc:sldLayoutChg>
        <pc:sldLayoutChg chg="del">
          <pc:chgData name="John Oakes" userId="1a36f0057432ea1f" providerId="LiveId" clId="{47381711-A8C6-487F-B478-F1510AC8C65D}" dt="2026-09-28T06:45:04.426" v="3405" actId="47"/>
          <pc:sldLayoutMkLst>
            <pc:docMk/>
            <pc:sldMasterMk cId="4106650687" sldId="2147483792"/>
            <pc:sldLayoutMk cId="1083927563" sldId="2147483842"/>
          </pc:sldLayoutMkLst>
        </pc:sldLayoutChg>
        <pc:sldLayoutChg chg="del">
          <pc:chgData name="John Oakes" userId="1a36f0057432ea1f" providerId="LiveId" clId="{47381711-A8C6-487F-B478-F1510AC8C65D}" dt="2026-09-28T06:45:04.426" v="3405" actId="47"/>
          <pc:sldLayoutMkLst>
            <pc:docMk/>
            <pc:sldMasterMk cId="4106650687" sldId="2147483792"/>
            <pc:sldLayoutMk cId="4123692107" sldId="2147483843"/>
          </pc:sldLayoutMkLst>
        </pc:sldLayoutChg>
      </pc:sldMasterChg>
      <pc:sldMasterChg chg="del delSldLayout">
        <pc:chgData name="John Oakes" userId="1a36f0057432ea1f" providerId="LiveId" clId="{47381711-A8C6-487F-B478-F1510AC8C65D}" dt="2026-09-28T06:45:04.426" v="3405" actId="47"/>
        <pc:sldMasterMkLst>
          <pc:docMk/>
          <pc:sldMasterMk cId="3813977445" sldId="2147483844"/>
        </pc:sldMasterMkLst>
        <pc:sldLayoutChg chg="del">
          <pc:chgData name="John Oakes" userId="1a36f0057432ea1f" providerId="LiveId" clId="{47381711-A8C6-487F-B478-F1510AC8C65D}" dt="2026-09-28T06:45:04.426" v="3405" actId="47"/>
          <pc:sldLayoutMkLst>
            <pc:docMk/>
            <pc:sldMasterMk cId="3813977445" sldId="2147483844"/>
            <pc:sldLayoutMk cId="1707638231" sldId="2147483845"/>
          </pc:sldLayoutMkLst>
        </pc:sldLayoutChg>
        <pc:sldLayoutChg chg="del">
          <pc:chgData name="John Oakes" userId="1a36f0057432ea1f" providerId="LiveId" clId="{47381711-A8C6-487F-B478-F1510AC8C65D}" dt="2026-09-28T06:45:04.426" v="3405" actId="47"/>
          <pc:sldLayoutMkLst>
            <pc:docMk/>
            <pc:sldMasterMk cId="3813977445" sldId="2147483844"/>
            <pc:sldLayoutMk cId="3801333747" sldId="2147483846"/>
          </pc:sldLayoutMkLst>
        </pc:sldLayoutChg>
        <pc:sldLayoutChg chg="del">
          <pc:chgData name="John Oakes" userId="1a36f0057432ea1f" providerId="LiveId" clId="{47381711-A8C6-487F-B478-F1510AC8C65D}" dt="2026-09-28T06:45:04.426" v="3405" actId="47"/>
          <pc:sldLayoutMkLst>
            <pc:docMk/>
            <pc:sldMasterMk cId="3813977445" sldId="2147483844"/>
            <pc:sldLayoutMk cId="4018827801" sldId="2147483847"/>
          </pc:sldLayoutMkLst>
        </pc:sldLayoutChg>
        <pc:sldLayoutChg chg="del">
          <pc:chgData name="John Oakes" userId="1a36f0057432ea1f" providerId="LiveId" clId="{47381711-A8C6-487F-B478-F1510AC8C65D}" dt="2026-09-28T06:45:04.426" v="3405" actId="47"/>
          <pc:sldLayoutMkLst>
            <pc:docMk/>
            <pc:sldMasterMk cId="3813977445" sldId="2147483844"/>
            <pc:sldLayoutMk cId="3799143891" sldId="2147483848"/>
          </pc:sldLayoutMkLst>
        </pc:sldLayoutChg>
        <pc:sldLayoutChg chg="del">
          <pc:chgData name="John Oakes" userId="1a36f0057432ea1f" providerId="LiveId" clId="{47381711-A8C6-487F-B478-F1510AC8C65D}" dt="2026-09-28T06:45:04.426" v="3405" actId="47"/>
          <pc:sldLayoutMkLst>
            <pc:docMk/>
            <pc:sldMasterMk cId="3813977445" sldId="2147483844"/>
            <pc:sldLayoutMk cId="1279676585" sldId="2147483849"/>
          </pc:sldLayoutMkLst>
        </pc:sldLayoutChg>
        <pc:sldLayoutChg chg="del">
          <pc:chgData name="John Oakes" userId="1a36f0057432ea1f" providerId="LiveId" clId="{47381711-A8C6-487F-B478-F1510AC8C65D}" dt="2026-09-28T06:45:04.426" v="3405" actId="47"/>
          <pc:sldLayoutMkLst>
            <pc:docMk/>
            <pc:sldMasterMk cId="3813977445" sldId="2147483844"/>
            <pc:sldLayoutMk cId="509856784" sldId="2147483850"/>
          </pc:sldLayoutMkLst>
        </pc:sldLayoutChg>
        <pc:sldLayoutChg chg="del">
          <pc:chgData name="John Oakes" userId="1a36f0057432ea1f" providerId="LiveId" clId="{47381711-A8C6-487F-B478-F1510AC8C65D}" dt="2026-09-28T06:45:04.426" v="3405" actId="47"/>
          <pc:sldLayoutMkLst>
            <pc:docMk/>
            <pc:sldMasterMk cId="3813977445" sldId="2147483844"/>
            <pc:sldLayoutMk cId="3791628574" sldId="2147483851"/>
          </pc:sldLayoutMkLst>
        </pc:sldLayoutChg>
        <pc:sldLayoutChg chg="del">
          <pc:chgData name="John Oakes" userId="1a36f0057432ea1f" providerId="LiveId" clId="{47381711-A8C6-487F-B478-F1510AC8C65D}" dt="2026-09-28T06:45:04.426" v="3405" actId="47"/>
          <pc:sldLayoutMkLst>
            <pc:docMk/>
            <pc:sldMasterMk cId="3813977445" sldId="2147483844"/>
            <pc:sldLayoutMk cId="2892221200" sldId="2147483852"/>
          </pc:sldLayoutMkLst>
        </pc:sldLayoutChg>
        <pc:sldLayoutChg chg="del">
          <pc:chgData name="John Oakes" userId="1a36f0057432ea1f" providerId="LiveId" clId="{47381711-A8C6-487F-B478-F1510AC8C65D}" dt="2026-09-28T06:45:04.426" v="3405" actId="47"/>
          <pc:sldLayoutMkLst>
            <pc:docMk/>
            <pc:sldMasterMk cId="3813977445" sldId="2147483844"/>
            <pc:sldLayoutMk cId="2047803476" sldId="2147483853"/>
          </pc:sldLayoutMkLst>
        </pc:sldLayoutChg>
        <pc:sldLayoutChg chg="del">
          <pc:chgData name="John Oakes" userId="1a36f0057432ea1f" providerId="LiveId" clId="{47381711-A8C6-487F-B478-F1510AC8C65D}" dt="2026-09-28T06:45:04.426" v="3405" actId="47"/>
          <pc:sldLayoutMkLst>
            <pc:docMk/>
            <pc:sldMasterMk cId="3813977445" sldId="2147483844"/>
            <pc:sldLayoutMk cId="843234373" sldId="2147483854"/>
          </pc:sldLayoutMkLst>
        </pc:sldLayoutChg>
        <pc:sldLayoutChg chg="del">
          <pc:chgData name="John Oakes" userId="1a36f0057432ea1f" providerId="LiveId" clId="{47381711-A8C6-487F-B478-F1510AC8C65D}" dt="2026-09-28T06:45:04.426" v="3405" actId="47"/>
          <pc:sldLayoutMkLst>
            <pc:docMk/>
            <pc:sldMasterMk cId="3813977445" sldId="2147483844"/>
            <pc:sldLayoutMk cId="2831245597" sldId="2147483855"/>
          </pc:sldLayoutMkLst>
        </pc:sldLayoutChg>
        <pc:sldLayoutChg chg="del">
          <pc:chgData name="John Oakes" userId="1a36f0057432ea1f" providerId="LiveId" clId="{47381711-A8C6-487F-B478-F1510AC8C65D}" dt="2026-09-28T06:45:04.426" v="3405" actId="47"/>
          <pc:sldLayoutMkLst>
            <pc:docMk/>
            <pc:sldMasterMk cId="3813977445" sldId="2147483844"/>
            <pc:sldLayoutMk cId="544805193" sldId="2147483856"/>
          </pc:sldLayoutMkLst>
        </pc:sldLayoutChg>
        <pc:sldLayoutChg chg="del">
          <pc:chgData name="John Oakes" userId="1a36f0057432ea1f" providerId="LiveId" clId="{47381711-A8C6-487F-B478-F1510AC8C65D}" dt="2026-09-28T06:45:04.426" v="3405" actId="47"/>
          <pc:sldLayoutMkLst>
            <pc:docMk/>
            <pc:sldMasterMk cId="3813977445" sldId="2147483844"/>
            <pc:sldLayoutMk cId="1015455896" sldId="2147483857"/>
          </pc:sldLayoutMkLst>
        </pc:sldLayoutChg>
        <pc:sldLayoutChg chg="del">
          <pc:chgData name="John Oakes" userId="1a36f0057432ea1f" providerId="LiveId" clId="{47381711-A8C6-487F-B478-F1510AC8C65D}" dt="2026-09-28T06:45:04.426" v="3405" actId="47"/>
          <pc:sldLayoutMkLst>
            <pc:docMk/>
            <pc:sldMasterMk cId="3813977445" sldId="2147483844"/>
            <pc:sldLayoutMk cId="270409219" sldId="2147483858"/>
          </pc:sldLayoutMkLst>
        </pc:sldLayoutChg>
        <pc:sldLayoutChg chg="del">
          <pc:chgData name="John Oakes" userId="1a36f0057432ea1f" providerId="LiveId" clId="{47381711-A8C6-487F-B478-F1510AC8C65D}" dt="2026-09-28T06:45:04.426" v="3405" actId="47"/>
          <pc:sldLayoutMkLst>
            <pc:docMk/>
            <pc:sldMasterMk cId="3813977445" sldId="2147483844"/>
            <pc:sldLayoutMk cId="124820751" sldId="2147483859"/>
          </pc:sldLayoutMkLst>
        </pc:sldLayoutChg>
        <pc:sldLayoutChg chg="del">
          <pc:chgData name="John Oakes" userId="1a36f0057432ea1f" providerId="LiveId" clId="{47381711-A8C6-487F-B478-F1510AC8C65D}" dt="2026-09-28T06:45:04.426" v="3405" actId="47"/>
          <pc:sldLayoutMkLst>
            <pc:docMk/>
            <pc:sldMasterMk cId="3813977445" sldId="2147483844"/>
            <pc:sldLayoutMk cId="1631500769" sldId="2147483860"/>
          </pc:sldLayoutMkLst>
        </pc:sldLayoutChg>
        <pc:sldLayoutChg chg="del">
          <pc:chgData name="John Oakes" userId="1a36f0057432ea1f" providerId="LiveId" clId="{47381711-A8C6-487F-B478-F1510AC8C65D}" dt="2026-09-28T06:45:04.426" v="3405" actId="47"/>
          <pc:sldLayoutMkLst>
            <pc:docMk/>
            <pc:sldMasterMk cId="3813977445" sldId="2147483844"/>
            <pc:sldLayoutMk cId="2760656630" sldId="2147483861"/>
          </pc:sldLayoutMkLst>
        </pc:sldLayoutChg>
        <pc:sldLayoutChg chg="del">
          <pc:chgData name="John Oakes" userId="1a36f0057432ea1f" providerId="LiveId" clId="{47381711-A8C6-487F-B478-F1510AC8C65D}" dt="2026-09-28T06:45:04.426" v="3405" actId="47"/>
          <pc:sldLayoutMkLst>
            <pc:docMk/>
            <pc:sldMasterMk cId="3813977445" sldId="2147483844"/>
            <pc:sldLayoutMk cId="3589720041" sldId="2147483862"/>
          </pc:sldLayoutMkLst>
        </pc:sldLayoutChg>
        <pc:sldLayoutChg chg="del">
          <pc:chgData name="John Oakes" userId="1a36f0057432ea1f" providerId="LiveId" clId="{47381711-A8C6-487F-B478-F1510AC8C65D}" dt="2026-09-28T06:45:04.426" v="3405" actId="47"/>
          <pc:sldLayoutMkLst>
            <pc:docMk/>
            <pc:sldMasterMk cId="3813977445" sldId="2147483844"/>
            <pc:sldLayoutMk cId="1434605401" sldId="2147483863"/>
          </pc:sldLayoutMkLst>
        </pc:sldLayoutChg>
        <pc:sldLayoutChg chg="del">
          <pc:chgData name="John Oakes" userId="1a36f0057432ea1f" providerId="LiveId" clId="{47381711-A8C6-487F-B478-F1510AC8C65D}" dt="2026-09-28T06:45:04.426" v="3405" actId="47"/>
          <pc:sldLayoutMkLst>
            <pc:docMk/>
            <pc:sldMasterMk cId="3813977445" sldId="2147483844"/>
            <pc:sldLayoutMk cId="4169479146" sldId="2147483864"/>
          </pc:sldLayoutMkLst>
        </pc:sldLayoutChg>
        <pc:sldLayoutChg chg="del">
          <pc:chgData name="John Oakes" userId="1a36f0057432ea1f" providerId="LiveId" clId="{47381711-A8C6-487F-B478-F1510AC8C65D}" dt="2026-09-28T06:45:04.426" v="3405" actId="47"/>
          <pc:sldLayoutMkLst>
            <pc:docMk/>
            <pc:sldMasterMk cId="3813977445" sldId="2147483844"/>
            <pc:sldLayoutMk cId="2939642946" sldId="2147483865"/>
          </pc:sldLayoutMkLst>
        </pc:sldLayoutChg>
        <pc:sldLayoutChg chg="del">
          <pc:chgData name="John Oakes" userId="1a36f0057432ea1f" providerId="LiveId" clId="{47381711-A8C6-487F-B478-F1510AC8C65D}" dt="2026-09-28T06:45:04.426" v="3405" actId="47"/>
          <pc:sldLayoutMkLst>
            <pc:docMk/>
            <pc:sldMasterMk cId="3813977445" sldId="2147483844"/>
            <pc:sldLayoutMk cId="1568666156" sldId="2147483866"/>
          </pc:sldLayoutMkLst>
        </pc:sldLayoutChg>
        <pc:sldLayoutChg chg="del">
          <pc:chgData name="John Oakes" userId="1a36f0057432ea1f" providerId="LiveId" clId="{47381711-A8C6-487F-B478-F1510AC8C65D}" dt="2026-09-28T06:45:04.426" v="3405" actId="47"/>
          <pc:sldLayoutMkLst>
            <pc:docMk/>
            <pc:sldMasterMk cId="3813977445" sldId="2147483844"/>
            <pc:sldLayoutMk cId="4260761560" sldId="2147483867"/>
          </pc:sldLayoutMkLst>
        </pc:sldLayoutChg>
        <pc:sldLayoutChg chg="del">
          <pc:chgData name="John Oakes" userId="1a36f0057432ea1f" providerId="LiveId" clId="{47381711-A8C6-487F-B478-F1510AC8C65D}" dt="2026-09-28T06:45:04.426" v="3405" actId="47"/>
          <pc:sldLayoutMkLst>
            <pc:docMk/>
            <pc:sldMasterMk cId="3813977445" sldId="2147483844"/>
            <pc:sldLayoutMk cId="881721265" sldId="2147483868"/>
          </pc:sldLayoutMkLst>
        </pc:sldLayoutChg>
        <pc:sldLayoutChg chg="del">
          <pc:chgData name="John Oakes" userId="1a36f0057432ea1f" providerId="LiveId" clId="{47381711-A8C6-487F-B478-F1510AC8C65D}" dt="2026-09-28T06:45:04.426" v="3405" actId="47"/>
          <pc:sldLayoutMkLst>
            <pc:docMk/>
            <pc:sldMasterMk cId="3813977445" sldId="2147483844"/>
            <pc:sldLayoutMk cId="4048490031" sldId="2147483869"/>
          </pc:sldLayoutMkLst>
        </pc:sldLayoutChg>
        <pc:sldLayoutChg chg="del">
          <pc:chgData name="John Oakes" userId="1a36f0057432ea1f" providerId="LiveId" clId="{47381711-A8C6-487F-B478-F1510AC8C65D}" dt="2026-09-28T06:45:04.426" v="3405" actId="47"/>
          <pc:sldLayoutMkLst>
            <pc:docMk/>
            <pc:sldMasterMk cId="3813977445" sldId="2147483844"/>
            <pc:sldLayoutMk cId="155753626" sldId="2147483870"/>
          </pc:sldLayoutMkLst>
        </pc:sldLayoutChg>
        <pc:sldLayoutChg chg="del">
          <pc:chgData name="John Oakes" userId="1a36f0057432ea1f" providerId="LiveId" clId="{47381711-A8C6-487F-B478-F1510AC8C65D}" dt="2026-09-28T06:45:04.426" v="3405" actId="47"/>
          <pc:sldLayoutMkLst>
            <pc:docMk/>
            <pc:sldMasterMk cId="3813977445" sldId="2147483844"/>
            <pc:sldLayoutMk cId="3682661128" sldId="2147483871"/>
          </pc:sldLayoutMkLst>
        </pc:sldLayoutChg>
        <pc:sldLayoutChg chg="del">
          <pc:chgData name="John Oakes" userId="1a36f0057432ea1f" providerId="LiveId" clId="{47381711-A8C6-487F-B478-F1510AC8C65D}" dt="2026-09-28T06:45:04.426" v="3405" actId="47"/>
          <pc:sldLayoutMkLst>
            <pc:docMk/>
            <pc:sldMasterMk cId="3813977445" sldId="2147483844"/>
            <pc:sldLayoutMk cId="3324150870" sldId="2147483872"/>
          </pc:sldLayoutMkLst>
        </pc:sldLayoutChg>
        <pc:sldLayoutChg chg="del">
          <pc:chgData name="John Oakes" userId="1a36f0057432ea1f" providerId="LiveId" clId="{47381711-A8C6-487F-B478-F1510AC8C65D}" dt="2026-09-28T06:45:04.426" v="3405" actId="47"/>
          <pc:sldLayoutMkLst>
            <pc:docMk/>
            <pc:sldMasterMk cId="3813977445" sldId="2147483844"/>
            <pc:sldLayoutMk cId="94203647" sldId="2147483873"/>
          </pc:sldLayoutMkLst>
        </pc:sldLayoutChg>
        <pc:sldLayoutChg chg="del">
          <pc:chgData name="John Oakes" userId="1a36f0057432ea1f" providerId="LiveId" clId="{47381711-A8C6-487F-B478-F1510AC8C65D}" dt="2026-09-28T06:45:04.426" v="3405" actId="47"/>
          <pc:sldLayoutMkLst>
            <pc:docMk/>
            <pc:sldMasterMk cId="3813977445" sldId="2147483844"/>
            <pc:sldLayoutMk cId="284132181" sldId="2147483874"/>
          </pc:sldLayoutMkLst>
        </pc:sldLayoutChg>
        <pc:sldLayoutChg chg="del">
          <pc:chgData name="John Oakes" userId="1a36f0057432ea1f" providerId="LiveId" clId="{47381711-A8C6-487F-B478-F1510AC8C65D}" dt="2026-09-28T06:45:04.426" v="3405" actId="47"/>
          <pc:sldLayoutMkLst>
            <pc:docMk/>
            <pc:sldMasterMk cId="3813977445" sldId="2147483844"/>
            <pc:sldLayoutMk cId="2469697888" sldId="2147483875"/>
          </pc:sldLayoutMkLst>
        </pc:sldLayoutChg>
        <pc:sldLayoutChg chg="del">
          <pc:chgData name="John Oakes" userId="1a36f0057432ea1f" providerId="LiveId" clId="{47381711-A8C6-487F-B478-F1510AC8C65D}" dt="2026-09-28T06:45:04.426" v="3405" actId="47"/>
          <pc:sldLayoutMkLst>
            <pc:docMk/>
            <pc:sldMasterMk cId="3813977445" sldId="2147483844"/>
            <pc:sldLayoutMk cId="87603417" sldId="2147483876"/>
          </pc:sldLayoutMkLst>
        </pc:sldLayoutChg>
        <pc:sldLayoutChg chg="del">
          <pc:chgData name="John Oakes" userId="1a36f0057432ea1f" providerId="LiveId" clId="{47381711-A8C6-487F-B478-F1510AC8C65D}" dt="2026-09-28T06:45:04.426" v="3405" actId="47"/>
          <pc:sldLayoutMkLst>
            <pc:docMk/>
            <pc:sldMasterMk cId="3813977445" sldId="2147483844"/>
            <pc:sldLayoutMk cId="2727596034" sldId="2147483877"/>
          </pc:sldLayoutMkLst>
        </pc:sldLayoutChg>
        <pc:sldLayoutChg chg="del">
          <pc:chgData name="John Oakes" userId="1a36f0057432ea1f" providerId="LiveId" clId="{47381711-A8C6-487F-B478-F1510AC8C65D}" dt="2026-09-28T06:45:04.426" v="3405" actId="47"/>
          <pc:sldLayoutMkLst>
            <pc:docMk/>
            <pc:sldMasterMk cId="3813977445" sldId="2147483844"/>
            <pc:sldLayoutMk cId="3935635404" sldId="2147483878"/>
          </pc:sldLayoutMkLst>
        </pc:sldLayoutChg>
        <pc:sldLayoutChg chg="del">
          <pc:chgData name="John Oakes" userId="1a36f0057432ea1f" providerId="LiveId" clId="{47381711-A8C6-487F-B478-F1510AC8C65D}" dt="2026-09-28T06:45:04.426" v="3405" actId="47"/>
          <pc:sldLayoutMkLst>
            <pc:docMk/>
            <pc:sldMasterMk cId="3813977445" sldId="2147483844"/>
            <pc:sldLayoutMk cId="4068021629" sldId="2147483879"/>
          </pc:sldLayoutMkLst>
        </pc:sldLayoutChg>
        <pc:sldLayoutChg chg="del">
          <pc:chgData name="John Oakes" userId="1a36f0057432ea1f" providerId="LiveId" clId="{47381711-A8C6-487F-B478-F1510AC8C65D}" dt="2026-09-28T06:45:04.426" v="3405" actId="47"/>
          <pc:sldLayoutMkLst>
            <pc:docMk/>
            <pc:sldMasterMk cId="3813977445" sldId="2147483844"/>
            <pc:sldLayoutMk cId="2153186071" sldId="2147483880"/>
          </pc:sldLayoutMkLst>
        </pc:sldLayoutChg>
        <pc:sldLayoutChg chg="del">
          <pc:chgData name="John Oakes" userId="1a36f0057432ea1f" providerId="LiveId" clId="{47381711-A8C6-487F-B478-F1510AC8C65D}" dt="2026-09-28T06:45:04.426" v="3405" actId="47"/>
          <pc:sldLayoutMkLst>
            <pc:docMk/>
            <pc:sldMasterMk cId="3813977445" sldId="2147483844"/>
            <pc:sldLayoutMk cId="2299935454" sldId="2147483881"/>
          </pc:sldLayoutMkLst>
        </pc:sldLayoutChg>
        <pc:sldLayoutChg chg="del">
          <pc:chgData name="John Oakes" userId="1a36f0057432ea1f" providerId="LiveId" clId="{47381711-A8C6-487F-B478-F1510AC8C65D}" dt="2026-09-28T06:45:04.426" v="3405" actId="47"/>
          <pc:sldLayoutMkLst>
            <pc:docMk/>
            <pc:sldMasterMk cId="3813977445" sldId="2147483844"/>
            <pc:sldLayoutMk cId="3811790395" sldId="2147483882"/>
          </pc:sldLayoutMkLst>
        </pc:sldLayoutChg>
        <pc:sldLayoutChg chg="del">
          <pc:chgData name="John Oakes" userId="1a36f0057432ea1f" providerId="LiveId" clId="{47381711-A8C6-487F-B478-F1510AC8C65D}" dt="2026-09-28T06:45:04.426" v="3405" actId="47"/>
          <pc:sldLayoutMkLst>
            <pc:docMk/>
            <pc:sldMasterMk cId="3813977445" sldId="2147483844"/>
            <pc:sldLayoutMk cId="3295406104" sldId="2147483883"/>
          </pc:sldLayoutMkLst>
        </pc:sldLayoutChg>
        <pc:sldLayoutChg chg="del">
          <pc:chgData name="John Oakes" userId="1a36f0057432ea1f" providerId="LiveId" clId="{47381711-A8C6-487F-B478-F1510AC8C65D}" dt="2026-09-28T06:45:04.426" v="3405" actId="47"/>
          <pc:sldLayoutMkLst>
            <pc:docMk/>
            <pc:sldMasterMk cId="3813977445" sldId="2147483844"/>
            <pc:sldLayoutMk cId="4058563696" sldId="2147483884"/>
          </pc:sldLayoutMkLst>
        </pc:sldLayoutChg>
        <pc:sldLayoutChg chg="del">
          <pc:chgData name="John Oakes" userId="1a36f0057432ea1f" providerId="LiveId" clId="{47381711-A8C6-487F-B478-F1510AC8C65D}" dt="2026-09-28T06:45:04.426" v="3405" actId="47"/>
          <pc:sldLayoutMkLst>
            <pc:docMk/>
            <pc:sldMasterMk cId="3813977445" sldId="2147483844"/>
            <pc:sldLayoutMk cId="3363604166" sldId="2147483885"/>
          </pc:sldLayoutMkLst>
        </pc:sldLayoutChg>
        <pc:sldLayoutChg chg="del">
          <pc:chgData name="John Oakes" userId="1a36f0057432ea1f" providerId="LiveId" clId="{47381711-A8C6-487F-B478-F1510AC8C65D}" dt="2026-09-28T06:45:04.426" v="3405" actId="47"/>
          <pc:sldLayoutMkLst>
            <pc:docMk/>
            <pc:sldMasterMk cId="3813977445" sldId="2147483844"/>
            <pc:sldLayoutMk cId="1563293889" sldId="2147483886"/>
          </pc:sldLayoutMkLst>
        </pc:sldLayoutChg>
        <pc:sldLayoutChg chg="del">
          <pc:chgData name="John Oakes" userId="1a36f0057432ea1f" providerId="LiveId" clId="{47381711-A8C6-487F-B478-F1510AC8C65D}" dt="2026-09-28T06:45:04.426" v="3405" actId="47"/>
          <pc:sldLayoutMkLst>
            <pc:docMk/>
            <pc:sldMasterMk cId="3813977445" sldId="2147483844"/>
            <pc:sldLayoutMk cId="2339004408" sldId="2147483887"/>
          </pc:sldLayoutMkLst>
        </pc:sldLayoutChg>
        <pc:sldLayoutChg chg="del">
          <pc:chgData name="John Oakes" userId="1a36f0057432ea1f" providerId="LiveId" clId="{47381711-A8C6-487F-B478-F1510AC8C65D}" dt="2026-09-28T06:45:04.426" v="3405" actId="47"/>
          <pc:sldLayoutMkLst>
            <pc:docMk/>
            <pc:sldMasterMk cId="3813977445" sldId="2147483844"/>
            <pc:sldLayoutMk cId="3241211474" sldId="2147483888"/>
          </pc:sldLayoutMkLst>
        </pc:sldLayoutChg>
        <pc:sldLayoutChg chg="del">
          <pc:chgData name="John Oakes" userId="1a36f0057432ea1f" providerId="LiveId" clId="{47381711-A8C6-487F-B478-F1510AC8C65D}" dt="2026-09-28T06:45:04.426" v="3405" actId="47"/>
          <pc:sldLayoutMkLst>
            <pc:docMk/>
            <pc:sldMasterMk cId="3813977445" sldId="2147483844"/>
            <pc:sldLayoutMk cId="2516304487" sldId="2147483889"/>
          </pc:sldLayoutMkLst>
        </pc:sldLayoutChg>
        <pc:sldLayoutChg chg="del">
          <pc:chgData name="John Oakes" userId="1a36f0057432ea1f" providerId="LiveId" clId="{47381711-A8C6-487F-B478-F1510AC8C65D}" dt="2026-09-28T06:45:04.426" v="3405" actId="47"/>
          <pc:sldLayoutMkLst>
            <pc:docMk/>
            <pc:sldMasterMk cId="3813977445" sldId="2147483844"/>
            <pc:sldLayoutMk cId="1885960747" sldId="2147483890"/>
          </pc:sldLayoutMkLst>
        </pc:sldLayoutChg>
        <pc:sldLayoutChg chg="del">
          <pc:chgData name="John Oakes" userId="1a36f0057432ea1f" providerId="LiveId" clId="{47381711-A8C6-487F-B478-F1510AC8C65D}" dt="2026-09-28T06:45:04.426" v="3405" actId="47"/>
          <pc:sldLayoutMkLst>
            <pc:docMk/>
            <pc:sldMasterMk cId="3813977445" sldId="2147483844"/>
            <pc:sldLayoutMk cId="3426335157" sldId="2147483891"/>
          </pc:sldLayoutMkLst>
        </pc:sldLayoutChg>
        <pc:sldLayoutChg chg="del">
          <pc:chgData name="John Oakes" userId="1a36f0057432ea1f" providerId="LiveId" clId="{47381711-A8C6-487F-B478-F1510AC8C65D}" dt="2026-09-28T06:45:04.426" v="3405" actId="47"/>
          <pc:sldLayoutMkLst>
            <pc:docMk/>
            <pc:sldMasterMk cId="3813977445" sldId="2147483844"/>
            <pc:sldLayoutMk cId="1769349904" sldId="2147483892"/>
          </pc:sldLayoutMkLst>
        </pc:sldLayoutChg>
        <pc:sldLayoutChg chg="del">
          <pc:chgData name="John Oakes" userId="1a36f0057432ea1f" providerId="LiveId" clId="{47381711-A8C6-487F-B478-F1510AC8C65D}" dt="2026-09-28T06:45:04.426" v="3405" actId="47"/>
          <pc:sldLayoutMkLst>
            <pc:docMk/>
            <pc:sldMasterMk cId="3813977445" sldId="2147483844"/>
            <pc:sldLayoutMk cId="1926763438" sldId="2147483893"/>
          </pc:sldLayoutMkLst>
        </pc:sldLayoutChg>
        <pc:sldLayoutChg chg="del">
          <pc:chgData name="John Oakes" userId="1a36f0057432ea1f" providerId="LiveId" clId="{47381711-A8C6-487F-B478-F1510AC8C65D}" dt="2026-09-28T06:45:04.426" v="3405" actId="47"/>
          <pc:sldLayoutMkLst>
            <pc:docMk/>
            <pc:sldMasterMk cId="3813977445" sldId="2147483844"/>
            <pc:sldLayoutMk cId="137045466" sldId="2147483894"/>
          </pc:sldLayoutMkLst>
        </pc:sldLayoutChg>
        <pc:sldLayoutChg chg="del">
          <pc:chgData name="John Oakes" userId="1a36f0057432ea1f" providerId="LiveId" clId="{47381711-A8C6-487F-B478-F1510AC8C65D}" dt="2026-09-28T06:45:04.426" v="3405" actId="47"/>
          <pc:sldLayoutMkLst>
            <pc:docMk/>
            <pc:sldMasterMk cId="3813977445" sldId="2147483844"/>
            <pc:sldLayoutMk cId="3659432517" sldId="2147483895"/>
          </pc:sldLayoutMkLst>
        </pc:sldLayoutChg>
      </pc:sldMasterChg>
      <pc:sldMasterChg chg="del delSldLayout modSldLayout sldLayoutOrd">
        <pc:chgData name="John Oakes" userId="1a36f0057432ea1f" providerId="LiveId" clId="{47381711-A8C6-487F-B478-F1510AC8C65D}" dt="2026-09-28T06:45:17.404" v="3409" actId="47"/>
        <pc:sldMasterMkLst>
          <pc:docMk/>
          <pc:sldMasterMk cId="1471192874" sldId="2147483896"/>
        </pc:sldMasterMkLst>
        <pc:sldLayoutChg chg="del">
          <pc:chgData name="John Oakes" userId="1a36f0057432ea1f" providerId="LiveId" clId="{47381711-A8C6-487F-B478-F1510AC8C65D}" dt="2026-09-28T06:45:17.404" v="3409" actId="47"/>
          <pc:sldLayoutMkLst>
            <pc:docMk/>
            <pc:sldMasterMk cId="1471192874" sldId="2147483896"/>
            <pc:sldLayoutMk cId="730635597" sldId="2147483897"/>
          </pc:sldLayoutMkLst>
        </pc:sldLayoutChg>
        <pc:sldLayoutChg chg="del">
          <pc:chgData name="John Oakes" userId="1a36f0057432ea1f" providerId="LiveId" clId="{47381711-A8C6-487F-B478-F1510AC8C65D}" dt="2026-09-28T06:45:17.404" v="3409" actId="47"/>
          <pc:sldLayoutMkLst>
            <pc:docMk/>
            <pc:sldMasterMk cId="1471192874" sldId="2147483896"/>
            <pc:sldLayoutMk cId="2955541429" sldId="2147483898"/>
          </pc:sldLayoutMkLst>
        </pc:sldLayoutChg>
        <pc:sldLayoutChg chg="del">
          <pc:chgData name="John Oakes" userId="1a36f0057432ea1f" providerId="LiveId" clId="{47381711-A8C6-487F-B478-F1510AC8C65D}" dt="2026-09-28T06:45:17.404" v="3409" actId="47"/>
          <pc:sldLayoutMkLst>
            <pc:docMk/>
            <pc:sldMasterMk cId="1471192874" sldId="2147483896"/>
            <pc:sldLayoutMk cId="924253609" sldId="2147483899"/>
          </pc:sldLayoutMkLst>
        </pc:sldLayoutChg>
        <pc:sldLayoutChg chg="del">
          <pc:chgData name="John Oakes" userId="1a36f0057432ea1f" providerId="LiveId" clId="{47381711-A8C6-487F-B478-F1510AC8C65D}" dt="2026-09-28T06:45:17.404" v="3409" actId="47"/>
          <pc:sldLayoutMkLst>
            <pc:docMk/>
            <pc:sldMasterMk cId="1471192874" sldId="2147483896"/>
            <pc:sldLayoutMk cId="142877702" sldId="2147483900"/>
          </pc:sldLayoutMkLst>
        </pc:sldLayoutChg>
        <pc:sldLayoutChg chg="del">
          <pc:chgData name="John Oakes" userId="1a36f0057432ea1f" providerId="LiveId" clId="{47381711-A8C6-487F-B478-F1510AC8C65D}" dt="2026-09-28T06:45:17.404" v="3409" actId="47"/>
          <pc:sldLayoutMkLst>
            <pc:docMk/>
            <pc:sldMasterMk cId="1471192874" sldId="2147483896"/>
            <pc:sldLayoutMk cId="1598047467" sldId="2147483901"/>
          </pc:sldLayoutMkLst>
        </pc:sldLayoutChg>
        <pc:sldLayoutChg chg="del">
          <pc:chgData name="John Oakes" userId="1a36f0057432ea1f" providerId="LiveId" clId="{47381711-A8C6-487F-B478-F1510AC8C65D}" dt="2026-09-28T06:45:17.404" v="3409" actId="47"/>
          <pc:sldLayoutMkLst>
            <pc:docMk/>
            <pc:sldMasterMk cId="1471192874" sldId="2147483896"/>
            <pc:sldLayoutMk cId="960190135" sldId="2147483902"/>
          </pc:sldLayoutMkLst>
        </pc:sldLayoutChg>
        <pc:sldLayoutChg chg="del">
          <pc:chgData name="John Oakes" userId="1a36f0057432ea1f" providerId="LiveId" clId="{47381711-A8C6-487F-B478-F1510AC8C65D}" dt="2026-09-28T06:45:17.404" v="3409" actId="47"/>
          <pc:sldLayoutMkLst>
            <pc:docMk/>
            <pc:sldMasterMk cId="1471192874" sldId="2147483896"/>
            <pc:sldLayoutMk cId="695387291" sldId="2147483903"/>
          </pc:sldLayoutMkLst>
        </pc:sldLayoutChg>
        <pc:sldLayoutChg chg="del">
          <pc:chgData name="John Oakes" userId="1a36f0057432ea1f" providerId="LiveId" clId="{47381711-A8C6-487F-B478-F1510AC8C65D}" dt="2026-09-28T06:45:17.404" v="3409" actId="47"/>
          <pc:sldLayoutMkLst>
            <pc:docMk/>
            <pc:sldMasterMk cId="1471192874" sldId="2147483896"/>
            <pc:sldLayoutMk cId="1176774117" sldId="2147483904"/>
          </pc:sldLayoutMkLst>
        </pc:sldLayoutChg>
        <pc:sldLayoutChg chg="del">
          <pc:chgData name="John Oakes" userId="1a36f0057432ea1f" providerId="LiveId" clId="{47381711-A8C6-487F-B478-F1510AC8C65D}" dt="2026-09-28T06:45:17.404" v="3409" actId="47"/>
          <pc:sldLayoutMkLst>
            <pc:docMk/>
            <pc:sldMasterMk cId="1471192874" sldId="2147483896"/>
            <pc:sldLayoutMk cId="1537180280" sldId="2147483905"/>
          </pc:sldLayoutMkLst>
        </pc:sldLayoutChg>
        <pc:sldLayoutChg chg="del">
          <pc:chgData name="John Oakes" userId="1a36f0057432ea1f" providerId="LiveId" clId="{47381711-A8C6-487F-B478-F1510AC8C65D}" dt="2026-09-28T06:45:17.404" v="3409" actId="47"/>
          <pc:sldLayoutMkLst>
            <pc:docMk/>
            <pc:sldMasterMk cId="1471192874" sldId="2147483896"/>
            <pc:sldLayoutMk cId="920342448" sldId="2147483906"/>
          </pc:sldLayoutMkLst>
        </pc:sldLayoutChg>
        <pc:sldLayoutChg chg="del">
          <pc:chgData name="John Oakes" userId="1a36f0057432ea1f" providerId="LiveId" clId="{47381711-A8C6-487F-B478-F1510AC8C65D}" dt="2026-09-28T06:45:17.404" v="3409" actId="47"/>
          <pc:sldLayoutMkLst>
            <pc:docMk/>
            <pc:sldMasterMk cId="1471192874" sldId="2147483896"/>
            <pc:sldLayoutMk cId="1518387602" sldId="2147483907"/>
          </pc:sldLayoutMkLst>
        </pc:sldLayoutChg>
        <pc:sldLayoutChg chg="del">
          <pc:chgData name="John Oakes" userId="1a36f0057432ea1f" providerId="LiveId" clId="{47381711-A8C6-487F-B478-F1510AC8C65D}" dt="2026-09-28T06:45:17.404" v="3409" actId="47"/>
          <pc:sldLayoutMkLst>
            <pc:docMk/>
            <pc:sldMasterMk cId="1471192874" sldId="2147483896"/>
            <pc:sldLayoutMk cId="2634266113" sldId="2147483908"/>
          </pc:sldLayoutMkLst>
        </pc:sldLayoutChg>
        <pc:sldLayoutChg chg="del">
          <pc:chgData name="John Oakes" userId="1a36f0057432ea1f" providerId="LiveId" clId="{47381711-A8C6-487F-B478-F1510AC8C65D}" dt="2026-09-28T06:45:17.404" v="3409" actId="47"/>
          <pc:sldLayoutMkLst>
            <pc:docMk/>
            <pc:sldMasterMk cId="1471192874" sldId="2147483896"/>
            <pc:sldLayoutMk cId="2655308985" sldId="2147483909"/>
          </pc:sldLayoutMkLst>
        </pc:sldLayoutChg>
        <pc:sldLayoutChg chg="del">
          <pc:chgData name="John Oakes" userId="1a36f0057432ea1f" providerId="LiveId" clId="{47381711-A8C6-487F-B478-F1510AC8C65D}" dt="2026-09-28T06:45:17.404" v="3409" actId="47"/>
          <pc:sldLayoutMkLst>
            <pc:docMk/>
            <pc:sldMasterMk cId="1471192874" sldId="2147483896"/>
            <pc:sldLayoutMk cId="753898437" sldId="2147483910"/>
          </pc:sldLayoutMkLst>
        </pc:sldLayoutChg>
        <pc:sldLayoutChg chg="del">
          <pc:chgData name="John Oakes" userId="1a36f0057432ea1f" providerId="LiveId" clId="{47381711-A8C6-487F-B478-F1510AC8C65D}" dt="2026-09-28T06:45:17.404" v="3409" actId="47"/>
          <pc:sldLayoutMkLst>
            <pc:docMk/>
            <pc:sldMasterMk cId="1471192874" sldId="2147483896"/>
            <pc:sldLayoutMk cId="1790856475" sldId="2147483911"/>
          </pc:sldLayoutMkLst>
        </pc:sldLayoutChg>
        <pc:sldLayoutChg chg="del">
          <pc:chgData name="John Oakes" userId="1a36f0057432ea1f" providerId="LiveId" clId="{47381711-A8C6-487F-B478-F1510AC8C65D}" dt="2026-09-28T06:45:13.535" v="3407"/>
          <pc:sldLayoutMkLst>
            <pc:docMk/>
            <pc:sldMasterMk cId="1471192874" sldId="2147483896"/>
            <pc:sldLayoutMk cId="3141230314" sldId="2147483912"/>
          </pc:sldLayoutMkLst>
        </pc:sldLayoutChg>
        <pc:sldLayoutChg chg="del">
          <pc:chgData name="John Oakes" userId="1a36f0057432ea1f" providerId="LiveId" clId="{47381711-A8C6-487F-B478-F1510AC8C65D}" dt="2026-09-28T06:45:13.535" v="3407"/>
          <pc:sldLayoutMkLst>
            <pc:docMk/>
            <pc:sldMasterMk cId="1471192874" sldId="2147483896"/>
            <pc:sldLayoutMk cId="3141238154" sldId="2147483913"/>
          </pc:sldLayoutMkLst>
        </pc:sldLayoutChg>
        <pc:sldLayoutChg chg="del">
          <pc:chgData name="John Oakes" userId="1a36f0057432ea1f" providerId="LiveId" clId="{47381711-A8C6-487F-B478-F1510AC8C65D}" dt="2026-09-28T06:45:13.535" v="3407"/>
          <pc:sldLayoutMkLst>
            <pc:docMk/>
            <pc:sldMasterMk cId="1471192874" sldId="2147483896"/>
            <pc:sldLayoutMk cId="784744789" sldId="2147483914"/>
          </pc:sldLayoutMkLst>
        </pc:sldLayoutChg>
        <pc:sldLayoutChg chg="del">
          <pc:chgData name="John Oakes" userId="1a36f0057432ea1f" providerId="LiveId" clId="{47381711-A8C6-487F-B478-F1510AC8C65D}" dt="2026-09-28T06:45:13.535" v="3407"/>
          <pc:sldLayoutMkLst>
            <pc:docMk/>
            <pc:sldMasterMk cId="1471192874" sldId="2147483896"/>
            <pc:sldLayoutMk cId="747625441" sldId="2147483915"/>
          </pc:sldLayoutMkLst>
        </pc:sldLayoutChg>
        <pc:sldLayoutChg chg="del">
          <pc:chgData name="John Oakes" userId="1a36f0057432ea1f" providerId="LiveId" clId="{47381711-A8C6-487F-B478-F1510AC8C65D}" dt="2026-09-28T06:45:13.535" v="3407"/>
          <pc:sldLayoutMkLst>
            <pc:docMk/>
            <pc:sldMasterMk cId="1471192874" sldId="2147483896"/>
            <pc:sldLayoutMk cId="2751395526" sldId="2147483916"/>
          </pc:sldLayoutMkLst>
        </pc:sldLayoutChg>
        <pc:sldLayoutChg chg="del">
          <pc:chgData name="John Oakes" userId="1a36f0057432ea1f" providerId="LiveId" clId="{47381711-A8C6-487F-B478-F1510AC8C65D}" dt="2026-09-28T06:45:13.535" v="3407"/>
          <pc:sldLayoutMkLst>
            <pc:docMk/>
            <pc:sldMasterMk cId="1471192874" sldId="2147483896"/>
            <pc:sldLayoutMk cId="2327419027" sldId="2147483917"/>
          </pc:sldLayoutMkLst>
        </pc:sldLayoutChg>
        <pc:sldLayoutChg chg="del">
          <pc:chgData name="John Oakes" userId="1a36f0057432ea1f" providerId="LiveId" clId="{47381711-A8C6-487F-B478-F1510AC8C65D}" dt="2026-09-28T06:45:13.535" v="3407"/>
          <pc:sldLayoutMkLst>
            <pc:docMk/>
            <pc:sldMasterMk cId="1471192874" sldId="2147483896"/>
            <pc:sldLayoutMk cId="1951540041" sldId="2147483918"/>
          </pc:sldLayoutMkLst>
        </pc:sldLayoutChg>
        <pc:sldLayoutChg chg="del">
          <pc:chgData name="John Oakes" userId="1a36f0057432ea1f" providerId="LiveId" clId="{47381711-A8C6-487F-B478-F1510AC8C65D}" dt="2026-09-28T06:45:13.535" v="3407"/>
          <pc:sldLayoutMkLst>
            <pc:docMk/>
            <pc:sldMasterMk cId="1471192874" sldId="2147483896"/>
            <pc:sldLayoutMk cId="2572387096" sldId="2147483919"/>
          </pc:sldLayoutMkLst>
        </pc:sldLayoutChg>
        <pc:sldLayoutChg chg="del">
          <pc:chgData name="John Oakes" userId="1a36f0057432ea1f" providerId="LiveId" clId="{47381711-A8C6-487F-B478-F1510AC8C65D}" dt="2026-09-28T06:45:13.535" v="3407"/>
          <pc:sldLayoutMkLst>
            <pc:docMk/>
            <pc:sldMasterMk cId="1471192874" sldId="2147483896"/>
            <pc:sldLayoutMk cId="811285246" sldId="2147483920"/>
          </pc:sldLayoutMkLst>
        </pc:sldLayoutChg>
        <pc:sldLayoutChg chg="del">
          <pc:chgData name="John Oakes" userId="1a36f0057432ea1f" providerId="LiveId" clId="{47381711-A8C6-487F-B478-F1510AC8C65D}" dt="2026-09-28T06:45:13.535" v="3407"/>
          <pc:sldLayoutMkLst>
            <pc:docMk/>
            <pc:sldMasterMk cId="1471192874" sldId="2147483896"/>
            <pc:sldLayoutMk cId="622458197" sldId="2147483921"/>
          </pc:sldLayoutMkLst>
        </pc:sldLayoutChg>
        <pc:sldLayoutChg chg="del">
          <pc:chgData name="John Oakes" userId="1a36f0057432ea1f" providerId="LiveId" clId="{47381711-A8C6-487F-B478-F1510AC8C65D}" dt="2026-09-28T06:45:13.535" v="3407"/>
          <pc:sldLayoutMkLst>
            <pc:docMk/>
            <pc:sldMasterMk cId="1471192874" sldId="2147483896"/>
            <pc:sldLayoutMk cId="3174985944" sldId="2147483922"/>
          </pc:sldLayoutMkLst>
        </pc:sldLayoutChg>
        <pc:sldLayoutChg chg="del">
          <pc:chgData name="John Oakes" userId="1a36f0057432ea1f" providerId="LiveId" clId="{47381711-A8C6-487F-B478-F1510AC8C65D}" dt="2026-09-28T06:45:13.535" v="3407"/>
          <pc:sldLayoutMkLst>
            <pc:docMk/>
            <pc:sldMasterMk cId="1471192874" sldId="2147483896"/>
            <pc:sldLayoutMk cId="1570143600" sldId="2147483923"/>
          </pc:sldLayoutMkLst>
        </pc:sldLayoutChg>
        <pc:sldLayoutChg chg="del">
          <pc:chgData name="John Oakes" userId="1a36f0057432ea1f" providerId="LiveId" clId="{47381711-A8C6-487F-B478-F1510AC8C65D}" dt="2026-09-28T06:45:17.404" v="3409" actId="47"/>
          <pc:sldLayoutMkLst>
            <pc:docMk/>
            <pc:sldMasterMk cId="1471192874" sldId="2147483896"/>
            <pc:sldLayoutMk cId="136693091" sldId="2147483924"/>
          </pc:sldLayoutMkLst>
        </pc:sldLayoutChg>
        <pc:sldLayoutChg chg="del">
          <pc:chgData name="John Oakes" userId="1a36f0057432ea1f" providerId="LiveId" clId="{47381711-A8C6-487F-B478-F1510AC8C65D}" dt="2026-09-28T06:45:13.535" v="3407"/>
          <pc:sldLayoutMkLst>
            <pc:docMk/>
            <pc:sldMasterMk cId="1471192874" sldId="2147483896"/>
            <pc:sldLayoutMk cId="1973204900" sldId="2147483925"/>
          </pc:sldLayoutMkLst>
        </pc:sldLayoutChg>
        <pc:sldLayoutChg chg="del">
          <pc:chgData name="John Oakes" userId="1a36f0057432ea1f" providerId="LiveId" clId="{47381711-A8C6-487F-B478-F1510AC8C65D}" dt="2026-09-28T06:45:13.535" v="3407"/>
          <pc:sldLayoutMkLst>
            <pc:docMk/>
            <pc:sldMasterMk cId="1471192874" sldId="2147483896"/>
            <pc:sldLayoutMk cId="4167606145" sldId="2147483926"/>
          </pc:sldLayoutMkLst>
        </pc:sldLayoutChg>
        <pc:sldLayoutChg chg="del">
          <pc:chgData name="John Oakes" userId="1a36f0057432ea1f" providerId="LiveId" clId="{47381711-A8C6-487F-B478-F1510AC8C65D}" dt="2026-09-28T06:45:13.535" v="3407"/>
          <pc:sldLayoutMkLst>
            <pc:docMk/>
            <pc:sldMasterMk cId="1471192874" sldId="2147483896"/>
            <pc:sldLayoutMk cId="367422512" sldId="2147483927"/>
          </pc:sldLayoutMkLst>
        </pc:sldLayoutChg>
        <pc:sldLayoutChg chg="del">
          <pc:chgData name="John Oakes" userId="1a36f0057432ea1f" providerId="LiveId" clId="{47381711-A8C6-487F-B478-F1510AC8C65D}" dt="2026-09-28T06:45:17.404" v="3409" actId="47"/>
          <pc:sldLayoutMkLst>
            <pc:docMk/>
            <pc:sldMasterMk cId="1471192874" sldId="2147483896"/>
            <pc:sldLayoutMk cId="3805636882" sldId="2147483928"/>
          </pc:sldLayoutMkLst>
        </pc:sldLayoutChg>
        <pc:sldLayoutChg chg="del">
          <pc:chgData name="John Oakes" userId="1a36f0057432ea1f" providerId="LiveId" clId="{47381711-A8C6-487F-B478-F1510AC8C65D}" dt="2026-09-28T06:45:13.535" v="3407"/>
          <pc:sldLayoutMkLst>
            <pc:docMk/>
            <pc:sldMasterMk cId="1471192874" sldId="2147483896"/>
            <pc:sldLayoutMk cId="642280980" sldId="2147483929"/>
          </pc:sldLayoutMkLst>
        </pc:sldLayoutChg>
        <pc:sldLayoutChg chg="del">
          <pc:chgData name="John Oakes" userId="1a36f0057432ea1f" providerId="LiveId" clId="{47381711-A8C6-487F-B478-F1510AC8C65D}" dt="2026-09-28T06:45:13.535" v="3407"/>
          <pc:sldLayoutMkLst>
            <pc:docMk/>
            <pc:sldMasterMk cId="1471192874" sldId="2147483896"/>
            <pc:sldLayoutMk cId="1328544751" sldId="2147483930"/>
          </pc:sldLayoutMkLst>
        </pc:sldLayoutChg>
        <pc:sldLayoutChg chg="del">
          <pc:chgData name="John Oakes" userId="1a36f0057432ea1f" providerId="LiveId" clId="{47381711-A8C6-487F-B478-F1510AC8C65D}" dt="2026-09-28T06:45:13.535" v="3407"/>
          <pc:sldLayoutMkLst>
            <pc:docMk/>
            <pc:sldMasterMk cId="1471192874" sldId="2147483896"/>
            <pc:sldLayoutMk cId="2672672349" sldId="2147483931"/>
          </pc:sldLayoutMkLst>
        </pc:sldLayoutChg>
        <pc:sldLayoutChg chg="del">
          <pc:chgData name="John Oakes" userId="1a36f0057432ea1f" providerId="LiveId" clId="{47381711-A8C6-487F-B478-F1510AC8C65D}" dt="2026-09-28T06:45:13.535" v="3407"/>
          <pc:sldLayoutMkLst>
            <pc:docMk/>
            <pc:sldMasterMk cId="1471192874" sldId="2147483896"/>
            <pc:sldLayoutMk cId="1242451234" sldId="2147483932"/>
          </pc:sldLayoutMkLst>
        </pc:sldLayoutChg>
        <pc:sldLayoutChg chg="del">
          <pc:chgData name="John Oakes" userId="1a36f0057432ea1f" providerId="LiveId" clId="{47381711-A8C6-487F-B478-F1510AC8C65D}" dt="2026-09-28T06:45:13.535" v="3407"/>
          <pc:sldLayoutMkLst>
            <pc:docMk/>
            <pc:sldMasterMk cId="1471192874" sldId="2147483896"/>
            <pc:sldLayoutMk cId="833412291" sldId="2147483933"/>
          </pc:sldLayoutMkLst>
        </pc:sldLayoutChg>
        <pc:sldLayoutChg chg="del">
          <pc:chgData name="John Oakes" userId="1a36f0057432ea1f" providerId="LiveId" clId="{47381711-A8C6-487F-B478-F1510AC8C65D}" dt="2026-09-28T06:45:13.535" v="3407"/>
          <pc:sldLayoutMkLst>
            <pc:docMk/>
            <pc:sldMasterMk cId="1471192874" sldId="2147483896"/>
            <pc:sldLayoutMk cId="2877521205" sldId="2147483934"/>
          </pc:sldLayoutMkLst>
        </pc:sldLayoutChg>
        <pc:sldLayoutChg chg="del">
          <pc:chgData name="John Oakes" userId="1a36f0057432ea1f" providerId="LiveId" clId="{47381711-A8C6-487F-B478-F1510AC8C65D}" dt="2026-09-28T06:45:13.535" v="3407"/>
          <pc:sldLayoutMkLst>
            <pc:docMk/>
            <pc:sldMasterMk cId="1471192874" sldId="2147483896"/>
            <pc:sldLayoutMk cId="1687525897" sldId="2147483935"/>
          </pc:sldLayoutMkLst>
        </pc:sldLayoutChg>
        <pc:sldLayoutChg chg="del">
          <pc:chgData name="John Oakes" userId="1a36f0057432ea1f" providerId="LiveId" clId="{47381711-A8C6-487F-B478-F1510AC8C65D}" dt="2026-09-28T06:45:13.535" v="3407"/>
          <pc:sldLayoutMkLst>
            <pc:docMk/>
            <pc:sldMasterMk cId="1471192874" sldId="2147483896"/>
            <pc:sldLayoutMk cId="4087508484" sldId="2147483936"/>
          </pc:sldLayoutMkLst>
        </pc:sldLayoutChg>
        <pc:sldLayoutChg chg="del">
          <pc:chgData name="John Oakes" userId="1a36f0057432ea1f" providerId="LiveId" clId="{47381711-A8C6-487F-B478-F1510AC8C65D}" dt="2026-09-28T06:45:13.535" v="3407"/>
          <pc:sldLayoutMkLst>
            <pc:docMk/>
            <pc:sldMasterMk cId="1471192874" sldId="2147483896"/>
            <pc:sldLayoutMk cId="173467849" sldId="2147483937"/>
          </pc:sldLayoutMkLst>
        </pc:sldLayoutChg>
        <pc:sldLayoutChg chg="del">
          <pc:chgData name="John Oakes" userId="1a36f0057432ea1f" providerId="LiveId" clId="{47381711-A8C6-487F-B478-F1510AC8C65D}" dt="2026-09-28T06:45:13.535" v="3407"/>
          <pc:sldLayoutMkLst>
            <pc:docMk/>
            <pc:sldMasterMk cId="1471192874" sldId="2147483896"/>
            <pc:sldLayoutMk cId="101072467" sldId="2147483938"/>
          </pc:sldLayoutMkLst>
        </pc:sldLayoutChg>
        <pc:sldLayoutChg chg="del">
          <pc:chgData name="John Oakes" userId="1a36f0057432ea1f" providerId="LiveId" clId="{47381711-A8C6-487F-B478-F1510AC8C65D}" dt="2026-09-28T06:45:13.535" v="3407"/>
          <pc:sldLayoutMkLst>
            <pc:docMk/>
            <pc:sldMasterMk cId="1471192874" sldId="2147483896"/>
            <pc:sldLayoutMk cId="3365609681" sldId="2147483939"/>
          </pc:sldLayoutMkLst>
        </pc:sldLayoutChg>
        <pc:sldLayoutChg chg="del">
          <pc:chgData name="John Oakes" userId="1a36f0057432ea1f" providerId="LiveId" clId="{47381711-A8C6-487F-B478-F1510AC8C65D}" dt="2026-09-28T06:45:13.535" v="3407"/>
          <pc:sldLayoutMkLst>
            <pc:docMk/>
            <pc:sldMasterMk cId="1471192874" sldId="2147483896"/>
            <pc:sldLayoutMk cId="704828116" sldId="2147483940"/>
          </pc:sldLayoutMkLst>
        </pc:sldLayoutChg>
        <pc:sldLayoutChg chg="del">
          <pc:chgData name="John Oakes" userId="1a36f0057432ea1f" providerId="LiveId" clId="{47381711-A8C6-487F-B478-F1510AC8C65D}" dt="2026-09-28T06:45:13.535" v="3407"/>
          <pc:sldLayoutMkLst>
            <pc:docMk/>
            <pc:sldMasterMk cId="1471192874" sldId="2147483896"/>
            <pc:sldLayoutMk cId="2419520906" sldId="2147483941"/>
          </pc:sldLayoutMkLst>
        </pc:sldLayoutChg>
        <pc:sldLayoutChg chg="del">
          <pc:chgData name="John Oakes" userId="1a36f0057432ea1f" providerId="LiveId" clId="{47381711-A8C6-487F-B478-F1510AC8C65D}" dt="2026-09-28T06:45:13.535" v="3407"/>
          <pc:sldLayoutMkLst>
            <pc:docMk/>
            <pc:sldMasterMk cId="1471192874" sldId="2147483896"/>
            <pc:sldLayoutMk cId="1352017000" sldId="2147483942"/>
          </pc:sldLayoutMkLst>
        </pc:sldLayoutChg>
        <pc:sldLayoutChg chg="del">
          <pc:chgData name="John Oakes" userId="1a36f0057432ea1f" providerId="LiveId" clId="{47381711-A8C6-487F-B478-F1510AC8C65D}" dt="2026-09-28T06:45:13.535" v="3407"/>
          <pc:sldLayoutMkLst>
            <pc:docMk/>
            <pc:sldMasterMk cId="1471192874" sldId="2147483896"/>
            <pc:sldLayoutMk cId="2568307510" sldId="2147483943"/>
          </pc:sldLayoutMkLst>
        </pc:sldLayoutChg>
        <pc:sldLayoutChg chg="del">
          <pc:chgData name="John Oakes" userId="1a36f0057432ea1f" providerId="LiveId" clId="{47381711-A8C6-487F-B478-F1510AC8C65D}" dt="2026-09-28T06:45:13.535" v="3407"/>
          <pc:sldLayoutMkLst>
            <pc:docMk/>
            <pc:sldMasterMk cId="1471192874" sldId="2147483896"/>
            <pc:sldLayoutMk cId="3878075264" sldId="2147483944"/>
          </pc:sldLayoutMkLst>
        </pc:sldLayoutChg>
        <pc:sldLayoutChg chg="del">
          <pc:chgData name="John Oakes" userId="1a36f0057432ea1f" providerId="LiveId" clId="{47381711-A8C6-487F-B478-F1510AC8C65D}" dt="2026-09-28T06:45:13.535" v="3407"/>
          <pc:sldLayoutMkLst>
            <pc:docMk/>
            <pc:sldMasterMk cId="1471192874" sldId="2147483896"/>
            <pc:sldLayoutMk cId="2093411000" sldId="2147483945"/>
          </pc:sldLayoutMkLst>
        </pc:sldLayoutChg>
        <pc:sldLayoutChg chg="del">
          <pc:chgData name="John Oakes" userId="1a36f0057432ea1f" providerId="LiveId" clId="{47381711-A8C6-487F-B478-F1510AC8C65D}" dt="2026-09-28T06:45:13.535" v="3407"/>
          <pc:sldLayoutMkLst>
            <pc:docMk/>
            <pc:sldMasterMk cId="1471192874" sldId="2147483896"/>
            <pc:sldLayoutMk cId="581600400" sldId="2147483946"/>
          </pc:sldLayoutMkLst>
        </pc:sldLayoutChg>
        <pc:sldLayoutChg chg="del">
          <pc:chgData name="John Oakes" userId="1a36f0057432ea1f" providerId="LiveId" clId="{47381711-A8C6-487F-B478-F1510AC8C65D}" dt="2026-09-28T06:45:13.535" v="3407"/>
          <pc:sldLayoutMkLst>
            <pc:docMk/>
            <pc:sldMasterMk cId="1471192874" sldId="2147483896"/>
            <pc:sldLayoutMk cId="3485625334" sldId="2147483947"/>
          </pc:sldLayoutMkLst>
        </pc:sldLayoutChg>
        <pc:sldLayoutChg chg="modSp del mod ord">
          <pc:chgData name="John Oakes" userId="1a36f0057432ea1f" providerId="LiveId" clId="{47381711-A8C6-487F-B478-F1510AC8C65D}" dt="2026-09-28T06:45:13.535" v="3407"/>
          <pc:sldLayoutMkLst>
            <pc:docMk/>
            <pc:sldMasterMk cId="1471192874" sldId="2147483896"/>
            <pc:sldLayoutMk cId="2637377591" sldId="2147483949"/>
          </pc:sldLayoutMkLst>
          <pc:spChg chg="mod">
            <ac:chgData name="John Oakes" userId="1a36f0057432ea1f" providerId="LiveId" clId="{47381711-A8C6-487F-B478-F1510AC8C65D}" dt="2026-09-28T06:45:13.493" v="3406"/>
            <ac:spMkLst>
              <pc:docMk/>
              <pc:sldMasterMk cId="1471192874" sldId="2147483896"/>
              <pc:sldLayoutMk cId="2637377591" sldId="2147483949"/>
              <ac:spMk id="1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637377591" sldId="2147483949"/>
              <ac:spMk id="1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637377591" sldId="2147483949"/>
              <ac:spMk id="1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55614597" sldId="2147483950"/>
          </pc:sldLayoutMkLst>
          <pc:spChg chg="mod">
            <ac:chgData name="John Oakes" userId="1a36f0057432ea1f" providerId="LiveId" clId="{47381711-A8C6-487F-B478-F1510AC8C65D}" dt="2026-09-28T06:45:13.493" v="3406"/>
            <ac:spMkLst>
              <pc:docMk/>
              <pc:sldMasterMk cId="1471192874" sldId="2147483896"/>
              <pc:sldLayoutMk cId="355614597" sldId="2147483950"/>
              <ac:spMk id="1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5614597" sldId="2147483950"/>
              <ac:spMk id="1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5614597" sldId="2147483950"/>
              <ac:spMk id="1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5614597" sldId="2147483950"/>
              <ac:spMk id="19"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931168221" sldId="2147483951"/>
          </pc:sldLayoutMkLst>
          <pc:spChg chg="mod">
            <ac:chgData name="John Oakes" userId="1a36f0057432ea1f" providerId="LiveId" clId="{47381711-A8C6-487F-B478-F1510AC8C65D}" dt="2026-09-28T06:45:13.493" v="3406"/>
            <ac:spMkLst>
              <pc:docMk/>
              <pc:sldMasterMk cId="1471192874" sldId="2147483896"/>
              <pc:sldLayoutMk cId="1931168221" sldId="2147483951"/>
              <ac:spMk id="2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31168221" sldId="2147483951"/>
              <ac:spMk id="28"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917960788" sldId="2147483952"/>
          </pc:sldLayoutMkLst>
          <pc:spChg chg="mod">
            <ac:chgData name="John Oakes" userId="1a36f0057432ea1f" providerId="LiveId" clId="{47381711-A8C6-487F-B478-F1510AC8C65D}" dt="2026-09-28T06:45:13.493" v="3406"/>
            <ac:spMkLst>
              <pc:docMk/>
              <pc:sldMasterMk cId="1471192874" sldId="2147483896"/>
              <pc:sldLayoutMk cId="1917960788" sldId="2147483952"/>
              <ac:spMk id="3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17960788" sldId="2147483952"/>
              <ac:spMk id="3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17960788" sldId="2147483952"/>
              <ac:spMk id="3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17960788" sldId="2147483952"/>
              <ac:spMk id="34"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222901624" sldId="2147483953"/>
          </pc:sldLayoutMkLst>
          <pc:spChg chg="mod">
            <ac:chgData name="John Oakes" userId="1a36f0057432ea1f" providerId="LiveId" clId="{47381711-A8C6-487F-B478-F1510AC8C65D}" dt="2026-09-28T06:45:13.493" v="3406"/>
            <ac:spMkLst>
              <pc:docMk/>
              <pc:sldMasterMk cId="1471192874" sldId="2147483896"/>
              <pc:sldLayoutMk cId="3222901624" sldId="2147483953"/>
              <ac:spMk id="3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222901624" sldId="2147483953"/>
              <ac:spMk id="3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222901624" sldId="2147483953"/>
              <ac:spMk id="3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222901624" sldId="2147483953"/>
              <ac:spMk id="40"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309236758" sldId="2147483954"/>
          </pc:sldLayoutMkLst>
          <pc:spChg chg="mod">
            <ac:chgData name="John Oakes" userId="1a36f0057432ea1f" providerId="LiveId" clId="{47381711-A8C6-487F-B478-F1510AC8C65D}" dt="2026-09-28T06:45:13.493" v="3406"/>
            <ac:spMkLst>
              <pc:docMk/>
              <pc:sldMasterMk cId="1471192874" sldId="2147483896"/>
              <pc:sldLayoutMk cId="1309236758" sldId="2147483954"/>
              <ac:spMk id="4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4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4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4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4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5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5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5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5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09236758" sldId="2147483954"/>
              <ac:spMk id="5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544594080" sldId="2147483955"/>
          </pc:sldLayoutMkLst>
          <pc:spChg chg="mod">
            <ac:chgData name="John Oakes" userId="1a36f0057432ea1f" providerId="LiveId" clId="{47381711-A8C6-487F-B478-F1510AC8C65D}" dt="2026-09-28T06:45:13.493" v="3406"/>
            <ac:spMkLst>
              <pc:docMk/>
              <pc:sldMasterMk cId="1471192874" sldId="2147483896"/>
              <pc:sldLayoutMk cId="3544594080" sldId="2147483955"/>
              <ac:spMk id="5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44594080" sldId="2147483955"/>
              <ac:spMk id="6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44594080" sldId="2147483955"/>
              <ac:spMk id="6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945563891" sldId="2147483956"/>
          </pc:sldLayoutMkLst>
          <pc:spChg chg="mod">
            <ac:chgData name="John Oakes" userId="1a36f0057432ea1f" providerId="LiveId" clId="{47381711-A8C6-487F-B478-F1510AC8C65D}" dt="2026-09-28T06:45:13.493" v="3406"/>
            <ac:spMkLst>
              <pc:docMk/>
              <pc:sldMasterMk cId="1471192874" sldId="2147483896"/>
              <pc:sldLayoutMk cId="1945563891" sldId="2147483956"/>
              <ac:spMk id="6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6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6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7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7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8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8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8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8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45563891" sldId="2147483956"/>
              <ac:spMk id="8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344556285" sldId="2147483957"/>
          </pc:sldLayoutMkLst>
          <pc:spChg chg="mod">
            <ac:chgData name="John Oakes" userId="1a36f0057432ea1f" providerId="LiveId" clId="{47381711-A8C6-487F-B478-F1510AC8C65D}" dt="2026-09-28T06:45:13.493" v="3406"/>
            <ac:spMkLst>
              <pc:docMk/>
              <pc:sldMasterMk cId="1471192874" sldId="2147483896"/>
              <pc:sldLayoutMk cId="1344556285" sldId="2147483957"/>
              <ac:spMk id="9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9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9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9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9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9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10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10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10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44556285" sldId="2147483957"/>
              <ac:spMk id="10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184475249" sldId="2147483958"/>
          </pc:sldLayoutMkLst>
          <pc:spChg chg="mod">
            <ac:chgData name="John Oakes" userId="1a36f0057432ea1f" providerId="LiveId" clId="{47381711-A8C6-487F-B478-F1510AC8C65D}" dt="2026-09-28T06:45:13.493" v="3406"/>
            <ac:spMkLst>
              <pc:docMk/>
              <pc:sldMasterMk cId="1471192874" sldId="2147483896"/>
              <pc:sldLayoutMk cId="2184475249" sldId="2147483958"/>
              <ac:spMk id="11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1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2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2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84475249" sldId="2147483958"/>
              <ac:spMk id="124"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541064002" sldId="2147483959"/>
          </pc:sldLayoutMkLst>
          <pc:spChg chg="mod">
            <ac:chgData name="John Oakes" userId="1a36f0057432ea1f" providerId="LiveId" clId="{47381711-A8C6-487F-B478-F1510AC8C65D}" dt="2026-09-28T06:45:13.493" v="3406"/>
            <ac:spMkLst>
              <pc:docMk/>
              <pc:sldMasterMk cId="1471192874" sldId="2147483896"/>
              <pc:sldLayoutMk cId="2541064002" sldId="2147483959"/>
              <ac:spMk id="13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3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4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4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1064002" sldId="2147483959"/>
              <ac:spMk id="14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573906141" sldId="2147483960"/>
          </pc:sldLayoutMkLst>
          <pc:spChg chg="mod">
            <ac:chgData name="John Oakes" userId="1a36f0057432ea1f" providerId="LiveId" clId="{47381711-A8C6-487F-B478-F1510AC8C65D}" dt="2026-09-28T06:45:13.493" v="3406"/>
            <ac:spMkLst>
              <pc:docMk/>
              <pc:sldMasterMk cId="1471192874" sldId="2147483896"/>
              <pc:sldLayoutMk cId="2573906141" sldId="2147483960"/>
              <ac:spMk id="14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5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6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73906141" sldId="2147483960"/>
              <ac:spMk id="16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024901202" sldId="2147483961"/>
          </pc:sldLayoutMkLst>
          <pc:spChg chg="mod">
            <ac:chgData name="John Oakes" userId="1a36f0057432ea1f" providerId="LiveId" clId="{47381711-A8C6-487F-B478-F1510AC8C65D}" dt="2026-09-28T06:45:13.493" v="3406"/>
            <ac:spMkLst>
              <pc:docMk/>
              <pc:sldMasterMk cId="1471192874" sldId="2147483896"/>
              <pc:sldLayoutMk cId="1024901202" sldId="2147483961"/>
              <ac:spMk id="16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6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6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6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7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7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7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7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7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24901202" sldId="2147483961"/>
              <ac:spMk id="18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605925802" sldId="2147483962"/>
          </pc:sldLayoutMkLst>
          <pc:spChg chg="mod">
            <ac:chgData name="John Oakes" userId="1a36f0057432ea1f" providerId="LiveId" clId="{47381711-A8C6-487F-B478-F1510AC8C65D}" dt="2026-09-28T06:45:13.493" v="3406"/>
            <ac:spMkLst>
              <pc:docMk/>
              <pc:sldMasterMk cId="1471192874" sldId="2147483896"/>
              <pc:sldLayoutMk cId="3605925802" sldId="2147483962"/>
              <ac:spMk id="18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8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8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8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8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8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9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605925802" sldId="2147483962"/>
              <ac:spMk id="19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967946962" sldId="2147483963"/>
          </pc:sldLayoutMkLst>
          <pc:spChg chg="mod">
            <ac:chgData name="John Oakes" userId="1a36f0057432ea1f" providerId="LiveId" clId="{47381711-A8C6-487F-B478-F1510AC8C65D}" dt="2026-09-28T06:45:13.493" v="3406"/>
            <ac:spMkLst>
              <pc:docMk/>
              <pc:sldMasterMk cId="1471192874" sldId="2147483896"/>
              <pc:sldLayoutMk cId="1967946962" sldId="2147483963"/>
              <ac:spMk id="19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19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19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19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19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19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20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20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20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967946962" sldId="2147483963"/>
              <ac:spMk id="20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089077536" sldId="2147483964"/>
          </pc:sldLayoutMkLst>
          <pc:spChg chg="mod">
            <ac:chgData name="John Oakes" userId="1a36f0057432ea1f" providerId="LiveId" clId="{47381711-A8C6-487F-B478-F1510AC8C65D}" dt="2026-09-28T06:45:13.493" v="3406"/>
            <ac:spMkLst>
              <pc:docMk/>
              <pc:sldMasterMk cId="1471192874" sldId="2147483896"/>
              <pc:sldLayoutMk cId="2089077536" sldId="2147483964"/>
              <ac:spMk id="20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89077536" sldId="2147483964"/>
              <ac:spMk id="218"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544006676" sldId="2147483965"/>
          </pc:sldLayoutMkLst>
          <pc:spChg chg="mod">
            <ac:chgData name="John Oakes" userId="1a36f0057432ea1f" providerId="LiveId" clId="{47381711-A8C6-487F-B478-F1510AC8C65D}" dt="2026-09-28T06:45:13.493" v="3406"/>
            <ac:spMkLst>
              <pc:docMk/>
              <pc:sldMasterMk cId="1471192874" sldId="2147483896"/>
              <pc:sldLayoutMk cId="2544006676" sldId="2147483965"/>
              <ac:spMk id="22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2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2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2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2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3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3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3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3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44006676" sldId="2147483965"/>
              <ac:spMk id="234"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798376717" sldId="2147483966"/>
          </pc:sldLayoutMkLst>
          <pc:spChg chg="mod">
            <ac:chgData name="John Oakes" userId="1a36f0057432ea1f" providerId="LiveId" clId="{47381711-A8C6-487F-B478-F1510AC8C65D}" dt="2026-09-28T06:45:13.493" v="3406"/>
            <ac:spMkLst>
              <pc:docMk/>
              <pc:sldMasterMk cId="1471192874" sldId="2147483896"/>
              <pc:sldLayoutMk cId="2798376717" sldId="2147483966"/>
              <ac:spMk id="23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3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3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798376717" sldId="2147483966"/>
              <ac:spMk id="24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4267713517" sldId="2147483967"/>
          </pc:sldLayoutMkLst>
          <pc:spChg chg="mod">
            <ac:chgData name="John Oakes" userId="1a36f0057432ea1f" providerId="LiveId" clId="{47381711-A8C6-487F-B478-F1510AC8C65D}" dt="2026-09-28T06:45:13.493" v="3406"/>
            <ac:spMkLst>
              <pc:docMk/>
              <pc:sldMasterMk cId="1471192874" sldId="2147483896"/>
              <pc:sldLayoutMk cId="4267713517" sldId="2147483967"/>
              <ac:spMk id="25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5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6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6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67713517" sldId="2147483967"/>
              <ac:spMk id="26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479957036" sldId="2147483968"/>
          </pc:sldLayoutMkLst>
          <pc:spChg chg="mod">
            <ac:chgData name="John Oakes" userId="1a36f0057432ea1f" providerId="LiveId" clId="{47381711-A8C6-487F-B478-F1510AC8C65D}" dt="2026-09-28T06:45:13.493" v="3406"/>
            <ac:spMkLst>
              <pc:docMk/>
              <pc:sldMasterMk cId="1471192874" sldId="2147483896"/>
              <pc:sldLayoutMk cId="1479957036" sldId="2147483968"/>
              <ac:spMk id="26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479957036" sldId="2147483968"/>
              <ac:spMk id="26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479957036" sldId="2147483968"/>
              <ac:spMk id="26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479957036" sldId="2147483968"/>
              <ac:spMk id="27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479957036" sldId="2147483968"/>
              <ac:spMk id="27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479957036" sldId="2147483968"/>
              <ac:spMk id="272"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453290456" sldId="2147483969"/>
          </pc:sldLayoutMkLst>
          <pc:spChg chg="mod">
            <ac:chgData name="John Oakes" userId="1a36f0057432ea1f" providerId="LiveId" clId="{47381711-A8C6-487F-B478-F1510AC8C65D}" dt="2026-09-28T06:45:13.493" v="3406"/>
            <ac:spMkLst>
              <pc:docMk/>
              <pc:sldMasterMk cId="1471192874" sldId="2147483896"/>
              <pc:sldLayoutMk cId="3453290456" sldId="2147483969"/>
              <ac:spMk id="27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453290456" sldId="2147483969"/>
              <ac:spMk id="27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453290456" sldId="2147483969"/>
              <ac:spMk id="27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453290456" sldId="2147483969"/>
              <ac:spMk id="27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453290456" sldId="2147483969"/>
              <ac:spMk id="27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453290456" sldId="2147483969"/>
              <ac:spMk id="280"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4047571557" sldId="2147483970"/>
          </pc:sldLayoutMkLst>
          <pc:spChg chg="mod">
            <ac:chgData name="John Oakes" userId="1a36f0057432ea1f" providerId="LiveId" clId="{47381711-A8C6-487F-B478-F1510AC8C65D}" dt="2026-09-28T06:45:13.493" v="3406"/>
            <ac:spMkLst>
              <pc:docMk/>
              <pc:sldMasterMk cId="1471192874" sldId="2147483896"/>
              <pc:sldLayoutMk cId="4047571557" sldId="2147483970"/>
              <ac:spMk id="28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047571557" sldId="2147483970"/>
              <ac:spMk id="28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047571557" sldId="2147483970"/>
              <ac:spMk id="28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047571557" sldId="2147483970"/>
              <ac:spMk id="28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047571557" sldId="2147483970"/>
              <ac:spMk id="28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879092429" sldId="2147483971"/>
          </pc:sldLayoutMkLst>
          <pc:spChg chg="mod">
            <ac:chgData name="John Oakes" userId="1a36f0057432ea1f" providerId="LiveId" clId="{47381711-A8C6-487F-B478-F1510AC8C65D}" dt="2026-09-28T06:45:13.493" v="3406"/>
            <ac:spMkLst>
              <pc:docMk/>
              <pc:sldMasterMk cId="1471192874" sldId="2147483896"/>
              <pc:sldLayoutMk cId="1879092429" sldId="2147483971"/>
              <ac:spMk id="29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879092429" sldId="2147483971"/>
              <ac:spMk id="29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697622754" sldId="2147483972"/>
          </pc:sldLayoutMkLst>
          <pc:spChg chg="mod">
            <ac:chgData name="John Oakes" userId="1a36f0057432ea1f" providerId="LiveId" clId="{47381711-A8C6-487F-B478-F1510AC8C65D}" dt="2026-09-28T06:45:13.493" v="3406"/>
            <ac:spMkLst>
              <pc:docMk/>
              <pc:sldMasterMk cId="1471192874" sldId="2147483896"/>
              <pc:sldLayoutMk cId="1697622754" sldId="2147483972"/>
              <ac:spMk id="30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697622754" sldId="2147483972"/>
              <ac:spMk id="30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697622754" sldId="2147483972"/>
              <ac:spMk id="30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697622754" sldId="2147483972"/>
              <ac:spMk id="30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697622754" sldId="2147483972"/>
              <ac:spMk id="304"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263965349" sldId="2147483973"/>
          </pc:sldLayoutMkLst>
          <pc:spChg chg="mod">
            <ac:chgData name="John Oakes" userId="1a36f0057432ea1f" providerId="LiveId" clId="{47381711-A8C6-487F-B478-F1510AC8C65D}" dt="2026-09-28T06:45:13.493" v="3406"/>
            <ac:spMkLst>
              <pc:docMk/>
              <pc:sldMasterMk cId="1471192874" sldId="2147483896"/>
              <pc:sldLayoutMk cId="2263965349" sldId="2147483973"/>
              <ac:spMk id="30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263965349" sldId="2147483973"/>
              <ac:spMk id="30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263965349" sldId="2147483973"/>
              <ac:spMk id="30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263965349" sldId="2147483973"/>
              <ac:spMk id="310"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290919050" sldId="2147483974"/>
          </pc:sldLayoutMkLst>
          <pc:spChg chg="mod">
            <ac:chgData name="John Oakes" userId="1a36f0057432ea1f" providerId="LiveId" clId="{47381711-A8C6-487F-B478-F1510AC8C65D}" dt="2026-09-28T06:45:13.493" v="3406"/>
            <ac:spMkLst>
              <pc:docMk/>
              <pc:sldMasterMk cId="1471192874" sldId="2147483896"/>
              <pc:sldLayoutMk cId="1290919050" sldId="2147483974"/>
              <ac:spMk id="31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1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1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1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290919050" sldId="2147483974"/>
              <ac:spMk id="32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351672592" sldId="2147483975"/>
          </pc:sldLayoutMkLst>
          <pc:spChg chg="mod">
            <ac:chgData name="John Oakes" userId="1a36f0057432ea1f" providerId="LiveId" clId="{47381711-A8C6-487F-B478-F1510AC8C65D}" dt="2026-09-28T06:45:13.493" v="3406"/>
            <ac:spMkLst>
              <pc:docMk/>
              <pc:sldMasterMk cId="1471192874" sldId="2147483896"/>
              <pc:sldLayoutMk cId="3351672592" sldId="2147483975"/>
              <ac:spMk id="33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3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3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3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51672592" sldId="2147483975"/>
              <ac:spMk id="34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120477956" sldId="2147483976"/>
          </pc:sldLayoutMkLst>
          <pc:spChg chg="mod">
            <ac:chgData name="John Oakes" userId="1a36f0057432ea1f" providerId="LiveId" clId="{47381711-A8C6-487F-B478-F1510AC8C65D}" dt="2026-09-28T06:45:13.493" v="3406"/>
            <ac:spMkLst>
              <pc:docMk/>
              <pc:sldMasterMk cId="1471192874" sldId="2147483896"/>
              <pc:sldLayoutMk cId="3120477956" sldId="2147483976"/>
              <ac:spMk id="35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120477956" sldId="2147483976"/>
              <ac:spMk id="35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661317184" sldId="2147483977"/>
          </pc:sldLayoutMkLst>
          <pc:spChg chg="mod">
            <ac:chgData name="John Oakes" userId="1a36f0057432ea1f" providerId="LiveId" clId="{47381711-A8C6-487F-B478-F1510AC8C65D}" dt="2026-09-28T06:45:13.493" v="3406"/>
            <ac:spMkLst>
              <pc:docMk/>
              <pc:sldMasterMk cId="1471192874" sldId="2147483896"/>
              <pc:sldLayoutMk cId="661317184" sldId="2147483977"/>
              <ac:spMk id="35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397692538" sldId="2147483978"/>
          </pc:sldLayoutMkLst>
          <pc:spChg chg="mod">
            <ac:chgData name="John Oakes" userId="1a36f0057432ea1f" providerId="LiveId" clId="{47381711-A8C6-487F-B478-F1510AC8C65D}" dt="2026-09-28T06:45:13.493" v="3406"/>
            <ac:spMkLst>
              <pc:docMk/>
              <pc:sldMasterMk cId="1471192874" sldId="2147483896"/>
              <pc:sldLayoutMk cId="3397692538" sldId="2147483978"/>
              <ac:spMk id="35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97692538" sldId="2147483978"/>
              <ac:spMk id="35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3774117" sldId="2147483979"/>
          </pc:sldLayoutMkLst>
          <pc:spChg chg="mod">
            <ac:chgData name="John Oakes" userId="1a36f0057432ea1f" providerId="LiveId" clId="{47381711-A8C6-487F-B478-F1510AC8C65D}" dt="2026-09-28T06:45:13.493" v="3406"/>
            <ac:spMkLst>
              <pc:docMk/>
              <pc:sldMasterMk cId="1471192874" sldId="2147483896"/>
              <pc:sldLayoutMk cId="13774117" sldId="2147483979"/>
              <ac:spMk id="35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774117" sldId="2147483979"/>
              <ac:spMk id="35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774117" sldId="2147483979"/>
              <ac:spMk id="360" creationId="{00000000-0000-0000-0000-000000000000}"/>
            </ac:spMkLst>
          </pc:spChg>
        </pc:sldLayoutChg>
        <pc:sldLayoutChg chg="modSp del mod ord">
          <pc:chgData name="John Oakes" userId="1a36f0057432ea1f" providerId="LiveId" clId="{47381711-A8C6-487F-B478-F1510AC8C65D}" dt="2026-09-28T06:45:17.404" v="3409" actId="47"/>
          <pc:sldLayoutMkLst>
            <pc:docMk/>
            <pc:sldMasterMk cId="1471192874" sldId="2147483896"/>
            <pc:sldLayoutMk cId="761793424" sldId="2147483980"/>
          </pc:sldLayoutMkLst>
          <pc:spChg chg="mod">
            <ac:chgData name="John Oakes" userId="1a36f0057432ea1f" providerId="LiveId" clId="{47381711-A8C6-487F-B478-F1510AC8C65D}" dt="2026-09-28T06:45:13.493" v="3406"/>
            <ac:spMkLst>
              <pc:docMk/>
              <pc:sldMasterMk cId="1471192874" sldId="2147483896"/>
              <pc:sldLayoutMk cId="761793424" sldId="2147483980"/>
              <ac:spMk id="362"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5646748" sldId="2147483981"/>
          </pc:sldLayoutMkLst>
          <pc:spChg chg="mod">
            <ac:chgData name="John Oakes" userId="1a36f0057432ea1f" providerId="LiveId" clId="{47381711-A8C6-487F-B478-F1510AC8C65D}" dt="2026-09-28T06:45:13.493" v="3406"/>
            <ac:spMkLst>
              <pc:docMk/>
              <pc:sldMasterMk cId="1471192874" sldId="2147483896"/>
              <pc:sldLayoutMk cId="25646748" sldId="2147483981"/>
              <ac:spMk id="36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5646748" sldId="2147483981"/>
              <ac:spMk id="36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974339421" sldId="2147483982"/>
          </pc:sldLayoutMkLst>
          <pc:spChg chg="mod">
            <ac:chgData name="John Oakes" userId="1a36f0057432ea1f" providerId="LiveId" clId="{47381711-A8C6-487F-B478-F1510AC8C65D}" dt="2026-09-28T06:45:13.493" v="3406"/>
            <ac:spMkLst>
              <pc:docMk/>
              <pc:sldMasterMk cId="1471192874" sldId="2147483896"/>
              <pc:sldLayoutMk cId="974339421" sldId="2147483982"/>
              <ac:spMk id="36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877189661" sldId="2147483983"/>
          </pc:sldLayoutMkLst>
          <pc:spChg chg="mod">
            <ac:chgData name="John Oakes" userId="1a36f0057432ea1f" providerId="LiveId" clId="{47381711-A8C6-487F-B478-F1510AC8C65D}" dt="2026-09-28T06:45:13.493" v="3406"/>
            <ac:spMkLst>
              <pc:docMk/>
              <pc:sldMasterMk cId="1471192874" sldId="2147483896"/>
              <pc:sldLayoutMk cId="2877189661" sldId="2147483983"/>
              <ac:spMk id="36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877189661" sldId="2147483983"/>
              <ac:spMk id="37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877189661" sldId="2147483983"/>
              <ac:spMk id="371"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02298692" sldId="2147483984"/>
          </pc:sldLayoutMkLst>
          <pc:spChg chg="mod">
            <ac:chgData name="John Oakes" userId="1a36f0057432ea1f" providerId="LiveId" clId="{47381711-A8C6-487F-B478-F1510AC8C65D}" dt="2026-09-28T06:45:13.493" v="3406"/>
            <ac:spMkLst>
              <pc:docMk/>
              <pc:sldMasterMk cId="1471192874" sldId="2147483896"/>
              <pc:sldLayoutMk cId="202298692" sldId="2147483984"/>
              <ac:spMk id="37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647297811" sldId="2147483985"/>
          </pc:sldLayoutMkLst>
          <pc:spChg chg="mod">
            <ac:chgData name="John Oakes" userId="1a36f0057432ea1f" providerId="LiveId" clId="{47381711-A8C6-487F-B478-F1510AC8C65D}" dt="2026-09-28T06:45:13.493" v="3406"/>
            <ac:spMkLst>
              <pc:docMk/>
              <pc:sldMasterMk cId="1471192874" sldId="2147483896"/>
              <pc:sldLayoutMk cId="2647297811" sldId="2147483985"/>
              <ac:spMk id="37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647297811" sldId="2147483985"/>
              <ac:spMk id="376" creationId="{00000000-0000-0000-0000-000000000000}"/>
            </ac:spMkLst>
          </pc:spChg>
        </pc:sldLayoutChg>
        <pc:sldLayoutChg chg="del mod ord">
          <pc:chgData name="John Oakes" userId="1a36f0057432ea1f" providerId="LiveId" clId="{47381711-A8C6-487F-B478-F1510AC8C65D}" dt="2026-09-28T06:45:13.535" v="3407"/>
          <pc:sldLayoutMkLst>
            <pc:docMk/>
            <pc:sldMasterMk cId="1471192874" sldId="2147483896"/>
            <pc:sldLayoutMk cId="1112345997" sldId="2147483986"/>
          </pc:sldLayoutMkLst>
        </pc:sldLayoutChg>
        <pc:sldLayoutChg chg="modSp del mod ord">
          <pc:chgData name="John Oakes" userId="1a36f0057432ea1f" providerId="LiveId" clId="{47381711-A8C6-487F-B478-F1510AC8C65D}" dt="2026-09-28T06:45:13.535" v="3407"/>
          <pc:sldLayoutMkLst>
            <pc:docMk/>
            <pc:sldMasterMk cId="1471192874" sldId="2147483896"/>
            <pc:sldLayoutMk cId="1771328697" sldId="2147483987"/>
          </pc:sldLayoutMkLst>
          <pc:spChg chg="mod">
            <ac:chgData name="John Oakes" userId="1a36f0057432ea1f" providerId="LiveId" clId="{47381711-A8C6-487F-B478-F1510AC8C65D}" dt="2026-09-28T06:45:13.493" v="3406"/>
            <ac:spMkLst>
              <pc:docMk/>
              <pc:sldMasterMk cId="1471192874" sldId="2147483896"/>
              <pc:sldLayoutMk cId="1771328697" sldId="2147483987"/>
              <ac:spMk id="37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771328697" sldId="2147483987"/>
              <ac:spMk id="38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577137342" sldId="2147483988"/>
          </pc:sldLayoutMkLst>
          <pc:spChg chg="mod">
            <ac:chgData name="John Oakes" userId="1a36f0057432ea1f" providerId="LiveId" clId="{47381711-A8C6-487F-B478-F1510AC8C65D}" dt="2026-09-28T06:45:13.493" v="3406"/>
            <ac:spMkLst>
              <pc:docMk/>
              <pc:sldMasterMk cId="1471192874" sldId="2147483896"/>
              <pc:sldLayoutMk cId="3577137342" sldId="2147483988"/>
              <ac:spMk id="38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77137342" sldId="2147483988"/>
              <ac:spMk id="38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77137342" sldId="2147483988"/>
              <ac:spMk id="389"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342159881" sldId="2147483989"/>
          </pc:sldLayoutMkLst>
          <pc:spChg chg="mod">
            <ac:chgData name="John Oakes" userId="1a36f0057432ea1f" providerId="LiveId" clId="{47381711-A8C6-487F-B478-F1510AC8C65D}" dt="2026-09-28T06:45:13.493" v="3406"/>
            <ac:spMkLst>
              <pc:docMk/>
              <pc:sldMasterMk cId="1471192874" sldId="2147483896"/>
              <pc:sldLayoutMk cId="3342159881" sldId="2147483989"/>
              <ac:spMk id="39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42159881" sldId="2147483989"/>
              <ac:spMk id="39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42159881" sldId="2147483989"/>
              <ac:spMk id="39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42159881" sldId="2147483989"/>
              <ac:spMk id="39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342159881" sldId="2147483989"/>
              <ac:spMk id="39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187243366" sldId="2147483990"/>
          </pc:sldLayoutMkLst>
          <pc:spChg chg="mod">
            <ac:chgData name="John Oakes" userId="1a36f0057432ea1f" providerId="LiveId" clId="{47381711-A8C6-487F-B478-F1510AC8C65D}" dt="2026-09-28T06:45:13.493" v="3406"/>
            <ac:spMkLst>
              <pc:docMk/>
              <pc:sldMasterMk cId="1471192874" sldId="2147483896"/>
              <pc:sldLayoutMk cId="1187243366" sldId="2147483990"/>
              <ac:spMk id="39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39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39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40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40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40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187243366" sldId="2147483990"/>
              <ac:spMk id="40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352173628" sldId="2147483991"/>
          </pc:sldLayoutMkLst>
          <pc:spChg chg="mod">
            <ac:chgData name="John Oakes" userId="1a36f0057432ea1f" providerId="LiveId" clId="{47381711-A8C6-487F-B478-F1510AC8C65D}" dt="2026-09-28T06:45:13.493" v="3406"/>
            <ac:spMkLst>
              <pc:docMk/>
              <pc:sldMasterMk cId="1471192874" sldId="2147483896"/>
              <pc:sldLayoutMk cId="1352173628" sldId="2147483991"/>
              <ac:spMk id="40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0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0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0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0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1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1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1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352173628" sldId="2147483991"/>
              <ac:spMk id="413"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910716950" sldId="2147483992"/>
          </pc:sldLayoutMkLst>
          <pc:spChg chg="mod">
            <ac:chgData name="John Oakes" userId="1a36f0057432ea1f" providerId="LiveId" clId="{47381711-A8C6-487F-B478-F1510AC8C65D}" dt="2026-09-28T06:45:13.493" v="3406"/>
            <ac:spMkLst>
              <pc:docMk/>
              <pc:sldMasterMk cId="1471192874" sldId="2147483896"/>
              <pc:sldLayoutMk cId="3910716950" sldId="2147483992"/>
              <ac:spMk id="41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910716950" sldId="2147483992"/>
              <ac:spMk id="416"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155856366" sldId="2147483993"/>
          </pc:sldLayoutMkLst>
          <pc:spChg chg="mod">
            <ac:chgData name="John Oakes" userId="1a36f0057432ea1f" providerId="LiveId" clId="{47381711-A8C6-487F-B478-F1510AC8C65D}" dt="2026-09-28T06:45:13.493" v="3406"/>
            <ac:spMkLst>
              <pc:docMk/>
              <pc:sldMasterMk cId="1471192874" sldId="2147483896"/>
              <pc:sldLayoutMk cId="2155856366" sldId="2147483993"/>
              <ac:spMk id="41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1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2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2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2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2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155856366" sldId="2147483993"/>
              <ac:spMk id="424"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1015238812" sldId="2147483994"/>
          </pc:sldLayoutMkLst>
          <pc:spChg chg="mod">
            <ac:chgData name="John Oakes" userId="1a36f0057432ea1f" providerId="LiveId" clId="{47381711-A8C6-487F-B478-F1510AC8C65D}" dt="2026-09-28T06:45:13.493" v="3406"/>
            <ac:spMkLst>
              <pc:docMk/>
              <pc:sldMasterMk cId="1471192874" sldId="2147483896"/>
              <pc:sldLayoutMk cId="1015238812" sldId="2147483994"/>
              <ac:spMk id="42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2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2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2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1015238812" sldId="2147483994"/>
              <ac:spMk id="43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737415376" sldId="2147483995"/>
          </pc:sldLayoutMkLst>
          <pc:spChg chg="mod">
            <ac:chgData name="John Oakes" userId="1a36f0057432ea1f" providerId="LiveId" clId="{47381711-A8C6-487F-B478-F1510AC8C65D}" dt="2026-09-28T06:45:13.493" v="3406"/>
            <ac:spMkLst>
              <pc:docMk/>
              <pc:sldMasterMk cId="1471192874" sldId="2147483896"/>
              <pc:sldLayoutMk cId="3737415376" sldId="2147483995"/>
              <ac:spMk id="437"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3511773842" sldId="2147483996"/>
          </pc:sldLayoutMkLst>
          <pc:spChg chg="mod">
            <ac:chgData name="John Oakes" userId="1a36f0057432ea1f" providerId="LiveId" clId="{47381711-A8C6-487F-B478-F1510AC8C65D}" dt="2026-09-28T06:45:13.493" v="3406"/>
            <ac:spMkLst>
              <pc:docMk/>
              <pc:sldMasterMk cId="1471192874" sldId="2147483896"/>
              <pc:sldLayoutMk cId="3511773842" sldId="2147483996"/>
              <ac:spMk id="439"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2"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3"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5"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6"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3511773842" sldId="2147483996"/>
              <ac:spMk id="448"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4205319719" sldId="2147483997"/>
          </pc:sldLayoutMkLst>
          <pc:spChg chg="mod">
            <ac:chgData name="John Oakes" userId="1a36f0057432ea1f" providerId="LiveId" clId="{47381711-A8C6-487F-B478-F1510AC8C65D}" dt="2026-09-28T06:45:13.493" v="3406"/>
            <ac:spMkLst>
              <pc:docMk/>
              <pc:sldMasterMk cId="1471192874" sldId="2147483896"/>
              <pc:sldLayoutMk cId="4205319719" sldId="2147483997"/>
              <ac:spMk id="450"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05319719" sldId="2147483997"/>
              <ac:spMk id="451"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4205319719" sldId="2147483997"/>
              <ac:spMk id="452"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000304550" sldId="2147483998"/>
          </pc:sldLayoutMkLst>
          <pc:spChg chg="mod">
            <ac:chgData name="John Oakes" userId="1a36f0057432ea1f" providerId="LiveId" clId="{47381711-A8C6-487F-B478-F1510AC8C65D}" dt="2026-09-28T06:45:13.493" v="3406"/>
            <ac:spMkLst>
              <pc:docMk/>
              <pc:sldMasterMk cId="1471192874" sldId="2147483896"/>
              <pc:sldLayoutMk cId="2000304550" sldId="2147483998"/>
              <ac:spMk id="454"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000304550" sldId="2147483998"/>
              <ac:spMk id="455" creationId="{00000000-0000-0000-0000-000000000000}"/>
            </ac:spMkLst>
          </pc:spChg>
        </pc:sldLayoutChg>
        <pc:sldLayoutChg chg="modSp del mod ord">
          <pc:chgData name="John Oakes" userId="1a36f0057432ea1f" providerId="LiveId" clId="{47381711-A8C6-487F-B478-F1510AC8C65D}" dt="2026-09-28T06:45:13.535" v="3407"/>
          <pc:sldLayoutMkLst>
            <pc:docMk/>
            <pc:sldMasterMk cId="1471192874" sldId="2147483896"/>
            <pc:sldLayoutMk cId="2257445494" sldId="2147483999"/>
          </pc:sldLayoutMkLst>
          <pc:spChg chg="mod">
            <ac:chgData name="John Oakes" userId="1a36f0057432ea1f" providerId="LiveId" clId="{47381711-A8C6-487F-B478-F1510AC8C65D}" dt="2026-09-28T06:45:13.493" v="3406"/>
            <ac:spMkLst>
              <pc:docMk/>
              <pc:sldMasterMk cId="1471192874" sldId="2147483896"/>
              <pc:sldLayoutMk cId="2257445494" sldId="2147483999"/>
              <ac:spMk id="457"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257445494" sldId="2147483999"/>
              <ac:spMk id="458" creationId="{00000000-0000-0000-0000-000000000000}"/>
            </ac:spMkLst>
          </pc:spChg>
          <pc:spChg chg="mod">
            <ac:chgData name="John Oakes" userId="1a36f0057432ea1f" providerId="LiveId" clId="{47381711-A8C6-487F-B478-F1510AC8C65D}" dt="2026-09-28T06:45:13.493" v="3406"/>
            <ac:spMkLst>
              <pc:docMk/>
              <pc:sldMasterMk cId="1471192874" sldId="2147483896"/>
              <pc:sldLayoutMk cId="2257445494" sldId="2147483999"/>
              <ac:spMk id="459" creationId="{00000000-0000-0000-0000-000000000000}"/>
            </ac:spMkLst>
          </pc:spChg>
        </pc:sldLayoutChg>
      </pc:sldMasterChg>
      <pc:sldMasterChg chg="del sldLayoutOrd">
        <pc:chgData name="John Oakes" userId="1a36f0057432ea1f" providerId="LiveId" clId="{47381711-A8C6-487F-B478-F1510AC8C65D}" dt="2026-09-28T06:45:13.535" v="3407"/>
        <pc:sldMasterMkLst>
          <pc:docMk/>
          <pc:sldMasterMk cId="4172007212" sldId="21474839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D2501-19EE-4814-B1C3-4E57B43E2F0D}" type="datetimeFigureOut">
              <a:rPr lang="en-US" smtClean="0"/>
              <a:t>9/27/2026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E069F-5873-4C00-BC87-FB8B16F9D96E}" type="slidenum">
              <a:rPr lang="en-US" smtClean="0"/>
              <a:t>‹#›</a:t>
            </a:fld>
            <a:endParaRPr lang="en-US"/>
          </a:p>
        </p:txBody>
      </p:sp>
    </p:spTree>
    <p:extLst>
      <p:ext uri="{BB962C8B-B14F-4D97-AF65-F5344CB8AC3E}">
        <p14:creationId xmlns:p14="http://schemas.microsoft.com/office/powerpoint/2010/main" val="11091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E069F-5873-4C00-BC87-FB8B16F9D96E}" type="slidenum">
              <a:rPr lang="en-US" smtClean="0"/>
              <a:t>10</a:t>
            </a:fld>
            <a:endParaRPr lang="en-US"/>
          </a:p>
        </p:txBody>
      </p:sp>
    </p:spTree>
    <p:extLst>
      <p:ext uri="{BB962C8B-B14F-4D97-AF65-F5344CB8AC3E}">
        <p14:creationId xmlns:p14="http://schemas.microsoft.com/office/powerpoint/2010/main" val="10952170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4907947-CDE8-53FE-39B4-5AC04CD20DD4}"/>
              </a:ext>
            </a:extLst>
          </p:cNvPr>
          <p:cNvGrpSpPr>
            <a:grpSpLocks/>
          </p:cNvGrpSpPr>
          <p:nvPr/>
        </p:nvGrpSpPr>
        <p:grpSpPr bwMode="auto">
          <a:xfrm>
            <a:off x="0" y="0"/>
            <a:ext cx="12187238" cy="6850063"/>
            <a:chOff x="0" y="0"/>
            <a:chExt cx="5758" cy="4315"/>
          </a:xfrm>
        </p:grpSpPr>
        <p:grpSp>
          <p:nvGrpSpPr>
            <p:cNvPr id="3" name="Group 3">
              <a:extLst>
                <a:ext uri="{FF2B5EF4-FFF2-40B4-BE49-F238E27FC236}">
                  <a16:creationId xmlns:a16="http://schemas.microsoft.com/office/drawing/2014/main" id="{DE63E0CF-2526-3182-BAB0-46DE6E9EAE6A}"/>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8960CE4D-A658-336F-D606-2B35A9BBC950}"/>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7" name="Freeform 5">
                <a:extLst>
                  <a:ext uri="{FF2B5EF4-FFF2-40B4-BE49-F238E27FC236}">
                    <a16:creationId xmlns:a16="http://schemas.microsoft.com/office/drawing/2014/main" id="{AA5E53D8-738B-2D15-A172-49BBCC6D56B7}"/>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8" name="Freeform 6">
                <a:extLst>
                  <a:ext uri="{FF2B5EF4-FFF2-40B4-BE49-F238E27FC236}">
                    <a16:creationId xmlns:a16="http://schemas.microsoft.com/office/drawing/2014/main" id="{BC3CB329-45E0-3B7F-8627-DF25864F99CF}"/>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9" name="Freeform 7">
                <a:extLst>
                  <a:ext uri="{FF2B5EF4-FFF2-40B4-BE49-F238E27FC236}">
                    <a16:creationId xmlns:a16="http://schemas.microsoft.com/office/drawing/2014/main" id="{DF56716A-F853-87F6-A163-A9D821BD4C72}"/>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Freeform 8">
                <a:extLst>
                  <a:ext uri="{FF2B5EF4-FFF2-40B4-BE49-F238E27FC236}">
                    <a16:creationId xmlns:a16="http://schemas.microsoft.com/office/drawing/2014/main" id="{F5BFC16A-8464-73D0-4163-FCA76F1442CA}"/>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4" name="Freeform 9">
              <a:extLst>
                <a:ext uri="{FF2B5EF4-FFF2-40B4-BE49-F238E27FC236}">
                  <a16:creationId xmlns:a16="http://schemas.microsoft.com/office/drawing/2014/main" id="{D4C410A4-D48E-4AB8-8184-C7370A1D4647}"/>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5" name="Freeform 10">
              <a:extLst>
                <a:ext uri="{FF2B5EF4-FFF2-40B4-BE49-F238E27FC236}">
                  <a16:creationId xmlns:a16="http://schemas.microsoft.com/office/drawing/2014/main" id="{B0A4CE8C-C238-9C81-3957-82B1C817A312}"/>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3323" name="Rectangle 11"/>
          <p:cNvSpPr>
            <a:spLocks noGrp="1" noChangeArrowheads="1"/>
          </p:cNvSpPr>
          <p:nvPr>
            <p:ph type="ctrTitle" sz="quarter"/>
          </p:nvPr>
        </p:nvSpPr>
        <p:spPr>
          <a:xfrm>
            <a:off x="914400" y="1736727"/>
            <a:ext cx="10363200" cy="1920875"/>
          </a:xfrm>
        </p:spPr>
        <p:txBody>
          <a:bodyPr/>
          <a:lstStyle>
            <a:lvl1pPr>
              <a:defRPr sz="6000"/>
            </a:lvl1pPr>
          </a:lstStyle>
          <a:p>
            <a:pPr lvl="0"/>
            <a:r>
              <a:rPr lang="en-US" noProof="0"/>
              <a:t>Click to edit Master title style</a:t>
            </a:r>
          </a:p>
        </p:txBody>
      </p:sp>
      <p:sp>
        <p:nvSpPr>
          <p:cNvPr id="13324" name="Rectangle 12"/>
          <p:cNvSpPr>
            <a:spLocks noGrp="1" noChangeArrowheads="1"/>
          </p:cNvSpPr>
          <p:nvPr>
            <p:ph type="subTitle" sz="quarter" idx="1"/>
          </p:nvPr>
        </p:nvSpPr>
        <p:spPr>
          <a:xfrm>
            <a:off x="1828800" y="3886200"/>
            <a:ext cx="85344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11" name="Rectangle 13">
            <a:extLst>
              <a:ext uri="{FF2B5EF4-FFF2-40B4-BE49-F238E27FC236}">
                <a16:creationId xmlns:a16="http://schemas.microsoft.com/office/drawing/2014/main" id="{9095A1CC-FD98-FA48-9ED8-DF117198D782}"/>
              </a:ext>
            </a:extLst>
          </p:cNvPr>
          <p:cNvSpPr>
            <a:spLocks noGrp="1" noChangeArrowheads="1"/>
          </p:cNvSpPr>
          <p:nvPr>
            <p:ph type="dt" sz="quarter" idx="10"/>
          </p:nvPr>
        </p:nvSpPr>
        <p:spPr>
          <a:xfrm>
            <a:off x="609600" y="6248400"/>
            <a:ext cx="2844800" cy="476250"/>
          </a:xfrm>
        </p:spPr>
        <p:txBody>
          <a:bodyPr/>
          <a:lstStyle>
            <a:lvl1pPr>
              <a:defRPr>
                <a:cs typeface="Arial" panose="020B0604020202020204" pitchFamily="34" charset="0"/>
              </a:defRPr>
            </a:lvl1pPr>
          </a:lstStyle>
          <a:p>
            <a:pPr>
              <a:defRPr/>
            </a:pPr>
            <a:endParaRPr lang="en-US"/>
          </a:p>
        </p:txBody>
      </p:sp>
      <p:sp>
        <p:nvSpPr>
          <p:cNvPr id="12" name="Rectangle 14">
            <a:extLst>
              <a:ext uri="{FF2B5EF4-FFF2-40B4-BE49-F238E27FC236}">
                <a16:creationId xmlns:a16="http://schemas.microsoft.com/office/drawing/2014/main" id="{AC144F47-54C8-CDA3-561A-7CAE5A453116}"/>
              </a:ext>
            </a:extLst>
          </p:cNvPr>
          <p:cNvSpPr>
            <a:spLocks noGrp="1" noChangeArrowheads="1"/>
          </p:cNvSpPr>
          <p:nvPr>
            <p:ph type="ftr" sz="quarter" idx="11"/>
          </p:nvPr>
        </p:nvSpPr>
        <p:spPr>
          <a:xfrm>
            <a:off x="4165600" y="6251575"/>
            <a:ext cx="3860800" cy="476250"/>
          </a:xfrm>
        </p:spPr>
        <p:txBody>
          <a:bodyPr/>
          <a:lstStyle>
            <a:lvl1pPr>
              <a:defRPr>
                <a:cs typeface="Arial" panose="020B0604020202020204" pitchFamily="34" charset="0"/>
              </a:defRPr>
            </a:lvl1pPr>
          </a:lstStyle>
          <a:p>
            <a:pPr>
              <a:defRPr/>
            </a:pPr>
            <a:endParaRPr lang="en-US"/>
          </a:p>
        </p:txBody>
      </p:sp>
      <p:sp>
        <p:nvSpPr>
          <p:cNvPr id="13" name="Rectangle 15">
            <a:extLst>
              <a:ext uri="{FF2B5EF4-FFF2-40B4-BE49-F238E27FC236}">
                <a16:creationId xmlns:a16="http://schemas.microsoft.com/office/drawing/2014/main" id="{48B03DAF-0880-4E12-0356-CF97399767F9}"/>
              </a:ext>
            </a:extLst>
          </p:cNvPr>
          <p:cNvSpPr>
            <a:spLocks noGrp="1" noChangeArrowheads="1"/>
          </p:cNvSpPr>
          <p:nvPr>
            <p:ph type="sldNum" sz="quarter" idx="12"/>
          </p:nvPr>
        </p:nvSpPr>
        <p:spPr>
          <a:xfrm>
            <a:off x="8737600" y="6254750"/>
            <a:ext cx="2844800" cy="476250"/>
          </a:xfrm>
        </p:spPr>
        <p:txBody>
          <a:bodyPr/>
          <a:lstStyle>
            <a:lvl1pPr>
              <a:defRPr>
                <a:cs typeface="Arial" panose="020B0604020202020204" pitchFamily="34" charset="0"/>
              </a:defRPr>
            </a:lvl1pPr>
          </a:lstStyle>
          <a:p>
            <a:pPr>
              <a:defRPr/>
            </a:pPr>
            <a:fld id="{57CC94A9-75C2-4833-9D0B-48F2DE1F4029}" type="slidenum">
              <a:rPr lang="en-US"/>
              <a:pPr>
                <a:defRPr/>
              </a:pPr>
              <a:t>‹#›</a:t>
            </a:fld>
            <a:endParaRPr lang="en-US"/>
          </a:p>
        </p:txBody>
      </p:sp>
    </p:spTree>
    <p:extLst>
      <p:ext uri="{BB962C8B-B14F-4D97-AF65-F5344CB8AC3E}">
        <p14:creationId xmlns:p14="http://schemas.microsoft.com/office/powerpoint/2010/main" val="460760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55A03623-DFF8-152C-4678-A7F58358FA4D}"/>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F8B0FA2A-A2FE-D4B1-58F3-A38ECDB1A9E5}"/>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6D2A452-312C-4DA6-993C-648A542D7E92}" type="slidenum">
              <a:rPr lang="en-US"/>
              <a:pPr>
                <a:defRPr/>
              </a:pPr>
              <a:t>‹#›</a:t>
            </a:fld>
            <a:endParaRPr lang="en-US"/>
          </a:p>
        </p:txBody>
      </p:sp>
      <p:sp>
        <p:nvSpPr>
          <p:cNvPr id="6" name="Rectangle 14">
            <a:extLst>
              <a:ext uri="{FF2B5EF4-FFF2-40B4-BE49-F238E27FC236}">
                <a16:creationId xmlns:a16="http://schemas.microsoft.com/office/drawing/2014/main" id="{ECBD5560-3F8D-0B9A-A128-58D1B6044D8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229087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4"/>
            <a:ext cx="10363200" cy="1500187"/>
          </a:xfrm>
        </p:spPr>
        <p:txBody>
          <a:bodyPr anchor="b"/>
          <a:lstStyle>
            <a:lvl1pPr marL="0" indent="0">
              <a:buNone/>
              <a:defRPr sz="2000"/>
            </a:lvl1pPr>
            <a:lvl2pPr marL="457177" indent="0">
              <a:buNone/>
              <a:defRPr sz="1800"/>
            </a:lvl2pPr>
            <a:lvl3pPr marL="914353" indent="0">
              <a:buNone/>
              <a:defRPr sz="1600"/>
            </a:lvl3pPr>
            <a:lvl4pPr marL="1371530" indent="0">
              <a:buNone/>
              <a:defRPr sz="1400"/>
            </a:lvl4pPr>
            <a:lvl5pPr marL="1828706" indent="0">
              <a:buNone/>
              <a:defRPr sz="1400"/>
            </a:lvl5pPr>
            <a:lvl6pPr marL="2285883" indent="0">
              <a:buNone/>
              <a:defRPr sz="1400"/>
            </a:lvl6pPr>
            <a:lvl7pPr marL="2743060" indent="0">
              <a:buNone/>
              <a:defRPr sz="1400"/>
            </a:lvl7pPr>
            <a:lvl8pPr marL="3200236" indent="0">
              <a:buNone/>
              <a:defRPr sz="1400"/>
            </a:lvl8pPr>
            <a:lvl9pPr marL="3657413"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67348735-5410-1294-D249-B3AA0841982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D4071855-E0B2-C367-AC06-2B1F20AC4DB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7C47074C-3AAA-462E-AD54-2D457E4C254C}" type="slidenum">
              <a:rPr lang="en-US"/>
              <a:pPr>
                <a:defRPr/>
              </a:pPr>
              <a:t>‹#›</a:t>
            </a:fld>
            <a:endParaRPr lang="en-US"/>
          </a:p>
        </p:txBody>
      </p:sp>
      <p:sp>
        <p:nvSpPr>
          <p:cNvPr id="6" name="Rectangle 14">
            <a:extLst>
              <a:ext uri="{FF2B5EF4-FFF2-40B4-BE49-F238E27FC236}">
                <a16:creationId xmlns:a16="http://schemas.microsoft.com/office/drawing/2014/main" id="{A76CBA4C-996E-5A9F-50B2-A491D31BE79C}"/>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9862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569DF44F-AFA1-6186-8FB9-816117E32E80}"/>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3E5EDF99-C5B0-27A7-3606-97D7D19458D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32DABC41-1D69-4542-A776-54F9F1743529}" type="slidenum">
              <a:rPr lang="en-US"/>
              <a:pPr>
                <a:defRPr/>
              </a:pPr>
              <a:t>‹#›</a:t>
            </a:fld>
            <a:endParaRPr lang="en-US"/>
          </a:p>
        </p:txBody>
      </p:sp>
      <p:sp>
        <p:nvSpPr>
          <p:cNvPr id="7" name="Rectangle 14">
            <a:extLst>
              <a:ext uri="{FF2B5EF4-FFF2-40B4-BE49-F238E27FC236}">
                <a16:creationId xmlns:a16="http://schemas.microsoft.com/office/drawing/2014/main" id="{91E82100-16EA-9ACF-76B3-AFA06646BEA7}"/>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30556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D8AE25C0-AEF9-5618-F89E-6B91FB36503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8" name="Rectangle 3">
            <a:extLst>
              <a:ext uri="{FF2B5EF4-FFF2-40B4-BE49-F238E27FC236}">
                <a16:creationId xmlns:a16="http://schemas.microsoft.com/office/drawing/2014/main" id="{D258D66F-BE04-8351-D3DC-7C03DDF4CE4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4E9F3EC-4892-4AED-B2C9-39D989D62847}" type="slidenum">
              <a:rPr lang="en-US"/>
              <a:pPr>
                <a:defRPr/>
              </a:pPr>
              <a:t>‹#›</a:t>
            </a:fld>
            <a:endParaRPr lang="en-US"/>
          </a:p>
        </p:txBody>
      </p:sp>
      <p:sp>
        <p:nvSpPr>
          <p:cNvPr id="9" name="Rectangle 14">
            <a:extLst>
              <a:ext uri="{FF2B5EF4-FFF2-40B4-BE49-F238E27FC236}">
                <a16:creationId xmlns:a16="http://schemas.microsoft.com/office/drawing/2014/main" id="{49FAA3A5-EF49-3DCF-8175-5947CBC8447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37064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a:extLst>
              <a:ext uri="{FF2B5EF4-FFF2-40B4-BE49-F238E27FC236}">
                <a16:creationId xmlns:a16="http://schemas.microsoft.com/office/drawing/2014/main" id="{7E2F8190-AFD2-76D1-04A5-04E5B741230A}"/>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4" name="Slide Number Placeholder 2">
            <a:extLst>
              <a:ext uri="{FF2B5EF4-FFF2-40B4-BE49-F238E27FC236}">
                <a16:creationId xmlns:a16="http://schemas.microsoft.com/office/drawing/2014/main" id="{31673006-51CF-1F3B-19F9-FE0CF54F976D}"/>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0844BC2C-D134-4B99-BC9C-8A9ABE177E30}" type="slidenum">
              <a:rPr lang="en-US"/>
              <a:pPr>
                <a:defRPr/>
              </a:pPr>
              <a:t>‹#›</a:t>
            </a:fld>
            <a:endParaRPr lang="en-US"/>
          </a:p>
        </p:txBody>
      </p:sp>
      <p:sp>
        <p:nvSpPr>
          <p:cNvPr id="5" name="Rectangle 14">
            <a:extLst>
              <a:ext uri="{FF2B5EF4-FFF2-40B4-BE49-F238E27FC236}">
                <a16:creationId xmlns:a16="http://schemas.microsoft.com/office/drawing/2014/main" id="{13928AAB-29EF-BED1-1378-65156B42FB91}"/>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743346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20573D2-885D-F45F-D370-FEA349D77A53}"/>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3A00C2C9-BF77-C3C1-7C5F-722DAB665B5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F5B6976E-503A-4C10-B004-A79CF76818B1}" type="slidenum">
              <a:rPr lang="en-US"/>
              <a:pPr>
                <a:defRPr/>
              </a:pPr>
              <a:t>‹#›</a:t>
            </a:fld>
            <a:endParaRPr lang="en-US"/>
          </a:p>
        </p:txBody>
      </p:sp>
      <p:sp>
        <p:nvSpPr>
          <p:cNvPr id="4" name="Rectangle 14">
            <a:extLst>
              <a:ext uri="{FF2B5EF4-FFF2-40B4-BE49-F238E27FC236}">
                <a16:creationId xmlns:a16="http://schemas.microsoft.com/office/drawing/2014/main" id="{E634F46E-14E2-5B2D-6A2F-9CCF3986EC8D}"/>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08599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1"/>
            <a:ext cx="4011084"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2DF4416A-3BF5-F424-A8D7-DCCBD6074EDC}"/>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F5429EE1-1848-3E8A-84B6-FCD11D45258E}"/>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173039A8-B4A0-473B-8F8C-B5CAE2C7D350}" type="slidenum">
              <a:rPr lang="en-US"/>
              <a:pPr>
                <a:defRPr/>
              </a:pPr>
              <a:t>‹#›</a:t>
            </a:fld>
            <a:endParaRPr lang="en-US"/>
          </a:p>
        </p:txBody>
      </p:sp>
      <p:sp>
        <p:nvSpPr>
          <p:cNvPr id="7" name="Rectangle 14">
            <a:extLst>
              <a:ext uri="{FF2B5EF4-FFF2-40B4-BE49-F238E27FC236}">
                <a16:creationId xmlns:a16="http://schemas.microsoft.com/office/drawing/2014/main" id="{212D8D7D-C5B0-7780-2A50-5E5CC3C321BF}"/>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4752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80EE39F9-BB5C-BB11-C18C-F2C8044F5061}"/>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B4105430-D1F4-7B45-ED37-4F06025EDAC9}"/>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225BACA6-20F1-467E-AE26-5A599221B376}" type="slidenum">
              <a:rPr lang="en-US"/>
              <a:pPr>
                <a:defRPr/>
              </a:pPr>
              <a:t>‹#›</a:t>
            </a:fld>
            <a:endParaRPr lang="en-US"/>
          </a:p>
        </p:txBody>
      </p:sp>
      <p:sp>
        <p:nvSpPr>
          <p:cNvPr id="7" name="Rectangle 14">
            <a:extLst>
              <a:ext uri="{FF2B5EF4-FFF2-40B4-BE49-F238E27FC236}">
                <a16:creationId xmlns:a16="http://schemas.microsoft.com/office/drawing/2014/main" id="{04247B6F-D0FD-76B0-4AC1-77D9378FBAF6}"/>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580891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3219E723-10E9-AC5A-0B57-17CE3AF37FF6}"/>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83313019-8633-861F-6399-55A6818D318C}"/>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44AB8D95-58DA-48A3-9CB7-9485400B73FE}" type="slidenum">
              <a:rPr lang="en-US"/>
              <a:pPr>
                <a:defRPr/>
              </a:pPr>
              <a:t>‹#›</a:t>
            </a:fld>
            <a:endParaRPr lang="en-US"/>
          </a:p>
        </p:txBody>
      </p:sp>
      <p:sp>
        <p:nvSpPr>
          <p:cNvPr id="6" name="Rectangle 14">
            <a:extLst>
              <a:ext uri="{FF2B5EF4-FFF2-40B4-BE49-F238E27FC236}">
                <a16:creationId xmlns:a16="http://schemas.microsoft.com/office/drawing/2014/main" id="{6D03EA7E-AA9E-B99A-1F29-E43E5EDFDDBB}"/>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555078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A487404-A462-59EF-2E98-A2D21DDDCE2E}"/>
              </a:ext>
            </a:extLst>
          </p:cNvPr>
          <p:cNvSpPr>
            <a:spLocks noGrp="1" noChangeArrowheads="1"/>
          </p:cNvSpPr>
          <p:nvPr>
            <p:ph type="dt" sz="half" idx="10"/>
          </p:nvPr>
        </p:nvSpPr>
        <p:spPr/>
        <p:txBody>
          <a:bodyPr/>
          <a:lstStyle>
            <a:lvl1pPr>
              <a:defRPr>
                <a:cs typeface="Arial" panose="020B0604020202020204" pitchFamily="34" charset="0"/>
              </a:defRPr>
            </a:lvl1pPr>
          </a:lstStyle>
          <a:p>
            <a:pPr>
              <a:defRPr/>
            </a:pPr>
            <a:endParaRPr lang="en-US"/>
          </a:p>
        </p:txBody>
      </p:sp>
      <p:sp>
        <p:nvSpPr>
          <p:cNvPr id="5" name="Rectangle 3">
            <a:extLst>
              <a:ext uri="{FF2B5EF4-FFF2-40B4-BE49-F238E27FC236}">
                <a16:creationId xmlns:a16="http://schemas.microsoft.com/office/drawing/2014/main" id="{64E23EBB-2346-B7F2-9131-5C8F25C4AD10}"/>
              </a:ext>
            </a:extLst>
          </p:cNvPr>
          <p:cNvSpPr>
            <a:spLocks noGrp="1" noChangeArrowheads="1"/>
          </p:cNvSpPr>
          <p:nvPr>
            <p:ph type="sldNum" sz="quarter" idx="11"/>
          </p:nvPr>
        </p:nvSpPr>
        <p:spPr/>
        <p:txBody>
          <a:bodyPr/>
          <a:lstStyle>
            <a:lvl1pPr>
              <a:defRPr>
                <a:cs typeface="Arial" panose="020B0604020202020204" pitchFamily="34" charset="0"/>
              </a:defRPr>
            </a:lvl1pPr>
          </a:lstStyle>
          <a:p>
            <a:pPr>
              <a:defRPr/>
            </a:pPr>
            <a:fld id="{B7D5A7CE-FEEA-43D9-BA9F-AF4596F66E7D}" type="slidenum">
              <a:rPr lang="en-US"/>
              <a:pPr>
                <a:defRPr/>
              </a:pPr>
              <a:t>‹#›</a:t>
            </a:fld>
            <a:endParaRPr lang="en-US"/>
          </a:p>
        </p:txBody>
      </p:sp>
      <p:sp>
        <p:nvSpPr>
          <p:cNvPr id="6" name="Rectangle 14">
            <a:extLst>
              <a:ext uri="{FF2B5EF4-FFF2-40B4-BE49-F238E27FC236}">
                <a16:creationId xmlns:a16="http://schemas.microsoft.com/office/drawing/2014/main" id="{F92A0C33-013D-41F8-9E47-44BF1A162630}"/>
              </a:ext>
            </a:extLst>
          </p:cNvPr>
          <p:cNvSpPr>
            <a:spLocks noGrp="1" noChangeArrowheads="1"/>
          </p:cNvSpPr>
          <p:nvPr>
            <p:ph type="ftr" sz="quarter" idx="12"/>
          </p:nvPr>
        </p:nvSpPr>
        <p:spPr/>
        <p:txBody>
          <a:bodyPr/>
          <a:lstStyle>
            <a:lvl1pPr>
              <a:defRPr>
                <a:cs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936000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C42509-16E0-14E0-45BA-F02307A05D69}"/>
              </a:ext>
            </a:extLst>
          </p:cNvPr>
          <p:cNvSpPr>
            <a:spLocks noGrp="1" noChangeArrowheads="1"/>
          </p:cNvSpPr>
          <p:nvPr>
            <p:ph type="dt" sz="half" idx="2"/>
          </p:nvPr>
        </p:nvSpPr>
        <p:spPr bwMode="auto">
          <a:xfrm>
            <a:off x="609600" y="6251575"/>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defRPr sz="1200">
                <a:solidFill>
                  <a:srgbClr val="FFFFFF"/>
                </a:solidFill>
                <a:latin typeface="Arial" charset="0"/>
                <a:cs typeface="Arial"/>
              </a:defRPr>
            </a:lvl1pPr>
          </a:lstStyle>
          <a:p>
            <a:pPr>
              <a:defRPr/>
            </a:pPr>
            <a:endParaRPr lang="en-US"/>
          </a:p>
        </p:txBody>
      </p:sp>
      <p:sp>
        <p:nvSpPr>
          <p:cNvPr id="12291" name="Rectangle 3">
            <a:extLst>
              <a:ext uri="{FF2B5EF4-FFF2-40B4-BE49-F238E27FC236}">
                <a16:creationId xmlns:a16="http://schemas.microsoft.com/office/drawing/2014/main" id="{6A3274EB-0277-97F5-D9EC-CF0849AD260A}"/>
              </a:ext>
            </a:extLst>
          </p:cNvPr>
          <p:cNvSpPr>
            <a:spLocks noGrp="1" noChangeArrowheads="1"/>
          </p:cNvSpPr>
          <p:nvPr>
            <p:ph type="sldNum" sz="quarter" idx="4"/>
          </p:nvPr>
        </p:nvSpPr>
        <p:spPr bwMode="auto">
          <a:xfrm>
            <a:off x="8737600" y="6248400"/>
            <a:ext cx="2844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a:defRPr sz="1200">
                <a:solidFill>
                  <a:srgbClr val="FFFFFF"/>
                </a:solidFill>
                <a:latin typeface="Arial" charset="0"/>
                <a:cs typeface="Arial"/>
              </a:defRPr>
            </a:lvl1pPr>
          </a:lstStyle>
          <a:p>
            <a:pPr>
              <a:defRPr/>
            </a:pPr>
            <a:fld id="{EB465805-C197-440E-835B-3662846718D5}" type="slidenum">
              <a:rPr lang="en-US"/>
              <a:pPr>
                <a:defRPr/>
              </a:pPr>
              <a:t>‹#›</a:t>
            </a:fld>
            <a:endParaRPr lang="en-US"/>
          </a:p>
        </p:txBody>
      </p:sp>
      <p:grpSp>
        <p:nvGrpSpPr>
          <p:cNvPr id="7172" name="Group 4">
            <a:extLst>
              <a:ext uri="{FF2B5EF4-FFF2-40B4-BE49-F238E27FC236}">
                <a16:creationId xmlns:a16="http://schemas.microsoft.com/office/drawing/2014/main" id="{9AC2BE50-FA2D-A238-BAD5-180989C0D5DC}"/>
              </a:ext>
            </a:extLst>
          </p:cNvPr>
          <p:cNvGrpSpPr>
            <a:grpSpLocks/>
          </p:cNvGrpSpPr>
          <p:nvPr/>
        </p:nvGrpSpPr>
        <p:grpSpPr bwMode="auto">
          <a:xfrm>
            <a:off x="0" y="0"/>
            <a:ext cx="12187238" cy="6850063"/>
            <a:chOff x="0" y="0"/>
            <a:chExt cx="5758" cy="4315"/>
          </a:xfrm>
        </p:grpSpPr>
        <p:grpSp>
          <p:nvGrpSpPr>
            <p:cNvPr id="7176" name="Group 5">
              <a:extLst>
                <a:ext uri="{FF2B5EF4-FFF2-40B4-BE49-F238E27FC236}">
                  <a16:creationId xmlns:a16="http://schemas.microsoft.com/office/drawing/2014/main" id="{1A287CE7-AB1E-85B8-FBCF-407B1EF4E89C}"/>
                </a:ext>
              </a:extLst>
            </p:cNvPr>
            <p:cNvGrpSpPr>
              <a:grpSpLocks/>
            </p:cNvGrpSpPr>
            <p:nvPr userDrawn="1"/>
          </p:nvGrpSpPr>
          <p:grpSpPr bwMode="auto">
            <a:xfrm>
              <a:off x="1728" y="2230"/>
              <a:ext cx="4027" cy="2085"/>
              <a:chOff x="1728" y="2230"/>
              <a:chExt cx="4027" cy="2085"/>
            </a:xfrm>
          </p:grpSpPr>
          <p:sp>
            <p:nvSpPr>
              <p:cNvPr id="12294" name="Freeform 6">
                <a:extLst>
                  <a:ext uri="{FF2B5EF4-FFF2-40B4-BE49-F238E27FC236}">
                    <a16:creationId xmlns:a16="http://schemas.microsoft.com/office/drawing/2014/main" id="{28CA634F-93A0-9B02-29D1-910536ABF091}"/>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p:spPr>
            <p:txBody>
              <a:bodyPr/>
              <a:lstStyle/>
              <a:p>
                <a:pPr>
                  <a:defRPr/>
                </a:pPr>
                <a:endParaRPr lang="en-US" sz="3600">
                  <a:solidFill>
                    <a:srgbClr val="FFFFFF"/>
                  </a:solidFill>
                  <a:latin typeface="Garamond"/>
                </a:endParaRPr>
              </a:p>
            </p:txBody>
          </p:sp>
          <p:sp>
            <p:nvSpPr>
              <p:cNvPr id="12295" name="Freeform 7">
                <a:extLst>
                  <a:ext uri="{FF2B5EF4-FFF2-40B4-BE49-F238E27FC236}">
                    <a16:creationId xmlns:a16="http://schemas.microsoft.com/office/drawing/2014/main" id="{B28EE21B-648F-92B1-8F12-6E0D8132A5AE}"/>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p:spPr>
            <p:txBody>
              <a:bodyPr/>
              <a:lstStyle/>
              <a:p>
                <a:pPr>
                  <a:defRPr/>
                </a:pPr>
                <a:endParaRPr lang="en-US" sz="3600">
                  <a:solidFill>
                    <a:srgbClr val="FFFFFF"/>
                  </a:solidFill>
                  <a:latin typeface="Garamond"/>
                </a:endParaRPr>
              </a:p>
            </p:txBody>
          </p:sp>
          <p:sp>
            <p:nvSpPr>
              <p:cNvPr id="12296" name="Freeform 8">
                <a:extLst>
                  <a:ext uri="{FF2B5EF4-FFF2-40B4-BE49-F238E27FC236}">
                    <a16:creationId xmlns:a16="http://schemas.microsoft.com/office/drawing/2014/main" id="{E779726D-2675-9A76-122F-840DA2338BA5}"/>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p:spPr>
            <p:txBody>
              <a:bodyPr/>
              <a:lstStyle/>
              <a:p>
                <a:pPr>
                  <a:defRPr/>
                </a:pPr>
                <a:endParaRPr lang="en-US" sz="3600">
                  <a:solidFill>
                    <a:srgbClr val="FFFFFF"/>
                  </a:solidFill>
                  <a:latin typeface="Garamond"/>
                </a:endParaRPr>
              </a:p>
            </p:txBody>
          </p:sp>
          <p:sp>
            <p:nvSpPr>
              <p:cNvPr id="7182" name="Freeform 9">
                <a:extLst>
                  <a:ext uri="{FF2B5EF4-FFF2-40B4-BE49-F238E27FC236}">
                    <a16:creationId xmlns:a16="http://schemas.microsoft.com/office/drawing/2014/main" id="{3D79A234-5FA2-A85D-2F14-A5722DB5AADE}"/>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298" name="Freeform 10">
                <a:extLst>
                  <a:ext uri="{FF2B5EF4-FFF2-40B4-BE49-F238E27FC236}">
                    <a16:creationId xmlns:a16="http://schemas.microsoft.com/office/drawing/2014/main" id="{E6174B9E-8E86-409D-B284-FBB306118271}"/>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grpSp>
        <p:sp>
          <p:nvSpPr>
            <p:cNvPr id="12299" name="Freeform 11">
              <a:extLst>
                <a:ext uri="{FF2B5EF4-FFF2-40B4-BE49-F238E27FC236}">
                  <a16:creationId xmlns:a16="http://schemas.microsoft.com/office/drawing/2014/main" id="{1F4FEF55-DE29-0379-BDAD-05A10BACA61A}"/>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p:spPr>
          <p:txBody>
            <a:bodyPr/>
            <a:lstStyle/>
            <a:p>
              <a:pPr>
                <a:defRPr/>
              </a:pPr>
              <a:endParaRPr lang="en-US" sz="3600">
                <a:solidFill>
                  <a:srgbClr val="FFFFFF"/>
                </a:solidFill>
                <a:latin typeface="Garamond"/>
              </a:endParaRPr>
            </a:p>
          </p:txBody>
        </p:sp>
        <p:sp>
          <p:nvSpPr>
            <p:cNvPr id="7178" name="Freeform 12">
              <a:extLst>
                <a:ext uri="{FF2B5EF4-FFF2-40B4-BE49-F238E27FC236}">
                  <a16:creationId xmlns:a16="http://schemas.microsoft.com/office/drawing/2014/main" id="{FD15C323-4169-7862-CFD0-659113BCD95D}"/>
                </a:ext>
              </a:extLst>
            </p:cNvPr>
            <p:cNvSpPr>
              <a:spLocks/>
            </p:cNvSpPr>
            <p:nvPr/>
          </p:nvSpPr>
          <p:spPr bwMode="hidden">
            <a:xfrm>
              <a:off x="0" y="0"/>
              <a:ext cx="5758" cy="1776"/>
            </a:xfrm>
            <a:custGeom>
              <a:avLst/>
              <a:gdLst>
                <a:gd name="T0" fmla="*/ 0 w 5740"/>
                <a:gd name="T1" fmla="*/ 0 h 1906"/>
                <a:gd name="T2" fmla="*/ 0 w 5740"/>
                <a:gd name="T3" fmla="*/ 376 h 1906"/>
                <a:gd name="T4" fmla="*/ 6168 w 5740"/>
                <a:gd name="T5" fmla="*/ 376 h 1906"/>
                <a:gd name="T6" fmla="*/ 616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12301" name="Rectangle 13">
            <a:extLst>
              <a:ext uri="{FF2B5EF4-FFF2-40B4-BE49-F238E27FC236}">
                <a16:creationId xmlns:a16="http://schemas.microsoft.com/office/drawing/2014/main" id="{87139C9A-BD52-42B2-CE35-72E5D480E33F}"/>
              </a:ext>
            </a:extLst>
          </p:cNvPr>
          <p:cNvSpPr>
            <a:spLocks noGrp="1" noRot="1" noChangeArrowheads="1"/>
          </p:cNvSpPr>
          <p:nvPr>
            <p:ph type="title"/>
          </p:nvPr>
        </p:nvSpPr>
        <p:spPr bwMode="auto">
          <a:xfrm>
            <a:off x="609600" y="274638"/>
            <a:ext cx="10972800" cy="1143000"/>
          </a:xfrm>
          <a:prstGeom prst="rect">
            <a:avLst/>
          </a:prstGeom>
          <a:no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302" name="Rectangle 14">
            <a:extLst>
              <a:ext uri="{FF2B5EF4-FFF2-40B4-BE49-F238E27FC236}">
                <a16:creationId xmlns:a16="http://schemas.microsoft.com/office/drawing/2014/main" id="{29322D61-5B39-D61B-182F-CE64873E308A}"/>
              </a:ext>
            </a:extLst>
          </p:cNvPr>
          <p:cNvSpPr>
            <a:spLocks noGrp="1" noChangeArrowheads="1"/>
          </p:cNvSpPr>
          <p:nvPr>
            <p:ph type="ftr" sz="quarter" idx="3"/>
          </p:nvPr>
        </p:nvSpPr>
        <p:spPr bwMode="auto">
          <a:xfrm>
            <a:off x="4165600" y="6248400"/>
            <a:ext cx="3860800" cy="476250"/>
          </a:xfrm>
          <a:prstGeom prst="rect">
            <a:avLst/>
          </a:prstGeom>
          <a:noFill/>
          <a:ln>
            <a:noFill/>
          </a:ln>
          <a:effectLst/>
        </p:spPr>
        <p:txBody>
          <a:bodyPr vert="horz" wrap="square" lIns="91440" tIns="45720" rIns="91440" bIns="45720" numCol="1" anchor="b" anchorCtr="0" compatLnSpc="1">
            <a:prstTxWarp prst="textNoShape">
              <a:avLst/>
            </a:prstTxWarp>
          </a:bodyPr>
          <a:lstStyle>
            <a:lvl1pPr algn="ctr">
              <a:defRPr sz="1200">
                <a:solidFill>
                  <a:srgbClr val="FFFFFF"/>
                </a:solidFill>
                <a:latin typeface="Arial" charset="0"/>
                <a:cs typeface="Arial"/>
              </a:defRPr>
            </a:lvl1pPr>
          </a:lstStyle>
          <a:p>
            <a:pPr>
              <a:defRPr/>
            </a:pPr>
            <a:endParaRPr lang="en-US"/>
          </a:p>
        </p:txBody>
      </p:sp>
      <p:sp>
        <p:nvSpPr>
          <p:cNvPr id="12303" name="Rectangle 15">
            <a:extLst>
              <a:ext uri="{FF2B5EF4-FFF2-40B4-BE49-F238E27FC236}">
                <a16:creationId xmlns:a16="http://schemas.microsoft.com/office/drawing/2014/main" id="{FE3453A1-3570-FF46-9F2B-B0BB6033F9C7}"/>
              </a:ext>
            </a:extLst>
          </p:cNvPr>
          <p:cNvSpPr>
            <a:spLocks noGrp="1" noChangeArrowheads="1"/>
          </p:cNvSpPr>
          <p:nvPr>
            <p:ph type="body" idx="1"/>
          </p:nvPr>
        </p:nvSpPr>
        <p:spPr bwMode="auto">
          <a:xfrm>
            <a:off x="609600" y="1600200"/>
            <a:ext cx="10972800" cy="45259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4592200"/>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5pPr>
      <a:lvl6pPr marL="457177"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6pPr>
      <a:lvl7pPr marL="914353"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7pPr>
      <a:lvl8pPr marL="137153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8pPr>
      <a:lvl9pPr marL="1828706"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cs typeface="Arial" charset="0"/>
        </a:defRPr>
      </a:lvl9pPr>
    </p:titleStyle>
    <p:bodyStyle>
      <a:lvl1pPr marL="341313" indent="-341313"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1363" indent="-284163"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cs typeface="+mn-cs"/>
        </a:defRPr>
      </a:lvl2pPr>
      <a:lvl3pPr marL="1141413" indent="-227013"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cs typeface="+mn-cs"/>
        </a:defRPr>
      </a:lvl3pPr>
      <a:lvl4pPr marL="1598613" indent="-227013"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4pPr>
      <a:lvl5pPr marL="2055813" indent="-227013"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cs typeface="+mn-cs"/>
        </a:defRPr>
      </a:lvl5pPr>
      <a:lvl6pPr marL="251447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648"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8825"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001" indent="-228588"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DD7D6-ACAE-4302-A65A-E84D33FA7588}"/>
              </a:ext>
            </a:extLst>
          </p:cNvPr>
          <p:cNvSpPr>
            <a:spLocks noGrp="1"/>
          </p:cNvSpPr>
          <p:nvPr>
            <p:ph type="title"/>
          </p:nvPr>
        </p:nvSpPr>
        <p:spPr>
          <a:xfrm>
            <a:off x="219457" y="557784"/>
            <a:ext cx="4636008" cy="5255186"/>
          </a:xfrm>
        </p:spPr>
        <p:txBody>
          <a:bodyPr/>
          <a:lstStyle/>
          <a:p>
            <a:r>
              <a:rPr lang="en-US" dirty="0"/>
              <a:t>1 Thessalonians VI</a:t>
            </a:r>
            <a:br>
              <a:rPr lang="en-US" dirty="0"/>
            </a:br>
            <a:r>
              <a:rPr lang="en-US" dirty="0"/>
              <a:t>Pray Continually</a:t>
            </a:r>
          </a:p>
        </p:txBody>
      </p:sp>
      <p:sp>
        <p:nvSpPr>
          <p:cNvPr id="3" name="Content Placeholder 2">
            <a:extLst>
              <a:ext uri="{FF2B5EF4-FFF2-40B4-BE49-F238E27FC236}">
                <a16:creationId xmlns:a16="http://schemas.microsoft.com/office/drawing/2014/main" id="{3F9D99AB-0BD2-64F2-9A5D-377BFD4A5F4A}"/>
              </a:ext>
            </a:extLst>
          </p:cNvPr>
          <p:cNvSpPr>
            <a:spLocks noGrp="1"/>
          </p:cNvSpPr>
          <p:nvPr>
            <p:ph idx="1"/>
          </p:nvPr>
        </p:nvSpPr>
        <p:spPr>
          <a:xfrm>
            <a:off x="2220686" y="5312229"/>
            <a:ext cx="1349828" cy="813933"/>
          </a:xfrm>
        </p:spPr>
        <p:txBody>
          <a:bodyPr/>
          <a:lstStyle/>
          <a:p>
            <a:pPr marL="0" indent="0">
              <a:buNone/>
            </a:pPr>
            <a:endParaRPr lang="en-US" sz="3600" b="1" dirty="0"/>
          </a:p>
        </p:txBody>
      </p:sp>
      <p:pic>
        <p:nvPicPr>
          <p:cNvPr id="4" name="Picture 3" descr="11 Ways to Pray for Yourself Every Day - Lifeway Research">
            <a:extLst>
              <a:ext uri="{FF2B5EF4-FFF2-40B4-BE49-F238E27FC236}">
                <a16:creationId xmlns:a16="http://schemas.microsoft.com/office/drawing/2014/main" id="{C9A9D29B-9E12-2F03-AFEB-E0BA9B432491}"/>
              </a:ext>
            </a:extLst>
          </p:cNvPr>
          <p:cNvPicPr>
            <a:picLocks noChangeAspect="1"/>
          </p:cNvPicPr>
          <p:nvPr/>
        </p:nvPicPr>
        <p:blipFill>
          <a:blip r:embed="rId2"/>
          <a:stretch>
            <a:fillRect/>
          </a:stretch>
        </p:blipFill>
        <p:spPr>
          <a:xfrm>
            <a:off x="5116693" y="1245919"/>
            <a:ext cx="6855850" cy="4567051"/>
          </a:xfrm>
          <a:prstGeom prst="rect">
            <a:avLst/>
          </a:prstGeom>
        </p:spPr>
      </p:pic>
    </p:spTree>
    <p:extLst>
      <p:ext uri="{BB962C8B-B14F-4D97-AF65-F5344CB8AC3E}">
        <p14:creationId xmlns:p14="http://schemas.microsoft.com/office/powerpoint/2010/main" val="373160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E43B7-8DB1-53B2-6BE4-B55E302DAF73}"/>
              </a:ext>
            </a:extLst>
          </p:cNvPr>
          <p:cNvSpPr>
            <a:spLocks noGrp="1"/>
          </p:cNvSpPr>
          <p:nvPr>
            <p:ph type="title"/>
          </p:nvPr>
        </p:nvSpPr>
        <p:spPr>
          <a:xfrm>
            <a:off x="631370" y="274637"/>
            <a:ext cx="10951029" cy="1989591"/>
          </a:xfrm>
        </p:spPr>
        <p:txBody>
          <a:bodyPr/>
          <a:lstStyle/>
          <a:p>
            <a:r>
              <a:rPr lang="en-US" dirty="0"/>
              <a:t>Paul Notices Three Very Good Things In the Church in Thessalonica</a:t>
            </a:r>
          </a:p>
        </p:txBody>
      </p:sp>
      <p:sp>
        <p:nvSpPr>
          <p:cNvPr id="3" name="Content Placeholder 2">
            <a:extLst>
              <a:ext uri="{FF2B5EF4-FFF2-40B4-BE49-F238E27FC236}">
                <a16:creationId xmlns:a16="http://schemas.microsoft.com/office/drawing/2014/main" id="{8F376D7B-0428-FB1B-42F4-48D1DCDDEA13}"/>
              </a:ext>
            </a:extLst>
          </p:cNvPr>
          <p:cNvSpPr>
            <a:spLocks noGrp="1"/>
          </p:cNvSpPr>
          <p:nvPr>
            <p:ph idx="1"/>
          </p:nvPr>
        </p:nvSpPr>
        <p:spPr>
          <a:xfrm>
            <a:off x="2111828" y="2373086"/>
            <a:ext cx="7681395" cy="3753077"/>
          </a:xfrm>
        </p:spPr>
        <p:txBody>
          <a:bodyPr/>
          <a:lstStyle/>
          <a:p>
            <a:pPr marL="0" indent="0">
              <a:buNone/>
            </a:pPr>
            <a:r>
              <a:rPr lang="en-US" sz="3600" b="1" dirty="0"/>
              <a:t>1. Their work produced by faith.</a:t>
            </a:r>
          </a:p>
          <a:p>
            <a:pPr marL="0" indent="0">
              <a:buNone/>
            </a:pPr>
            <a:endParaRPr lang="en-US" sz="1400" b="1" dirty="0"/>
          </a:p>
          <a:p>
            <a:pPr marL="0" indent="0">
              <a:buNone/>
            </a:pPr>
            <a:r>
              <a:rPr lang="en-US" sz="3600" b="1" dirty="0"/>
              <a:t>2. Their </a:t>
            </a:r>
            <a:r>
              <a:rPr lang="en-US" sz="3600" b="1" dirty="0" err="1"/>
              <a:t>laber</a:t>
            </a:r>
            <a:r>
              <a:rPr lang="en-US" sz="3600" b="1" dirty="0"/>
              <a:t> prompted by love.</a:t>
            </a:r>
          </a:p>
          <a:p>
            <a:pPr marL="0" indent="0">
              <a:buNone/>
            </a:pPr>
            <a:endParaRPr lang="en-US" sz="1400" b="1" dirty="0"/>
          </a:p>
          <a:p>
            <a:pPr marL="0" indent="0">
              <a:buNone/>
            </a:pPr>
            <a:r>
              <a:rPr lang="en-US" sz="3600" b="1" dirty="0"/>
              <a:t>3. Their endurance inspired by hope in our Lord Jesus Christ.</a:t>
            </a:r>
          </a:p>
        </p:txBody>
      </p:sp>
    </p:spTree>
    <p:extLst>
      <p:ext uri="{BB962C8B-B14F-4D97-AF65-F5344CB8AC3E}">
        <p14:creationId xmlns:p14="http://schemas.microsoft.com/office/powerpoint/2010/main" val="613805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F7A4-14E0-2244-47BF-277988D90F30}"/>
              </a:ext>
            </a:extLst>
          </p:cNvPr>
          <p:cNvSpPr>
            <a:spLocks noGrp="1"/>
          </p:cNvSpPr>
          <p:nvPr>
            <p:ph type="title"/>
          </p:nvPr>
        </p:nvSpPr>
        <p:spPr/>
        <p:txBody>
          <a:bodyPr/>
          <a:lstStyle/>
          <a:p>
            <a:r>
              <a:rPr lang="en-US" dirty="0"/>
              <a:t>1 Thessalonians 2:17-3:5</a:t>
            </a:r>
          </a:p>
        </p:txBody>
      </p:sp>
      <p:sp>
        <p:nvSpPr>
          <p:cNvPr id="3" name="Content Placeholder 2">
            <a:extLst>
              <a:ext uri="{FF2B5EF4-FFF2-40B4-BE49-F238E27FC236}">
                <a16:creationId xmlns:a16="http://schemas.microsoft.com/office/drawing/2014/main" id="{4B97F2F7-A45B-4BCD-0B34-7B8E68A1ED76}"/>
              </a:ext>
            </a:extLst>
          </p:cNvPr>
          <p:cNvSpPr>
            <a:spLocks noGrp="1"/>
          </p:cNvSpPr>
          <p:nvPr>
            <p:ph idx="1"/>
          </p:nvPr>
        </p:nvSpPr>
        <p:spPr>
          <a:xfrm>
            <a:off x="1344168" y="1993392"/>
            <a:ext cx="9756648" cy="4132771"/>
          </a:xfrm>
        </p:spPr>
        <p:txBody>
          <a:bodyPr/>
          <a:lstStyle/>
          <a:p>
            <a:pPr marL="0" indent="0">
              <a:buNone/>
            </a:pPr>
            <a:r>
              <a:rPr lang="en-US" b="1" dirty="0"/>
              <a:t>We were like orphans…</a:t>
            </a:r>
          </a:p>
          <a:p>
            <a:pPr marL="0" indent="0">
              <a:buNone/>
            </a:pPr>
            <a:endParaRPr lang="en-US" b="1" dirty="0"/>
          </a:p>
          <a:p>
            <a:pPr marL="0" indent="0">
              <a:buNone/>
            </a:pPr>
            <a:r>
              <a:rPr lang="en-US" b="1" dirty="0"/>
              <a:t>For what is our hope, our joy, or the crown in which we will glory in the presence of our Lord Jesus when he comes?  Is it not you?  Indeed, you are our glory and joy.</a:t>
            </a:r>
          </a:p>
        </p:txBody>
      </p:sp>
    </p:spTree>
    <p:extLst>
      <p:ext uri="{BB962C8B-B14F-4D97-AF65-F5344CB8AC3E}">
        <p14:creationId xmlns:p14="http://schemas.microsoft.com/office/powerpoint/2010/main" val="1650658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D9DA-69A9-C9BD-B30C-94F11791E1F6}"/>
              </a:ext>
            </a:extLst>
          </p:cNvPr>
          <p:cNvSpPr>
            <a:spLocks noGrp="1"/>
          </p:cNvSpPr>
          <p:nvPr>
            <p:ph type="title"/>
          </p:nvPr>
        </p:nvSpPr>
        <p:spPr/>
        <p:txBody>
          <a:bodyPr/>
          <a:lstStyle/>
          <a:p>
            <a:r>
              <a:rPr lang="en-US" dirty="0"/>
              <a:t>1 Thessalonians 4:13-18</a:t>
            </a:r>
          </a:p>
        </p:txBody>
      </p:sp>
      <p:sp>
        <p:nvSpPr>
          <p:cNvPr id="3" name="Content Placeholder 2">
            <a:extLst>
              <a:ext uri="{FF2B5EF4-FFF2-40B4-BE49-F238E27FC236}">
                <a16:creationId xmlns:a16="http://schemas.microsoft.com/office/drawing/2014/main" id="{A20EFC68-F615-F7AD-8137-4983AE6119CC}"/>
              </a:ext>
            </a:extLst>
          </p:cNvPr>
          <p:cNvSpPr>
            <a:spLocks noGrp="1"/>
          </p:cNvSpPr>
          <p:nvPr>
            <p:ph idx="1"/>
          </p:nvPr>
        </p:nvSpPr>
        <p:spPr/>
        <p:txBody>
          <a:bodyPr/>
          <a:lstStyle/>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lang="en-US" b="1" dirty="0"/>
              <a:t>About end-times…       </a:t>
            </a: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The </a:t>
            </a:r>
            <a:r>
              <a:rPr kumimoji="0" lang="en-US" sz="3200" b="1" i="1" u="none" strike="noStrike" kern="0" cap="none" spc="0" normalizeH="0" baseline="0" noProof="0" dirty="0" err="1">
                <a:ln>
                  <a:noFill/>
                </a:ln>
                <a:solidFill>
                  <a:srgbClr val="FFFFFF"/>
                </a:solidFill>
                <a:effectLst>
                  <a:outerShdw blurRad="38100" dist="38100" dir="2700000" algn="tl">
                    <a:srgbClr val="000000"/>
                  </a:outerShdw>
                </a:effectLst>
                <a:uLnTx/>
                <a:uFillTx/>
                <a:latin typeface="Garamond"/>
                <a:ea typeface="+mn-ea"/>
                <a:cs typeface="Arial"/>
              </a:rPr>
              <a:t>parousia</a:t>
            </a: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  lit. presence</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endParaRPr kumimoji="0" lang="en-US" sz="1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endParaRPr>
          </a:p>
          <a:p>
            <a:pPr marL="0" indent="0">
              <a:buNone/>
            </a:pPr>
            <a:r>
              <a:rPr lang="en-US" b="1" dirty="0"/>
              <a:t>What will it be like?</a:t>
            </a:r>
          </a:p>
          <a:p>
            <a:pPr marL="0" indent="0">
              <a:buNone/>
            </a:pPr>
            <a:endParaRPr lang="en-US" b="1" dirty="0"/>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v. 16  A trumpet sound.   Matthew 24:31</a:t>
            </a:r>
            <a:endParaRPr kumimoji="0" lang="en-US" sz="3200" b="1" i="1"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endParaRP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endParaRPr kumimoji="0" lang="en-US" sz="1200" b="1" i="1"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endParaRP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The dead in Christ will rise first, then those who are still alive will join them to lead </a:t>
            </a:r>
            <a:r>
              <a:rPr kumimoji="0" lang="en-US" sz="3200" b="1" i="0" u="none" strike="noStrike" kern="0" cap="none" spc="0" normalizeH="0" baseline="0" noProof="0" dirty="0" err="1">
                <a:ln>
                  <a:noFill/>
                </a:ln>
                <a:solidFill>
                  <a:srgbClr val="FFFFFF"/>
                </a:solidFill>
                <a:effectLst>
                  <a:outerShdw blurRad="38100" dist="38100" dir="2700000" algn="tl">
                    <a:srgbClr val="000000"/>
                  </a:outerShdw>
                </a:effectLst>
                <a:uLnTx/>
                <a:uFillTx/>
                <a:latin typeface="Garamond"/>
                <a:ea typeface="+mn-ea"/>
                <a:cs typeface="Arial"/>
              </a:rPr>
              <a:t>christ</a:t>
            </a: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 in a triumphal procession to the transformed earth.</a:t>
            </a:r>
          </a:p>
          <a:p>
            <a:pPr marL="0" indent="0">
              <a:buNone/>
            </a:pPr>
            <a:endParaRPr lang="en-US" b="1" dirty="0"/>
          </a:p>
        </p:txBody>
      </p:sp>
    </p:spTree>
    <p:extLst>
      <p:ext uri="{BB962C8B-B14F-4D97-AF65-F5344CB8AC3E}">
        <p14:creationId xmlns:p14="http://schemas.microsoft.com/office/powerpoint/2010/main" val="1651028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12389-4943-EFF7-969C-C00A85A3FCBB}"/>
              </a:ext>
            </a:extLst>
          </p:cNvPr>
          <p:cNvSpPr>
            <a:spLocks noGrp="1"/>
          </p:cNvSpPr>
          <p:nvPr>
            <p:ph type="title"/>
          </p:nvPr>
        </p:nvSpPr>
        <p:spPr>
          <a:xfrm>
            <a:off x="9253728" y="850392"/>
            <a:ext cx="2852928" cy="4788408"/>
          </a:xfrm>
        </p:spPr>
        <p:txBody>
          <a:bodyPr/>
          <a:lstStyle/>
          <a:p>
            <a:r>
              <a:rPr lang="en-US" sz="2800" dirty="0"/>
              <a:t>The language of 1 Thess 4 is of a royal procession.</a:t>
            </a:r>
            <a:br>
              <a:rPr lang="en-US" sz="2800" dirty="0"/>
            </a:br>
            <a:br>
              <a:rPr lang="en-US" sz="2800" dirty="0"/>
            </a:br>
            <a:r>
              <a:rPr lang="en-US" sz="2800" dirty="0"/>
              <a:t>Palm Sunday</a:t>
            </a:r>
            <a:br>
              <a:rPr lang="en-US" sz="2800" dirty="0"/>
            </a:br>
            <a:br>
              <a:rPr lang="en-US" sz="3600" dirty="0"/>
            </a:br>
            <a:r>
              <a:rPr lang="en-US" sz="3600" dirty="0"/>
              <a:t>The Coming of the Lord</a:t>
            </a:r>
            <a:br>
              <a:rPr lang="en-US" sz="3600" dirty="0"/>
            </a:br>
            <a:r>
              <a:rPr lang="en-US" sz="3600" i="1" dirty="0" err="1"/>
              <a:t>parousia</a:t>
            </a:r>
            <a:endParaRPr lang="en-US" sz="3600" i="1" dirty="0"/>
          </a:p>
        </p:txBody>
      </p:sp>
      <p:pic>
        <p:nvPicPr>
          <p:cNvPr id="5" name="Content Placeholder 4">
            <a:extLst>
              <a:ext uri="{FF2B5EF4-FFF2-40B4-BE49-F238E27FC236}">
                <a16:creationId xmlns:a16="http://schemas.microsoft.com/office/drawing/2014/main" id="{08DD5803-9B28-A4B0-5DE8-9AAD36DC19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rot="10800000">
            <a:off x="-954028" y="-277800"/>
            <a:ext cx="10280907" cy="7710681"/>
          </a:xfrm>
          <a:prstGeom prst="rect">
            <a:avLst/>
          </a:prstGeom>
          <a:noFill/>
          <a:ln>
            <a:noFill/>
          </a:ln>
          <a:effectLst/>
        </p:spPr>
      </p:pic>
    </p:spTree>
    <p:extLst>
      <p:ext uri="{BB962C8B-B14F-4D97-AF65-F5344CB8AC3E}">
        <p14:creationId xmlns:p14="http://schemas.microsoft.com/office/powerpoint/2010/main" val="180502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FDDC-F007-9E3E-AE62-B5CA74510050}"/>
              </a:ext>
            </a:extLst>
          </p:cNvPr>
          <p:cNvSpPr>
            <a:spLocks noGrp="1"/>
          </p:cNvSpPr>
          <p:nvPr>
            <p:ph type="title"/>
          </p:nvPr>
        </p:nvSpPr>
        <p:spPr/>
        <p:txBody>
          <a:bodyPr/>
          <a:lstStyle/>
          <a:p>
            <a:r>
              <a:rPr lang="en-US" dirty="0"/>
              <a:t>The Main Point</a:t>
            </a:r>
          </a:p>
        </p:txBody>
      </p:sp>
      <p:sp>
        <p:nvSpPr>
          <p:cNvPr id="3" name="Content Placeholder 2">
            <a:extLst>
              <a:ext uri="{FF2B5EF4-FFF2-40B4-BE49-F238E27FC236}">
                <a16:creationId xmlns:a16="http://schemas.microsoft.com/office/drawing/2014/main" id="{5DE1DB43-2451-C2F4-28A0-F58013BD9817}"/>
              </a:ext>
            </a:extLst>
          </p:cNvPr>
          <p:cNvSpPr>
            <a:spLocks noGrp="1"/>
          </p:cNvSpPr>
          <p:nvPr>
            <p:ph idx="1"/>
          </p:nvPr>
        </p:nvSpPr>
        <p:spPr>
          <a:xfrm>
            <a:off x="859536" y="2249424"/>
            <a:ext cx="10722864" cy="3876739"/>
          </a:xfrm>
        </p:spPr>
        <p:txBody>
          <a:bodyPr/>
          <a:lstStyle/>
          <a:p>
            <a:pPr marL="0" indent="0">
              <a:buNone/>
            </a:pPr>
            <a:r>
              <a:rPr lang="en-US" b="1" dirty="0"/>
              <a:t>We have hope!</a:t>
            </a:r>
          </a:p>
          <a:p>
            <a:pPr marL="0" indent="0">
              <a:buNone/>
            </a:pPr>
            <a:endParaRPr lang="en-US" b="1" dirty="0"/>
          </a:p>
          <a:p>
            <a:pPr marL="0" indent="0">
              <a:buNone/>
            </a:pPr>
            <a:r>
              <a:rPr lang="en-US" b="1" dirty="0"/>
              <a:t>Why? Because of the resurrection of Christ, which is proof of  our future resurrection.</a:t>
            </a:r>
          </a:p>
          <a:p>
            <a:pPr marL="0" indent="0">
              <a:buNone/>
            </a:pPr>
            <a:endParaRPr lang="en-US" b="1" dirty="0"/>
          </a:p>
          <a:p>
            <a:pPr marL="0" indent="0">
              <a:buNone/>
            </a:pPr>
            <a:r>
              <a:rPr lang="en-US" b="1" dirty="0"/>
              <a:t>Therefore, encourage one another with these words.</a:t>
            </a:r>
          </a:p>
        </p:txBody>
      </p:sp>
    </p:spTree>
    <p:extLst>
      <p:ext uri="{BB962C8B-B14F-4D97-AF65-F5344CB8AC3E}">
        <p14:creationId xmlns:p14="http://schemas.microsoft.com/office/powerpoint/2010/main" val="1801963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1044-5C6D-9D9C-5FD3-73FC61E5687F}"/>
              </a:ext>
            </a:extLst>
          </p:cNvPr>
          <p:cNvSpPr>
            <a:spLocks noGrp="1"/>
          </p:cNvSpPr>
          <p:nvPr>
            <p:ph type="title"/>
          </p:nvPr>
        </p:nvSpPr>
        <p:spPr>
          <a:xfrm>
            <a:off x="609600" y="274638"/>
            <a:ext cx="11222736" cy="1143000"/>
          </a:xfrm>
        </p:spPr>
        <p:txBody>
          <a:bodyPr/>
          <a:lstStyle/>
          <a:p>
            <a:r>
              <a:rPr lang="en-US" dirty="0"/>
              <a:t>1 Thessalonians 5:1-11  How Should We Live?  </a:t>
            </a:r>
          </a:p>
        </p:txBody>
      </p:sp>
      <p:sp>
        <p:nvSpPr>
          <p:cNvPr id="3" name="Content Placeholder 2">
            <a:extLst>
              <a:ext uri="{FF2B5EF4-FFF2-40B4-BE49-F238E27FC236}">
                <a16:creationId xmlns:a16="http://schemas.microsoft.com/office/drawing/2014/main" id="{2EFA5EBA-E5F5-E1F8-1C61-E44B167493DE}"/>
              </a:ext>
            </a:extLst>
          </p:cNvPr>
          <p:cNvSpPr>
            <a:spLocks noGrp="1"/>
          </p:cNvSpPr>
          <p:nvPr>
            <p:ph idx="1"/>
          </p:nvPr>
        </p:nvSpPr>
        <p:spPr>
          <a:xfrm>
            <a:off x="609600" y="2066544"/>
            <a:ext cx="4757928" cy="4059619"/>
          </a:xfrm>
        </p:spPr>
        <p:txBody>
          <a:bodyPr/>
          <a:lstStyle/>
          <a:p>
            <a:pPr marL="0" indent="0">
              <a:buNone/>
            </a:pPr>
            <a:r>
              <a:rPr lang="en-US" b="1" dirty="0"/>
              <a:t>About dates and times…</a:t>
            </a:r>
          </a:p>
          <a:p>
            <a:pPr marL="0" indent="0">
              <a:buNone/>
            </a:pPr>
            <a:endParaRPr lang="en-US" sz="1600" b="1" dirty="0"/>
          </a:p>
          <a:p>
            <a:pPr marL="0" indent="0">
              <a:buNone/>
            </a:pPr>
            <a:r>
              <a:rPr lang="en-US" b="1" dirty="0"/>
              <a:t>Paul’s point: The date and time are not important!</a:t>
            </a:r>
          </a:p>
          <a:p>
            <a:pPr marL="0" indent="0">
              <a:buNone/>
            </a:pPr>
            <a:endParaRPr lang="en-US" b="1" dirty="0"/>
          </a:p>
          <a:p>
            <a:pPr marL="0" indent="0">
              <a:buNone/>
            </a:pPr>
            <a:r>
              <a:rPr lang="en-US" b="1" dirty="0"/>
              <a:t>Why?   Because no one knows.  It will come like a thief.</a:t>
            </a:r>
          </a:p>
          <a:p>
            <a:pPr marL="0" indent="0">
              <a:buNone/>
            </a:pPr>
            <a:endParaRPr lang="en-US" b="1" dirty="0"/>
          </a:p>
          <a:p>
            <a:pPr marL="0" indent="0">
              <a:buNone/>
            </a:pPr>
            <a:endParaRPr lang="en-US" b="1" dirty="0"/>
          </a:p>
        </p:txBody>
      </p:sp>
      <p:pic>
        <p:nvPicPr>
          <p:cNvPr id="4" name="Picture 3" descr="Why Is the Lord Compared to 'A Thief in the Night'? (1 Thessalonians 5:2) | Christianity.com">
            <a:extLst>
              <a:ext uri="{FF2B5EF4-FFF2-40B4-BE49-F238E27FC236}">
                <a16:creationId xmlns:a16="http://schemas.microsoft.com/office/drawing/2014/main" id="{D6446CFD-5A13-6B9D-35F1-C74C68B29C88}"/>
              </a:ext>
            </a:extLst>
          </p:cNvPr>
          <p:cNvPicPr>
            <a:picLocks noChangeAspect="1"/>
          </p:cNvPicPr>
          <p:nvPr/>
        </p:nvPicPr>
        <p:blipFill>
          <a:blip r:embed="rId2"/>
          <a:stretch>
            <a:fillRect/>
          </a:stretch>
        </p:blipFill>
        <p:spPr>
          <a:xfrm>
            <a:off x="5797296" y="1776180"/>
            <a:ext cx="8742426" cy="4548905"/>
          </a:xfrm>
          <a:prstGeom prst="rect">
            <a:avLst/>
          </a:prstGeom>
        </p:spPr>
      </p:pic>
    </p:spTree>
    <p:extLst>
      <p:ext uri="{BB962C8B-B14F-4D97-AF65-F5344CB8AC3E}">
        <p14:creationId xmlns:p14="http://schemas.microsoft.com/office/powerpoint/2010/main" val="2497594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89A29-4C7E-CF6E-4033-470698CB41DF}"/>
              </a:ext>
            </a:extLst>
          </p:cNvPr>
          <p:cNvSpPr>
            <a:spLocks noGrp="1"/>
          </p:cNvSpPr>
          <p:nvPr>
            <p:ph type="title"/>
          </p:nvPr>
        </p:nvSpPr>
        <p:spPr/>
        <p:txBody>
          <a:bodyPr/>
          <a:lstStyle/>
          <a:p>
            <a:r>
              <a:rPr lang="en-US" dirty="0"/>
              <a:t>The Day of the Lord</a:t>
            </a:r>
          </a:p>
        </p:txBody>
      </p:sp>
      <p:sp>
        <p:nvSpPr>
          <p:cNvPr id="3" name="Content Placeholder 2">
            <a:extLst>
              <a:ext uri="{FF2B5EF4-FFF2-40B4-BE49-F238E27FC236}">
                <a16:creationId xmlns:a16="http://schemas.microsoft.com/office/drawing/2014/main" id="{8955151A-19FB-FBB7-2E5C-3D9DAB1D4FD3}"/>
              </a:ext>
            </a:extLst>
          </p:cNvPr>
          <p:cNvSpPr>
            <a:spLocks noGrp="1"/>
          </p:cNvSpPr>
          <p:nvPr>
            <p:ph idx="1"/>
          </p:nvPr>
        </p:nvSpPr>
        <p:spPr>
          <a:xfrm>
            <a:off x="941832" y="1591056"/>
            <a:ext cx="10640568" cy="4535107"/>
          </a:xfrm>
        </p:spPr>
        <p:txBody>
          <a:bodyPr/>
          <a:lstStyle/>
          <a:p>
            <a:pPr marL="0" indent="0">
              <a:buNone/>
            </a:pPr>
            <a:endParaRPr lang="en-US" sz="1400" b="1" dirty="0"/>
          </a:p>
          <a:p>
            <a:pPr marL="0" indent="0">
              <a:buNone/>
            </a:pPr>
            <a:r>
              <a:rPr lang="en-US" b="1" dirty="0"/>
              <a:t>Satan’s strategy is to distract us.</a:t>
            </a:r>
          </a:p>
          <a:p>
            <a:pPr marL="0" indent="0">
              <a:buNone/>
            </a:pPr>
            <a:endParaRPr lang="en-US" sz="1400" b="1" dirty="0"/>
          </a:p>
          <a:p>
            <a:pPr marL="0" indent="0">
              <a:buNone/>
            </a:pPr>
            <a:r>
              <a:rPr lang="en-US" b="1" dirty="0"/>
              <a:t>1. By overly focusing on the timing or the details.      or</a:t>
            </a:r>
          </a:p>
          <a:p>
            <a:pPr marL="0" indent="0">
              <a:buNone/>
            </a:pPr>
            <a:endParaRPr lang="en-US" sz="1000" b="1" dirty="0"/>
          </a:p>
          <a:p>
            <a:pPr marL="0" indent="0">
              <a:buNone/>
            </a:pPr>
            <a:r>
              <a:rPr lang="en-US" b="1" dirty="0"/>
              <a:t>2. By getting us to ignore entirely that it is coming.</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1 Thess 5:3  While people are saying “peace and safety.”</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2 Peter 3:3-7  People will say, “Where is this coming?”</a:t>
            </a:r>
          </a:p>
          <a:p>
            <a:pPr marL="0" indent="0">
              <a:buNone/>
            </a:pPr>
            <a:endParaRPr lang="en-US" b="1" dirty="0"/>
          </a:p>
        </p:txBody>
      </p:sp>
    </p:spTree>
    <p:extLst>
      <p:ext uri="{BB962C8B-B14F-4D97-AF65-F5344CB8AC3E}">
        <p14:creationId xmlns:p14="http://schemas.microsoft.com/office/powerpoint/2010/main" val="3231960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1EAF0-5C01-1AF3-B867-17C97B14A915}"/>
              </a:ext>
            </a:extLst>
          </p:cNvPr>
          <p:cNvSpPr>
            <a:spLocks noGrp="1"/>
          </p:cNvSpPr>
          <p:nvPr>
            <p:ph type="title"/>
          </p:nvPr>
        </p:nvSpPr>
        <p:spPr/>
        <p:txBody>
          <a:bodyPr/>
          <a:lstStyle/>
          <a:p>
            <a:r>
              <a:rPr lang="en-US" dirty="0"/>
              <a:t>So, How Should We Live?</a:t>
            </a:r>
          </a:p>
        </p:txBody>
      </p:sp>
      <p:sp>
        <p:nvSpPr>
          <p:cNvPr id="3" name="Content Placeholder 2">
            <a:extLst>
              <a:ext uri="{FF2B5EF4-FFF2-40B4-BE49-F238E27FC236}">
                <a16:creationId xmlns:a16="http://schemas.microsoft.com/office/drawing/2014/main" id="{D245B5DD-376F-AEE2-083B-09C1804FA5F3}"/>
              </a:ext>
            </a:extLst>
          </p:cNvPr>
          <p:cNvSpPr>
            <a:spLocks noGrp="1"/>
          </p:cNvSpPr>
          <p:nvPr>
            <p:ph idx="1"/>
          </p:nvPr>
        </p:nvSpPr>
        <p:spPr>
          <a:xfrm>
            <a:off x="1097280" y="1572768"/>
            <a:ext cx="10485120" cy="4553395"/>
          </a:xfrm>
        </p:spPr>
        <p:txBody>
          <a:bodyPr/>
          <a:lstStyle/>
          <a:p>
            <a:pPr marL="0" indent="0">
              <a:buNone/>
            </a:pPr>
            <a:r>
              <a:rPr lang="en-US" b="1" dirty="0"/>
              <a:t>1 Thess 5:4-8   Let us be awake and sober.</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2 Peter 3:10-14  Live holy and godly lives.  Make every effort to be found spotless, blameless and at peace with Him.</a:t>
            </a:r>
          </a:p>
          <a:p>
            <a:pPr marL="0" indent="0">
              <a:buNone/>
            </a:pPr>
            <a:endParaRPr lang="en-US" sz="2000" b="1" dirty="0"/>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1. We should live as if Jesus were to come back today. </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And</a:t>
            </a:r>
          </a:p>
          <a:p>
            <a:pPr marL="0" marR="0" lvl="0" indent="0" algn="l" defTabSz="914400" rtl="0" eaLnBrk="0" fontAlgn="base" latinLnBrk="0" hangingPunct="0">
              <a:lnSpc>
                <a:spcPct val="100000"/>
              </a:lnSpc>
              <a:spcBef>
                <a:spcPct val="20000"/>
              </a:spcBef>
              <a:spcAft>
                <a:spcPct val="0"/>
              </a:spcAft>
              <a:buClr>
                <a:srgbClr val="FFCC00"/>
              </a:buClr>
              <a:buSzPct val="70000"/>
              <a:buFont typeface="Wingdings" panose="05000000000000000000" pitchFamily="2" charset="2"/>
              <a:buNone/>
              <a:tabLst/>
              <a:defRPr/>
            </a:pPr>
            <a:r>
              <a:rPr kumimoji="0" lang="en-US" sz="3200" b="1"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Arial"/>
              </a:rPr>
              <a:t>2. We should live as if Jesus will not come back for a while.    </a:t>
            </a:r>
          </a:p>
          <a:p>
            <a:pPr marL="0" indent="0">
              <a:buNone/>
            </a:pPr>
            <a:endParaRPr lang="en-US" b="1" dirty="0"/>
          </a:p>
        </p:txBody>
      </p:sp>
    </p:spTree>
    <p:extLst>
      <p:ext uri="{BB962C8B-B14F-4D97-AF65-F5344CB8AC3E}">
        <p14:creationId xmlns:p14="http://schemas.microsoft.com/office/powerpoint/2010/main" val="2280316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5613-F1D9-5CFF-A6F0-08E57D2AF02D}"/>
              </a:ext>
            </a:extLst>
          </p:cNvPr>
          <p:cNvSpPr>
            <a:spLocks noGrp="1"/>
          </p:cNvSpPr>
          <p:nvPr>
            <p:ph type="title"/>
          </p:nvPr>
        </p:nvSpPr>
        <p:spPr/>
        <p:txBody>
          <a:bodyPr/>
          <a:lstStyle/>
          <a:p>
            <a:r>
              <a:rPr lang="en-US" dirty="0"/>
              <a:t>So, How Should We Live?</a:t>
            </a:r>
          </a:p>
        </p:txBody>
      </p:sp>
      <p:sp>
        <p:nvSpPr>
          <p:cNvPr id="3" name="Content Placeholder 2">
            <a:extLst>
              <a:ext uri="{FF2B5EF4-FFF2-40B4-BE49-F238E27FC236}">
                <a16:creationId xmlns:a16="http://schemas.microsoft.com/office/drawing/2014/main" id="{4B407CCB-D329-41F0-E212-0FA39387B0C2}"/>
              </a:ext>
            </a:extLst>
          </p:cNvPr>
          <p:cNvSpPr>
            <a:spLocks noGrp="1"/>
          </p:cNvSpPr>
          <p:nvPr>
            <p:ph idx="1"/>
          </p:nvPr>
        </p:nvSpPr>
        <p:spPr>
          <a:xfrm>
            <a:off x="1060704" y="2112264"/>
            <a:ext cx="10521696" cy="4013899"/>
          </a:xfrm>
        </p:spPr>
        <p:txBody>
          <a:bodyPr/>
          <a:lstStyle/>
          <a:p>
            <a:pPr marL="0" indent="0">
              <a:buNone/>
            </a:pPr>
            <a:endParaRPr lang="en-US" b="1" dirty="0"/>
          </a:p>
          <a:p>
            <a:pPr marL="0" indent="0">
              <a:buNone/>
            </a:pPr>
            <a:r>
              <a:rPr lang="en-US" b="1" dirty="0"/>
              <a:t>Encourage one another and build each other up!</a:t>
            </a:r>
          </a:p>
          <a:p>
            <a:pPr marL="0" indent="0">
              <a:buNone/>
            </a:pPr>
            <a:r>
              <a:rPr lang="en-US" b="1" dirty="0"/>
              <a:t>In Christ, You got this!</a:t>
            </a:r>
          </a:p>
        </p:txBody>
      </p:sp>
    </p:spTree>
    <p:extLst>
      <p:ext uri="{BB962C8B-B14F-4D97-AF65-F5344CB8AC3E}">
        <p14:creationId xmlns:p14="http://schemas.microsoft.com/office/powerpoint/2010/main" val="3395657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51743-8BA4-88AB-BF4D-9E7D66F6EAA9}"/>
              </a:ext>
            </a:extLst>
          </p:cNvPr>
          <p:cNvSpPr>
            <a:spLocks noGrp="1"/>
          </p:cNvSpPr>
          <p:nvPr>
            <p:ph type="title"/>
          </p:nvPr>
        </p:nvSpPr>
        <p:spPr/>
        <p:txBody>
          <a:bodyPr/>
          <a:lstStyle/>
          <a:p>
            <a:r>
              <a:rPr lang="en-US" dirty="0"/>
              <a:t>1 Thessalonians 5:12-13</a:t>
            </a:r>
          </a:p>
        </p:txBody>
      </p:sp>
      <p:sp>
        <p:nvSpPr>
          <p:cNvPr id="3" name="Content Placeholder 2">
            <a:extLst>
              <a:ext uri="{FF2B5EF4-FFF2-40B4-BE49-F238E27FC236}">
                <a16:creationId xmlns:a16="http://schemas.microsoft.com/office/drawing/2014/main" id="{86D702D4-D5B9-AAFA-BDC4-560CCF65761C}"/>
              </a:ext>
            </a:extLst>
          </p:cNvPr>
          <p:cNvSpPr>
            <a:spLocks noGrp="1"/>
          </p:cNvSpPr>
          <p:nvPr>
            <p:ph idx="1"/>
          </p:nvPr>
        </p:nvSpPr>
        <p:spPr>
          <a:xfrm>
            <a:off x="905256" y="1801368"/>
            <a:ext cx="10677144" cy="4324795"/>
          </a:xfrm>
        </p:spPr>
        <p:txBody>
          <a:bodyPr/>
          <a:lstStyle/>
          <a:p>
            <a:pPr marL="0" indent="0">
              <a:buNone/>
            </a:pPr>
            <a:r>
              <a:rPr lang="en-US" b="1" dirty="0"/>
              <a:t>Hold them in highest regard…     </a:t>
            </a:r>
            <a:r>
              <a:rPr lang="en-US" b="1" dirty="0" err="1"/>
              <a:t>muchississimo</a:t>
            </a:r>
            <a:endParaRPr lang="en-US" b="1" dirty="0"/>
          </a:p>
          <a:p>
            <a:pPr marL="0" indent="0">
              <a:buNone/>
            </a:pPr>
            <a:endParaRPr lang="en-US" b="1" dirty="0"/>
          </a:p>
          <a:p>
            <a:pPr marL="0" indent="0">
              <a:buNone/>
            </a:pPr>
            <a:r>
              <a:rPr lang="en-US" b="1" dirty="0"/>
              <a:t>Who?   Those who work hard among you and are over you in the Lord.</a:t>
            </a:r>
          </a:p>
          <a:p>
            <a:pPr marL="0" indent="0">
              <a:buNone/>
            </a:pPr>
            <a:endParaRPr lang="en-US" b="1" dirty="0"/>
          </a:p>
          <a:p>
            <a:pPr marL="0" indent="0">
              <a:buNone/>
            </a:pPr>
            <a:r>
              <a:rPr lang="en-US" b="1" dirty="0"/>
              <a:t>Leon Morris:  Good leaders need good followers.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2227115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6E07-4E70-57E7-6EFA-D01D5DAED289}"/>
              </a:ext>
            </a:extLst>
          </p:cNvPr>
          <p:cNvSpPr>
            <a:spLocks noGrp="1"/>
          </p:cNvSpPr>
          <p:nvPr>
            <p:ph type="title"/>
          </p:nvPr>
        </p:nvSpPr>
        <p:spPr>
          <a:xfrm>
            <a:off x="1024128" y="1947672"/>
            <a:ext cx="4791456" cy="2852928"/>
          </a:xfrm>
        </p:spPr>
        <p:txBody>
          <a:bodyPr/>
          <a:lstStyle/>
          <a:p>
            <a:r>
              <a:rPr lang="en-US" sz="3600" dirty="0"/>
              <a:t>The Golden Rule for members:</a:t>
            </a:r>
            <a:br>
              <a:rPr lang="en-US" sz="3600" dirty="0"/>
            </a:br>
            <a:br>
              <a:rPr lang="en-US" sz="3600" dirty="0"/>
            </a:br>
            <a:r>
              <a:rPr lang="en-US" sz="3600" dirty="0"/>
              <a:t>Treat your leaders they way you would want to be treated if you were the leader.</a:t>
            </a:r>
            <a:br>
              <a:rPr lang="en-US" sz="3600" dirty="0"/>
            </a:br>
            <a:endParaRPr lang="en-US" sz="3600" dirty="0"/>
          </a:p>
        </p:txBody>
      </p:sp>
      <p:pic>
        <p:nvPicPr>
          <p:cNvPr id="5" name="Picture 4">
            <a:extLst>
              <a:ext uri="{FF2B5EF4-FFF2-40B4-BE49-F238E27FC236}">
                <a16:creationId xmlns:a16="http://schemas.microsoft.com/office/drawing/2014/main" id="{DD25661A-ED42-A572-70F9-82B62AE8BC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39308" y="73152"/>
            <a:ext cx="5143500" cy="6858000"/>
          </a:xfrm>
          <a:prstGeom prst="rect">
            <a:avLst/>
          </a:prstGeom>
        </p:spPr>
      </p:pic>
    </p:spTree>
    <p:extLst>
      <p:ext uri="{BB962C8B-B14F-4D97-AF65-F5344CB8AC3E}">
        <p14:creationId xmlns:p14="http://schemas.microsoft.com/office/powerpoint/2010/main" val="169578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3BEA-E168-44E8-B107-6180F2EAF6BA}"/>
              </a:ext>
            </a:extLst>
          </p:cNvPr>
          <p:cNvSpPr>
            <a:spLocks noGrp="1"/>
          </p:cNvSpPr>
          <p:nvPr>
            <p:ph type="title"/>
          </p:nvPr>
        </p:nvSpPr>
        <p:spPr/>
        <p:txBody>
          <a:bodyPr/>
          <a:lstStyle/>
          <a:p>
            <a:pPr>
              <a:defRPr/>
            </a:pPr>
            <a:endParaRPr lang="en-US" sz="3200" dirty="0"/>
          </a:p>
        </p:txBody>
      </p:sp>
      <p:sp>
        <p:nvSpPr>
          <p:cNvPr id="3" name="Content Placeholder 2">
            <a:extLst>
              <a:ext uri="{FF2B5EF4-FFF2-40B4-BE49-F238E27FC236}">
                <a16:creationId xmlns:a16="http://schemas.microsoft.com/office/drawing/2014/main" id="{33099F18-2F9B-4628-BF31-4F4BAE3A4CE6}"/>
              </a:ext>
            </a:extLst>
          </p:cNvPr>
          <p:cNvSpPr>
            <a:spLocks noGrp="1"/>
          </p:cNvSpPr>
          <p:nvPr>
            <p:ph idx="1"/>
          </p:nvPr>
        </p:nvSpPr>
        <p:spPr>
          <a:xfrm>
            <a:off x="777240" y="1143000"/>
            <a:ext cx="11045952" cy="4983164"/>
          </a:xfrm>
        </p:spPr>
        <p:txBody>
          <a:bodyPr/>
          <a:lstStyle/>
          <a:p>
            <a:pPr marL="0" indent="0">
              <a:buNone/>
              <a:defRPr/>
            </a:pPr>
            <a:r>
              <a:rPr lang="en-US" sz="2800" b="1" dirty="0"/>
              <a:t>Hebrews 13:7  Consider the outcome of their way of life and imitate their faith.         </a:t>
            </a:r>
          </a:p>
          <a:p>
            <a:pPr marL="0" indent="0">
              <a:buNone/>
              <a:defRPr/>
            </a:pPr>
            <a:r>
              <a:rPr lang="en-US" sz="2800" b="1" dirty="0"/>
              <a:t>Imitate their faith, not their faults and mistakes.</a:t>
            </a:r>
          </a:p>
          <a:p>
            <a:pPr marL="0" indent="0">
              <a:buNone/>
              <a:defRPr/>
            </a:pPr>
            <a:endParaRPr lang="en-US" sz="1600" b="1" dirty="0"/>
          </a:p>
          <a:p>
            <a:pPr marL="0" indent="0">
              <a:buNone/>
              <a:defRPr/>
            </a:pPr>
            <a:r>
              <a:rPr lang="en-US" sz="2800" b="1" dirty="0"/>
              <a:t>Hebrews 13:17  Obey your leaders and submit to their authority.  They keep watch over you as men who must give an account.  Obey them so that their work will be a joy, not a burden, </a:t>
            </a:r>
            <a:r>
              <a:rPr lang="en-US" sz="2800" b="1" dirty="0">
                <a:solidFill>
                  <a:srgbClr val="FFFF00"/>
                </a:solidFill>
              </a:rPr>
              <a:t>for that would be of no advantage to you.</a:t>
            </a:r>
          </a:p>
          <a:p>
            <a:pPr marL="0" indent="0">
              <a:buNone/>
              <a:defRPr/>
            </a:pPr>
            <a:endParaRPr lang="en-US" sz="1600" b="1" dirty="0">
              <a:solidFill>
                <a:srgbClr val="FFFF00"/>
              </a:solidFill>
            </a:endParaRPr>
          </a:p>
          <a:p>
            <a:pPr marL="0" indent="0">
              <a:buNone/>
              <a:defRPr/>
            </a:pPr>
            <a:r>
              <a:rPr lang="en-US" sz="2800" b="1" dirty="0"/>
              <a:t>Judges 5:2  When the princes of Israel take the lead and the people willingly offer themselves, praise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C1405-4C09-9A91-DD83-126B556B4AB4}"/>
              </a:ext>
            </a:extLst>
          </p:cNvPr>
          <p:cNvSpPr>
            <a:spLocks noGrp="1"/>
          </p:cNvSpPr>
          <p:nvPr>
            <p:ph type="title"/>
          </p:nvPr>
        </p:nvSpPr>
        <p:spPr/>
        <p:txBody>
          <a:bodyPr/>
          <a:lstStyle/>
          <a:p>
            <a:r>
              <a:rPr lang="en-US" dirty="0"/>
              <a:t>1 Thessalonians 5:14-15  Discernment</a:t>
            </a:r>
          </a:p>
        </p:txBody>
      </p:sp>
      <p:sp>
        <p:nvSpPr>
          <p:cNvPr id="3" name="Content Placeholder 2">
            <a:extLst>
              <a:ext uri="{FF2B5EF4-FFF2-40B4-BE49-F238E27FC236}">
                <a16:creationId xmlns:a16="http://schemas.microsoft.com/office/drawing/2014/main" id="{93D05F0A-78C7-0515-BE76-D740923AB7C5}"/>
              </a:ext>
            </a:extLst>
          </p:cNvPr>
          <p:cNvSpPr>
            <a:spLocks noGrp="1"/>
          </p:cNvSpPr>
          <p:nvPr>
            <p:ph idx="1"/>
          </p:nvPr>
        </p:nvSpPr>
        <p:spPr>
          <a:xfrm>
            <a:off x="694944" y="1728216"/>
            <a:ext cx="10887456" cy="4397947"/>
          </a:xfrm>
        </p:spPr>
        <p:txBody>
          <a:bodyPr/>
          <a:lstStyle/>
          <a:p>
            <a:pPr marL="0" indent="0">
              <a:buNone/>
            </a:pPr>
            <a:r>
              <a:rPr lang="en-US" b="1" dirty="0"/>
              <a:t>1. Warn the idle and disruptive.    The “culpably idle.”</a:t>
            </a:r>
          </a:p>
          <a:p>
            <a:pPr marL="0" indent="0">
              <a:buNone/>
            </a:pPr>
            <a:endParaRPr lang="en-US" b="1" dirty="0"/>
          </a:p>
          <a:p>
            <a:pPr marL="0" indent="0">
              <a:buNone/>
            </a:pPr>
            <a:r>
              <a:rPr lang="en-US" b="1" dirty="0"/>
              <a:t>2. Encourage the disheartened.     Temporary trial.</a:t>
            </a:r>
          </a:p>
          <a:p>
            <a:pPr marL="0" indent="0">
              <a:buNone/>
            </a:pPr>
            <a:endParaRPr lang="en-US" b="1" dirty="0"/>
          </a:p>
          <a:p>
            <a:pPr marL="0" indent="0">
              <a:buNone/>
            </a:pPr>
            <a:r>
              <a:rPr lang="en-US" b="1" dirty="0"/>
              <a:t>3. Help the weak.    Weak spiritually or in life-circumstance.</a:t>
            </a:r>
          </a:p>
          <a:p>
            <a:pPr marL="0" indent="0">
              <a:buNone/>
            </a:pPr>
            <a:endParaRPr lang="en-US" b="1" dirty="0"/>
          </a:p>
          <a:p>
            <a:pPr marL="0" indent="0">
              <a:buNone/>
            </a:pPr>
            <a:r>
              <a:rPr lang="en-US" b="1" dirty="0"/>
              <a:t>No matter what…   Show patience with the failings of all.</a:t>
            </a:r>
          </a:p>
        </p:txBody>
      </p:sp>
    </p:spTree>
    <p:extLst>
      <p:ext uri="{BB962C8B-B14F-4D97-AF65-F5344CB8AC3E}">
        <p14:creationId xmlns:p14="http://schemas.microsoft.com/office/powerpoint/2010/main" val="927937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1589-340C-1CA3-6C17-77C1C068CE2A}"/>
              </a:ext>
            </a:extLst>
          </p:cNvPr>
          <p:cNvSpPr>
            <a:spLocks noGrp="1"/>
          </p:cNvSpPr>
          <p:nvPr>
            <p:ph type="title"/>
          </p:nvPr>
        </p:nvSpPr>
        <p:spPr/>
        <p:txBody>
          <a:bodyPr/>
          <a:lstStyle/>
          <a:p>
            <a:r>
              <a:rPr lang="en-US" dirty="0"/>
              <a:t>1 Thessalonians 5:16-22  Pray Continually</a:t>
            </a:r>
          </a:p>
        </p:txBody>
      </p:sp>
      <p:sp>
        <p:nvSpPr>
          <p:cNvPr id="3" name="Content Placeholder 2">
            <a:extLst>
              <a:ext uri="{FF2B5EF4-FFF2-40B4-BE49-F238E27FC236}">
                <a16:creationId xmlns:a16="http://schemas.microsoft.com/office/drawing/2014/main" id="{C6B902C2-87D8-8854-44B4-3B5E5DBAEE55}"/>
              </a:ext>
            </a:extLst>
          </p:cNvPr>
          <p:cNvSpPr>
            <a:spLocks noGrp="1"/>
          </p:cNvSpPr>
          <p:nvPr>
            <p:ph idx="1"/>
          </p:nvPr>
        </p:nvSpPr>
        <p:spPr>
          <a:xfrm>
            <a:off x="868680" y="1627632"/>
            <a:ext cx="10713720" cy="4498531"/>
          </a:xfrm>
        </p:spPr>
        <p:txBody>
          <a:bodyPr/>
          <a:lstStyle/>
          <a:p>
            <a:pPr>
              <a:buFontTx/>
              <a:buChar char="-"/>
            </a:pPr>
            <a:r>
              <a:rPr lang="en-US" b="1" dirty="0"/>
              <a:t>Rejoice Always    Pray about the present.</a:t>
            </a:r>
          </a:p>
          <a:p>
            <a:pPr>
              <a:buFontTx/>
              <a:buChar char="-"/>
            </a:pPr>
            <a:r>
              <a:rPr lang="en-US" b="1" dirty="0"/>
              <a:t>Pray Continuously   Pray about the future.</a:t>
            </a:r>
          </a:p>
          <a:p>
            <a:pPr>
              <a:buFontTx/>
              <a:buChar char="-"/>
            </a:pPr>
            <a:r>
              <a:rPr lang="en-US" b="1" dirty="0"/>
              <a:t>Give Thanks in All Circumstances    Pray about the past.</a:t>
            </a:r>
          </a:p>
          <a:p>
            <a:pPr>
              <a:buFontTx/>
              <a:buChar char="-"/>
            </a:pPr>
            <a:endParaRPr lang="en-US" b="1" dirty="0"/>
          </a:p>
          <a:p>
            <a:pPr>
              <a:buFontTx/>
              <a:buChar char="-"/>
            </a:pPr>
            <a:r>
              <a:rPr lang="en-US" b="1" dirty="0"/>
              <a:t>The Fellowship Offering</a:t>
            </a:r>
          </a:p>
          <a:p>
            <a:pPr>
              <a:buFontTx/>
              <a:buChar char="-"/>
            </a:pPr>
            <a:r>
              <a:rPr lang="en-US" b="1" dirty="0"/>
              <a:t>Free-Will Offering (Lev 22:23) Pray about the present</a:t>
            </a:r>
          </a:p>
          <a:p>
            <a:pPr>
              <a:buFontTx/>
              <a:buChar char="-"/>
            </a:pPr>
            <a:r>
              <a:rPr lang="en-US" b="1" dirty="0"/>
              <a:t>Vow Offering (Lev 11:16) Pray about the future</a:t>
            </a:r>
          </a:p>
          <a:p>
            <a:pPr>
              <a:buFontTx/>
              <a:buChar char="-"/>
            </a:pPr>
            <a:r>
              <a:rPr lang="en-US" b="1" dirty="0"/>
              <a:t>Thank-Offering (Lev 7:11-15) Pray about the past</a:t>
            </a:r>
          </a:p>
        </p:txBody>
      </p:sp>
    </p:spTree>
    <p:extLst>
      <p:ext uri="{BB962C8B-B14F-4D97-AF65-F5344CB8AC3E}">
        <p14:creationId xmlns:p14="http://schemas.microsoft.com/office/powerpoint/2010/main" val="26435127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3756A-8B9A-595D-9CC1-B7EA1AA054E4}"/>
              </a:ext>
            </a:extLst>
          </p:cNvPr>
          <p:cNvSpPr>
            <a:spLocks noGrp="1"/>
          </p:cNvSpPr>
          <p:nvPr>
            <p:ph type="title"/>
          </p:nvPr>
        </p:nvSpPr>
        <p:spPr/>
        <p:txBody>
          <a:bodyPr/>
          <a:lstStyle/>
          <a:p>
            <a:r>
              <a:rPr lang="en-US" dirty="0"/>
              <a:t>Pray Continually</a:t>
            </a:r>
          </a:p>
        </p:txBody>
      </p:sp>
      <p:sp>
        <p:nvSpPr>
          <p:cNvPr id="3" name="Content Placeholder 2">
            <a:extLst>
              <a:ext uri="{FF2B5EF4-FFF2-40B4-BE49-F238E27FC236}">
                <a16:creationId xmlns:a16="http://schemas.microsoft.com/office/drawing/2014/main" id="{67EC8EC8-94B4-6405-8F75-0DFF7D50AEE2}"/>
              </a:ext>
            </a:extLst>
          </p:cNvPr>
          <p:cNvSpPr>
            <a:spLocks noGrp="1"/>
          </p:cNvSpPr>
          <p:nvPr>
            <p:ph idx="1"/>
          </p:nvPr>
        </p:nvSpPr>
        <p:spPr>
          <a:xfrm>
            <a:off x="932688" y="1691640"/>
            <a:ext cx="5870448" cy="4434523"/>
          </a:xfrm>
        </p:spPr>
        <p:txBody>
          <a:bodyPr/>
          <a:lstStyle/>
          <a:p>
            <a:pPr marL="0" indent="0">
              <a:buNone/>
            </a:pPr>
            <a:r>
              <a:rPr lang="en-US" b="1" dirty="0"/>
              <a:t>Have times of prayer                      </a:t>
            </a:r>
          </a:p>
          <a:p>
            <a:pPr marL="0" indent="0" algn="r">
              <a:buNone/>
            </a:pPr>
            <a:r>
              <a:rPr lang="en-US" b="1" dirty="0"/>
              <a:t>and</a:t>
            </a:r>
          </a:p>
          <a:p>
            <a:pPr marL="0" indent="0">
              <a:buNone/>
            </a:pPr>
            <a:r>
              <a:rPr lang="en-US" b="1" dirty="0"/>
              <a:t>Live a prayerful life</a:t>
            </a:r>
          </a:p>
          <a:p>
            <a:pPr marL="0" indent="0">
              <a:buNone/>
            </a:pPr>
            <a:endParaRPr lang="en-US" sz="800" b="1" dirty="0"/>
          </a:p>
          <a:p>
            <a:pPr marL="0" indent="0">
              <a:buNone/>
            </a:pPr>
            <a:r>
              <a:rPr lang="en-US" b="1" dirty="0"/>
              <a:t>-at a stoplight</a:t>
            </a:r>
          </a:p>
          <a:p>
            <a:pPr marL="0" indent="0">
              <a:buNone/>
            </a:pPr>
            <a:r>
              <a:rPr lang="en-US" b="1" dirty="0"/>
              <a:t>-at a moment of discouragement</a:t>
            </a:r>
          </a:p>
          <a:p>
            <a:pPr marL="0" indent="0">
              <a:buNone/>
            </a:pPr>
            <a:r>
              <a:rPr lang="en-US" b="1" dirty="0"/>
              <a:t>-for no particular reason</a:t>
            </a:r>
          </a:p>
        </p:txBody>
      </p:sp>
      <p:pic>
        <p:nvPicPr>
          <p:cNvPr id="4" name="Picture 3" descr="Christian Bible Verse Pray Continually Thessalonians Stock Vector (Royalty Free) 1422996956 | Shutterstock">
            <a:extLst>
              <a:ext uri="{FF2B5EF4-FFF2-40B4-BE49-F238E27FC236}">
                <a16:creationId xmlns:a16="http://schemas.microsoft.com/office/drawing/2014/main" id="{CB0C24BE-3844-F3D7-B6F6-79E9F099BE0F}"/>
              </a:ext>
            </a:extLst>
          </p:cNvPr>
          <p:cNvPicPr>
            <a:picLocks noChangeAspect="1"/>
          </p:cNvPicPr>
          <p:nvPr/>
        </p:nvPicPr>
        <p:blipFill>
          <a:blip r:embed="rId2"/>
          <a:stretch>
            <a:fillRect/>
          </a:stretch>
        </p:blipFill>
        <p:spPr>
          <a:xfrm>
            <a:off x="7117079" y="1417638"/>
            <a:ext cx="4856083" cy="5010595"/>
          </a:xfrm>
          <a:prstGeom prst="rect">
            <a:avLst/>
          </a:prstGeom>
        </p:spPr>
      </p:pic>
    </p:spTree>
    <p:extLst>
      <p:ext uri="{BB962C8B-B14F-4D97-AF65-F5344CB8AC3E}">
        <p14:creationId xmlns:p14="http://schemas.microsoft.com/office/powerpoint/2010/main" val="115964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AD7A5-DA43-A157-C18E-81CC639BB171}"/>
              </a:ext>
            </a:extLst>
          </p:cNvPr>
          <p:cNvSpPr>
            <a:spLocks noGrp="1"/>
          </p:cNvSpPr>
          <p:nvPr>
            <p:ph type="title"/>
          </p:nvPr>
        </p:nvSpPr>
        <p:spPr/>
        <p:txBody>
          <a:bodyPr/>
          <a:lstStyle/>
          <a:p>
            <a:r>
              <a:rPr lang="en-US" dirty="0"/>
              <a:t>Do Not Quench the Spirit</a:t>
            </a:r>
          </a:p>
        </p:txBody>
      </p:sp>
      <p:sp>
        <p:nvSpPr>
          <p:cNvPr id="3" name="Content Placeholder 2">
            <a:extLst>
              <a:ext uri="{FF2B5EF4-FFF2-40B4-BE49-F238E27FC236}">
                <a16:creationId xmlns:a16="http://schemas.microsoft.com/office/drawing/2014/main" id="{B4B7D496-670E-BC90-72C8-08EB60558414}"/>
              </a:ext>
            </a:extLst>
          </p:cNvPr>
          <p:cNvSpPr>
            <a:spLocks noGrp="1"/>
          </p:cNvSpPr>
          <p:nvPr>
            <p:ph idx="1"/>
          </p:nvPr>
        </p:nvSpPr>
        <p:spPr>
          <a:xfrm>
            <a:off x="5897880" y="1627632"/>
            <a:ext cx="6294120" cy="4498531"/>
          </a:xfrm>
        </p:spPr>
        <p:txBody>
          <a:bodyPr/>
          <a:lstStyle/>
          <a:p>
            <a:pPr marL="0" indent="0">
              <a:buNone/>
            </a:pPr>
            <a:r>
              <a:rPr lang="en-US" b="1" dirty="0"/>
              <a:t>-by sinning</a:t>
            </a:r>
          </a:p>
          <a:p>
            <a:pPr marL="0" indent="0">
              <a:buNone/>
            </a:pPr>
            <a:endParaRPr lang="en-US" sz="1200" b="1" dirty="0"/>
          </a:p>
          <a:p>
            <a:pPr marL="0" indent="0">
              <a:buNone/>
            </a:pPr>
            <a:r>
              <a:rPr lang="en-US" b="1" dirty="0"/>
              <a:t>-by not listening to the Holy Spirit/failing to pray continually</a:t>
            </a:r>
          </a:p>
          <a:p>
            <a:pPr marL="0" indent="0">
              <a:buNone/>
            </a:pPr>
            <a:endParaRPr lang="en-US" b="1" dirty="0"/>
          </a:p>
          <a:p>
            <a:pPr marL="0" indent="0">
              <a:buNone/>
            </a:pPr>
            <a:r>
              <a:rPr lang="en-US" b="1" dirty="0"/>
              <a:t>Galatians 5:16, 18, 25</a:t>
            </a:r>
          </a:p>
          <a:p>
            <a:pPr marL="0" indent="0">
              <a:buNone/>
            </a:pPr>
            <a:r>
              <a:rPr lang="en-US" b="1" dirty="0"/>
              <a:t>Walk by the Spirit</a:t>
            </a:r>
          </a:p>
          <a:p>
            <a:pPr marL="0" indent="0">
              <a:buNone/>
            </a:pPr>
            <a:r>
              <a:rPr lang="en-US" b="1" dirty="0"/>
              <a:t>Be led by the Spirit</a:t>
            </a:r>
          </a:p>
          <a:p>
            <a:pPr marL="0" indent="0">
              <a:buNone/>
            </a:pPr>
            <a:r>
              <a:rPr lang="en-US" b="1" dirty="0"/>
              <a:t>Keep in step with the Spirit</a:t>
            </a:r>
          </a:p>
        </p:txBody>
      </p:sp>
      <p:pic>
        <p:nvPicPr>
          <p:cNvPr id="5" name="Picture 4">
            <a:extLst>
              <a:ext uri="{FF2B5EF4-FFF2-40B4-BE49-F238E27FC236}">
                <a16:creationId xmlns:a16="http://schemas.microsoft.com/office/drawing/2014/main" id="{03C98D6E-8F1C-48B1-28D8-AC2E294261D1}"/>
              </a:ext>
            </a:extLst>
          </p:cNvPr>
          <p:cNvPicPr>
            <a:picLocks noChangeAspect="1"/>
          </p:cNvPicPr>
          <p:nvPr/>
        </p:nvPicPr>
        <p:blipFill>
          <a:blip r:embed="rId2"/>
          <a:stretch>
            <a:fillRect/>
          </a:stretch>
        </p:blipFill>
        <p:spPr>
          <a:xfrm>
            <a:off x="406336" y="1993392"/>
            <a:ext cx="4905375" cy="3695700"/>
          </a:xfrm>
          <a:prstGeom prst="rect">
            <a:avLst/>
          </a:prstGeom>
        </p:spPr>
      </p:pic>
    </p:spTree>
    <p:extLst>
      <p:ext uri="{BB962C8B-B14F-4D97-AF65-F5344CB8AC3E}">
        <p14:creationId xmlns:p14="http://schemas.microsoft.com/office/powerpoint/2010/main" val="4205633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936E4-6DA9-C32C-C478-E1B8CFA9D45F}"/>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D322E7A-8044-A01A-7FA2-95725037EF4E}"/>
              </a:ext>
            </a:extLst>
          </p:cNvPr>
          <p:cNvSpPr>
            <a:spLocks noGrp="1"/>
          </p:cNvSpPr>
          <p:nvPr>
            <p:ph idx="1"/>
          </p:nvPr>
        </p:nvSpPr>
        <p:spPr/>
        <p:txBody>
          <a:bodyPr/>
          <a:lstStyle/>
          <a:p>
            <a:pPr marL="0" indent="0">
              <a:buNone/>
            </a:pPr>
            <a:r>
              <a:rPr lang="en-US" b="1" dirty="0"/>
              <a:t>Support and encourage your leaders</a:t>
            </a:r>
          </a:p>
          <a:p>
            <a:pPr marL="0" indent="0">
              <a:buNone/>
            </a:pPr>
            <a:endParaRPr lang="en-US" sz="1800" b="1" dirty="0"/>
          </a:p>
          <a:p>
            <a:pPr marL="0" indent="0">
              <a:buNone/>
            </a:pPr>
            <a:r>
              <a:rPr lang="en-US" b="1" dirty="0"/>
              <a:t>Learn discernment:  Admonish the idle, encourage the discouraged and help the weak.   And be </a:t>
            </a:r>
            <a:r>
              <a:rPr lang="en-US" b="1"/>
              <a:t>patient!</a:t>
            </a:r>
          </a:p>
          <a:p>
            <a:pPr marL="0" indent="0">
              <a:buNone/>
            </a:pPr>
            <a:endParaRPr lang="en-US" sz="2000" b="1" dirty="0"/>
          </a:p>
          <a:p>
            <a:pPr marL="0" indent="0">
              <a:buNone/>
            </a:pPr>
            <a:endParaRPr lang="en-US" sz="800" b="1" dirty="0"/>
          </a:p>
          <a:p>
            <a:pPr marL="0" indent="0">
              <a:buNone/>
            </a:pPr>
            <a:r>
              <a:rPr lang="en-US" b="1" dirty="0"/>
              <a:t>Pray continually, and, whatever you do, do not quench the Holy Spirit</a:t>
            </a:r>
          </a:p>
        </p:txBody>
      </p:sp>
    </p:spTree>
    <p:extLst>
      <p:ext uri="{BB962C8B-B14F-4D97-AF65-F5344CB8AC3E}">
        <p14:creationId xmlns:p14="http://schemas.microsoft.com/office/powerpoint/2010/main" val="2888521273"/>
      </p:ext>
    </p:extLst>
  </p:cSld>
  <p:clrMapOvr>
    <a:masterClrMapping/>
  </p:clrMapOvr>
</p:sld>
</file>

<file path=ppt/theme/theme1.xml><?xml version="1.0" encoding="utf-8"?>
<a:theme xmlns:a="http://schemas.openxmlformats.org/drawingml/2006/main" name="14_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Arial"/>
      </a:majorFont>
      <a:minorFont>
        <a:latin typeface="Garamond"/>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10441</TotalTime>
  <Words>781</Words>
  <Application>Microsoft Office PowerPoint</Application>
  <PresentationFormat>Widescreen</PresentationFormat>
  <Paragraphs>107</Paragraphs>
  <Slides>18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Garamond</vt:lpstr>
      <vt:lpstr>Wingdings</vt:lpstr>
      <vt:lpstr>14_Stream</vt:lpstr>
      <vt:lpstr>1 Thessalonians VI Pray Continually</vt:lpstr>
      <vt:lpstr>Paul Notices Three Very Good Things In the Church in Thessalonica</vt:lpstr>
      <vt:lpstr>1 Thessalonians 2:17-3:5</vt:lpstr>
      <vt:lpstr>1 Thessalonians 4:13-18</vt:lpstr>
      <vt:lpstr>The language of 1 Thess 4 is of a royal procession.  Palm Sunday  The Coming of the Lord parousia</vt:lpstr>
      <vt:lpstr>The Main Point</vt:lpstr>
      <vt:lpstr>1 Thessalonians 5:1-11  How Should We Live?  </vt:lpstr>
      <vt:lpstr>The Day of the Lord</vt:lpstr>
      <vt:lpstr>So, How Should We Live?</vt:lpstr>
      <vt:lpstr>So, How Should We Live?</vt:lpstr>
      <vt:lpstr>1 Thessalonians 5:12-13</vt:lpstr>
      <vt:lpstr>The Golden Rule for members:  Treat your leaders they way you would want to be treated if you were the leader. </vt:lpstr>
      <vt:lpstr>PowerPoint Presentation</vt:lpstr>
      <vt:lpstr>1 Thessalonians 5:14-15  Discernment</vt:lpstr>
      <vt:lpstr>1 Thessalonians 5:16-22  Pray Continually</vt:lpstr>
      <vt:lpstr>Pray Continually</vt:lpstr>
      <vt:lpstr>Do Not Quench the Spirit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Alpha Omega Club Midweek!</dc:title>
  <dc:creator>John Oakes</dc:creator>
  <cp:lastModifiedBy>John Oakes</cp:lastModifiedBy>
  <cp:revision>6</cp:revision>
  <dcterms:created xsi:type="dcterms:W3CDTF">2024-05-02T01:21:35Z</dcterms:created>
  <dcterms:modified xsi:type="dcterms:W3CDTF">2026-09-28T06:45:21Z</dcterms:modified>
</cp:coreProperties>
</file>