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792" r:id="rId2"/>
    <p:sldId id="1316" r:id="rId3"/>
    <p:sldId id="1322" r:id="rId4"/>
    <p:sldId id="1327" r:id="rId5"/>
    <p:sldId id="1328" r:id="rId6"/>
    <p:sldId id="1329" r:id="rId7"/>
    <p:sldId id="1337" r:id="rId8"/>
    <p:sldId id="1330" r:id="rId9"/>
    <p:sldId id="1331" r:id="rId10"/>
    <p:sldId id="1333" r:id="rId11"/>
    <p:sldId id="1338" r:id="rId12"/>
    <p:sldId id="1334" r:id="rId13"/>
    <p:sldId id="1335" r:id="rId14"/>
    <p:sldId id="1336" r:id="rId15"/>
    <p:sldId id="133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273B08-FFEA-440D-9C68-01C34AE14E1E}" v="13" dt="2026-09-13T17:52:29.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sorterViewPr>
    <p:cViewPr varScale="1">
      <p:scale>
        <a:sx n="100" d="100"/>
        <a:sy n="100" d="100"/>
      </p:scale>
      <p:origin x="0" y="-38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pc:chgData name="John Oakes" userId="1a36f0057432ea1f" providerId="LiveId" clId="{47381711-A8C6-487F-B478-F1510AC8C65D}" dt="2026-09-13T23:12:36.678" v="3541" actId="47"/>
      <pc:docMkLst>
        <pc:docMk/>
      </pc:docMkLst>
      <pc:sldChg chg="add del">
        <pc:chgData name="John Oakes" userId="1a36f0057432ea1f" providerId="LiveId" clId="{47381711-A8C6-487F-B478-F1510AC8C65D}" dt="2026-09-13T23:12:21.418" v="3540" actId="47"/>
        <pc:sldMkLst>
          <pc:docMk/>
          <pc:sldMk cId="0" sldId="256"/>
        </pc:sldMkLst>
      </pc:sldChg>
      <pc:sldChg chg="modSp add del mod">
        <pc:chgData name="John Oakes" userId="1a36f0057432ea1f" providerId="LiveId" clId="{47381711-A8C6-487F-B478-F1510AC8C65D}" dt="2026-09-13T23:12:21.418" v="3540" actId="47"/>
        <pc:sldMkLst>
          <pc:docMk/>
          <pc:sldMk cId="0" sldId="257"/>
        </pc:sldMkLst>
        <pc:spChg chg="mod">
          <ac:chgData name="John Oakes" userId="1a36f0057432ea1f" providerId="LiveId" clId="{47381711-A8C6-487F-B478-F1510AC8C65D}" dt="2026-09-13T14:27:16.555" v="3347" actId="113"/>
          <ac:spMkLst>
            <pc:docMk/>
            <pc:sldMk cId="0" sldId="257"/>
            <ac:spMk id="60" creationId="{00000000-0000-0000-0000-000000000000}"/>
          </ac:spMkLst>
        </pc:spChg>
      </pc:sldChg>
      <pc:sldChg chg="modSp add del mod">
        <pc:chgData name="John Oakes" userId="1a36f0057432ea1f" providerId="LiveId" clId="{47381711-A8C6-487F-B478-F1510AC8C65D}" dt="2026-09-13T23:12:21.418" v="3540" actId="47"/>
        <pc:sldMkLst>
          <pc:docMk/>
          <pc:sldMk cId="0" sldId="258"/>
        </pc:sldMkLst>
        <pc:spChg chg="mod">
          <ac:chgData name="John Oakes" userId="1a36f0057432ea1f" providerId="LiveId" clId="{47381711-A8C6-487F-B478-F1510AC8C65D}" dt="2026-09-13T14:27:24.881" v="3348" actId="113"/>
          <ac:spMkLst>
            <pc:docMk/>
            <pc:sldMk cId="0" sldId="258"/>
            <ac:spMk id="65" creationId="{00000000-0000-0000-0000-000000000000}"/>
          </ac:spMkLst>
        </pc:spChg>
      </pc:sldChg>
      <pc:sldChg chg="modSp add del mod">
        <pc:chgData name="John Oakes" userId="1a36f0057432ea1f" providerId="LiveId" clId="{47381711-A8C6-487F-B478-F1510AC8C65D}" dt="2026-09-13T23:12:21.418" v="3540" actId="47"/>
        <pc:sldMkLst>
          <pc:docMk/>
          <pc:sldMk cId="0" sldId="259"/>
        </pc:sldMkLst>
        <pc:spChg chg="mod">
          <ac:chgData name="John Oakes" userId="1a36f0057432ea1f" providerId="LiveId" clId="{47381711-A8C6-487F-B478-F1510AC8C65D}" dt="2026-09-13T14:27:31.515" v="3349" actId="113"/>
          <ac:spMkLst>
            <pc:docMk/>
            <pc:sldMk cId="0" sldId="259"/>
            <ac:spMk id="70" creationId="{00000000-0000-0000-0000-000000000000}"/>
          </ac:spMkLst>
        </pc:spChg>
      </pc:sldChg>
      <pc:sldChg chg="modSp add del mod">
        <pc:chgData name="John Oakes" userId="1a36f0057432ea1f" providerId="LiveId" clId="{47381711-A8C6-487F-B478-F1510AC8C65D}" dt="2026-09-13T23:12:21.418" v="3540" actId="47"/>
        <pc:sldMkLst>
          <pc:docMk/>
          <pc:sldMk cId="0" sldId="260"/>
        </pc:sldMkLst>
        <pc:spChg chg="mod">
          <ac:chgData name="John Oakes" userId="1a36f0057432ea1f" providerId="LiveId" clId="{47381711-A8C6-487F-B478-F1510AC8C65D}" dt="2026-09-13T14:27:41.438" v="3350" actId="113"/>
          <ac:spMkLst>
            <pc:docMk/>
            <pc:sldMk cId="0" sldId="260"/>
            <ac:spMk id="75" creationId="{00000000-0000-0000-0000-000000000000}"/>
          </ac:spMkLst>
        </pc:spChg>
      </pc:sldChg>
      <pc:sldChg chg="modSp add del mod">
        <pc:chgData name="John Oakes" userId="1a36f0057432ea1f" providerId="LiveId" clId="{47381711-A8C6-487F-B478-F1510AC8C65D}" dt="2026-09-13T23:12:21.418" v="3540" actId="47"/>
        <pc:sldMkLst>
          <pc:docMk/>
          <pc:sldMk cId="0" sldId="261"/>
        </pc:sldMkLst>
        <pc:spChg chg="mod">
          <ac:chgData name="John Oakes" userId="1a36f0057432ea1f" providerId="LiveId" clId="{47381711-A8C6-487F-B478-F1510AC8C65D}" dt="2026-09-13T14:27:47.462" v="3351" actId="113"/>
          <ac:spMkLst>
            <pc:docMk/>
            <pc:sldMk cId="0" sldId="261"/>
            <ac:spMk id="80" creationId="{00000000-0000-0000-0000-000000000000}"/>
          </ac:spMkLst>
        </pc:spChg>
      </pc:sldChg>
      <pc:sldChg chg="modSp add del mod">
        <pc:chgData name="John Oakes" userId="1a36f0057432ea1f" providerId="LiveId" clId="{47381711-A8C6-487F-B478-F1510AC8C65D}" dt="2026-09-13T23:12:21.418" v="3540" actId="47"/>
        <pc:sldMkLst>
          <pc:docMk/>
          <pc:sldMk cId="0" sldId="262"/>
        </pc:sldMkLst>
        <pc:spChg chg="mod">
          <ac:chgData name="John Oakes" userId="1a36f0057432ea1f" providerId="LiveId" clId="{47381711-A8C6-487F-B478-F1510AC8C65D}" dt="2026-09-13T14:27:52.777" v="3352" actId="113"/>
          <ac:spMkLst>
            <pc:docMk/>
            <pc:sldMk cId="0" sldId="262"/>
            <ac:spMk id="85" creationId="{00000000-0000-0000-0000-000000000000}"/>
          </ac:spMkLst>
        </pc:spChg>
      </pc:sldChg>
      <pc:sldChg chg="modSp add del mod">
        <pc:chgData name="John Oakes" userId="1a36f0057432ea1f" providerId="LiveId" clId="{47381711-A8C6-487F-B478-F1510AC8C65D}" dt="2026-09-13T23:12:21.418" v="3540" actId="47"/>
        <pc:sldMkLst>
          <pc:docMk/>
          <pc:sldMk cId="0" sldId="263"/>
        </pc:sldMkLst>
        <pc:spChg chg="mod">
          <ac:chgData name="John Oakes" userId="1a36f0057432ea1f" providerId="LiveId" clId="{47381711-A8C6-487F-B478-F1510AC8C65D}" dt="2026-09-13T14:27:58.520" v="3353" actId="113"/>
          <ac:spMkLst>
            <pc:docMk/>
            <pc:sldMk cId="0" sldId="263"/>
            <ac:spMk id="90" creationId="{00000000-0000-0000-0000-000000000000}"/>
          </ac:spMkLst>
        </pc:spChg>
      </pc:sldChg>
      <pc:sldChg chg="modSp add del mod">
        <pc:chgData name="John Oakes" userId="1a36f0057432ea1f" providerId="LiveId" clId="{47381711-A8C6-487F-B478-F1510AC8C65D}" dt="2026-09-13T23:12:21.418" v="3540" actId="47"/>
        <pc:sldMkLst>
          <pc:docMk/>
          <pc:sldMk cId="0" sldId="264"/>
        </pc:sldMkLst>
        <pc:spChg chg="mod">
          <ac:chgData name="John Oakes" userId="1a36f0057432ea1f" providerId="LiveId" clId="{47381711-A8C6-487F-B478-F1510AC8C65D}" dt="2026-09-13T14:28:04.157" v="3354" actId="113"/>
          <ac:spMkLst>
            <pc:docMk/>
            <pc:sldMk cId="0" sldId="264"/>
            <ac:spMk id="95" creationId="{00000000-0000-0000-0000-000000000000}"/>
          </ac:spMkLst>
        </pc:spChg>
      </pc:sldChg>
      <pc:sldChg chg="add del">
        <pc:chgData name="John Oakes" userId="1a36f0057432ea1f" providerId="LiveId" clId="{47381711-A8C6-487F-B478-F1510AC8C65D}" dt="2026-09-13T23:12:21.418" v="3540" actId="47"/>
        <pc:sldMkLst>
          <pc:docMk/>
          <pc:sldMk cId="0" sldId="265"/>
        </pc:sldMkLst>
      </pc:sldChg>
      <pc:sldChg chg="add del">
        <pc:chgData name="John Oakes" userId="1a36f0057432ea1f" providerId="LiveId" clId="{47381711-A8C6-487F-B478-F1510AC8C65D}" dt="2026-09-13T23:12:21.418" v="3540" actId="47"/>
        <pc:sldMkLst>
          <pc:docMk/>
          <pc:sldMk cId="0" sldId="266"/>
        </pc:sldMkLst>
      </pc:sldChg>
      <pc:sldChg chg="add del">
        <pc:chgData name="John Oakes" userId="1a36f0057432ea1f" providerId="LiveId" clId="{47381711-A8C6-487F-B478-F1510AC8C65D}" dt="2026-09-13T23:12:21.418" v="3540" actId="47"/>
        <pc:sldMkLst>
          <pc:docMk/>
          <pc:sldMk cId="0" sldId="267"/>
        </pc:sldMkLst>
      </pc:sldChg>
      <pc:sldChg chg="add del">
        <pc:chgData name="John Oakes" userId="1a36f0057432ea1f" providerId="LiveId" clId="{47381711-A8C6-487F-B478-F1510AC8C65D}" dt="2026-09-13T23:12:21.418" v="3540" actId="47"/>
        <pc:sldMkLst>
          <pc:docMk/>
          <pc:sldMk cId="0" sldId="268"/>
        </pc:sldMkLst>
      </pc:sldChg>
      <pc:sldChg chg="add del">
        <pc:chgData name="John Oakes" userId="1a36f0057432ea1f" providerId="LiveId" clId="{47381711-A8C6-487F-B478-F1510AC8C65D}" dt="2026-09-13T23:12:21.418" v="3540" actId="47"/>
        <pc:sldMkLst>
          <pc:docMk/>
          <pc:sldMk cId="0" sldId="269"/>
        </pc:sldMkLst>
      </pc:sldChg>
      <pc:sldChg chg="add del">
        <pc:chgData name="John Oakes" userId="1a36f0057432ea1f" providerId="LiveId" clId="{47381711-A8C6-487F-B478-F1510AC8C65D}" dt="2026-09-13T23:12:21.418" v="3540" actId="47"/>
        <pc:sldMkLst>
          <pc:docMk/>
          <pc:sldMk cId="0" sldId="270"/>
        </pc:sldMkLst>
      </pc:sldChg>
      <pc:sldChg chg="add del">
        <pc:chgData name="John Oakes" userId="1a36f0057432ea1f" providerId="LiveId" clId="{47381711-A8C6-487F-B478-F1510AC8C65D}" dt="2026-09-13T23:12:21.418" v="3540" actId="47"/>
        <pc:sldMkLst>
          <pc:docMk/>
          <pc:sldMk cId="0" sldId="271"/>
        </pc:sldMkLst>
      </pc:sldChg>
      <pc:sldChg chg="add del">
        <pc:chgData name="John Oakes" userId="1a36f0057432ea1f" providerId="LiveId" clId="{47381711-A8C6-487F-B478-F1510AC8C65D}" dt="2026-09-13T23:12:21.418" v="3540" actId="47"/>
        <pc:sldMkLst>
          <pc:docMk/>
          <pc:sldMk cId="0" sldId="272"/>
        </pc:sldMkLst>
      </pc:sldChg>
      <pc:sldChg chg="add del">
        <pc:chgData name="John Oakes" userId="1a36f0057432ea1f" providerId="LiveId" clId="{47381711-A8C6-487F-B478-F1510AC8C65D}" dt="2026-09-13T23:12:21.418" v="3540" actId="47"/>
        <pc:sldMkLst>
          <pc:docMk/>
          <pc:sldMk cId="0" sldId="273"/>
        </pc:sldMkLst>
      </pc:sldChg>
      <pc:sldChg chg="add del">
        <pc:chgData name="John Oakes" userId="1a36f0057432ea1f" providerId="LiveId" clId="{47381711-A8C6-487F-B478-F1510AC8C65D}" dt="2026-09-13T17:52:54.564" v="3539" actId="47"/>
        <pc:sldMkLst>
          <pc:docMk/>
          <pc:sldMk cId="0" sldId="274"/>
        </pc:sldMkLst>
      </pc:sldChg>
      <pc:sldChg chg="modSp add del mod">
        <pc:chgData name="John Oakes" userId="1a36f0057432ea1f" providerId="LiveId" clId="{47381711-A8C6-487F-B478-F1510AC8C65D}" dt="2026-09-13T17:52:54.564" v="3539" actId="47"/>
        <pc:sldMkLst>
          <pc:docMk/>
          <pc:sldMk cId="0" sldId="275"/>
        </pc:sldMkLst>
        <pc:spChg chg="mod">
          <ac:chgData name="John Oakes" userId="1a36f0057432ea1f" providerId="LiveId" clId="{47381711-A8C6-487F-B478-F1510AC8C65D}" dt="2026-09-13T14:29:08.869" v="3356" actId="113"/>
          <ac:spMkLst>
            <pc:docMk/>
            <pc:sldMk cId="0" sldId="275"/>
            <ac:spMk id="150" creationId="{00000000-0000-0000-0000-000000000000}"/>
          </ac:spMkLst>
        </pc:spChg>
      </pc:sldChg>
      <pc:sldChg chg="modSp add del mod">
        <pc:chgData name="John Oakes" userId="1a36f0057432ea1f" providerId="LiveId" clId="{47381711-A8C6-487F-B478-F1510AC8C65D}" dt="2026-09-13T17:52:54.564" v="3539" actId="47"/>
        <pc:sldMkLst>
          <pc:docMk/>
          <pc:sldMk cId="0" sldId="276"/>
        </pc:sldMkLst>
        <pc:spChg chg="mod">
          <ac:chgData name="John Oakes" userId="1a36f0057432ea1f" providerId="LiveId" clId="{47381711-A8C6-487F-B478-F1510AC8C65D}" dt="2026-09-13T14:29:15.677" v="3357" actId="113"/>
          <ac:spMkLst>
            <pc:docMk/>
            <pc:sldMk cId="0" sldId="276"/>
            <ac:spMk id="155" creationId="{00000000-0000-0000-0000-000000000000}"/>
          </ac:spMkLst>
        </pc:spChg>
      </pc:sldChg>
      <pc:sldChg chg="modSp add del mod">
        <pc:chgData name="John Oakes" userId="1a36f0057432ea1f" providerId="LiveId" clId="{47381711-A8C6-487F-B478-F1510AC8C65D}" dt="2026-09-13T17:52:54.564" v="3539" actId="47"/>
        <pc:sldMkLst>
          <pc:docMk/>
          <pc:sldMk cId="0" sldId="277"/>
        </pc:sldMkLst>
        <pc:spChg chg="mod">
          <ac:chgData name="John Oakes" userId="1a36f0057432ea1f" providerId="LiveId" clId="{47381711-A8C6-487F-B478-F1510AC8C65D}" dt="2026-09-13T14:29:20.496" v="3358" actId="113"/>
          <ac:spMkLst>
            <pc:docMk/>
            <pc:sldMk cId="0" sldId="277"/>
            <ac:spMk id="160" creationId="{00000000-0000-0000-0000-000000000000}"/>
          </ac:spMkLst>
        </pc:spChg>
      </pc:sldChg>
      <pc:sldChg chg="modSp add del mod">
        <pc:chgData name="John Oakes" userId="1a36f0057432ea1f" providerId="LiveId" clId="{47381711-A8C6-487F-B478-F1510AC8C65D}" dt="2026-09-13T17:52:54.564" v="3539" actId="47"/>
        <pc:sldMkLst>
          <pc:docMk/>
          <pc:sldMk cId="0" sldId="278"/>
        </pc:sldMkLst>
        <pc:spChg chg="mod">
          <ac:chgData name="John Oakes" userId="1a36f0057432ea1f" providerId="LiveId" clId="{47381711-A8C6-487F-B478-F1510AC8C65D}" dt="2026-09-13T14:29:27.234" v="3359" actId="113"/>
          <ac:spMkLst>
            <pc:docMk/>
            <pc:sldMk cId="0" sldId="278"/>
            <ac:spMk id="165" creationId="{00000000-0000-0000-0000-000000000000}"/>
          </ac:spMkLst>
        </pc:spChg>
      </pc:sldChg>
      <pc:sldChg chg="modSp add del mod">
        <pc:chgData name="John Oakes" userId="1a36f0057432ea1f" providerId="LiveId" clId="{47381711-A8C6-487F-B478-F1510AC8C65D}" dt="2026-09-13T17:52:54.564" v="3539" actId="47"/>
        <pc:sldMkLst>
          <pc:docMk/>
          <pc:sldMk cId="0" sldId="279"/>
        </pc:sldMkLst>
        <pc:spChg chg="mod">
          <ac:chgData name="John Oakes" userId="1a36f0057432ea1f" providerId="LiveId" clId="{47381711-A8C6-487F-B478-F1510AC8C65D}" dt="2026-09-13T14:29:32.329" v="3360" actId="113"/>
          <ac:spMkLst>
            <pc:docMk/>
            <pc:sldMk cId="0" sldId="279"/>
            <ac:spMk id="170" creationId="{00000000-0000-0000-0000-000000000000}"/>
          </ac:spMkLst>
        </pc:spChg>
      </pc:sldChg>
      <pc:sldChg chg="modSp add del mod">
        <pc:chgData name="John Oakes" userId="1a36f0057432ea1f" providerId="LiveId" clId="{47381711-A8C6-487F-B478-F1510AC8C65D}" dt="2026-09-13T17:52:54.564" v="3539" actId="47"/>
        <pc:sldMkLst>
          <pc:docMk/>
          <pc:sldMk cId="0" sldId="280"/>
        </pc:sldMkLst>
        <pc:spChg chg="mod">
          <ac:chgData name="John Oakes" userId="1a36f0057432ea1f" providerId="LiveId" clId="{47381711-A8C6-487F-B478-F1510AC8C65D}" dt="2026-09-13T14:29:42.325" v="3361" actId="113"/>
          <ac:spMkLst>
            <pc:docMk/>
            <pc:sldMk cId="0" sldId="280"/>
            <ac:spMk id="175" creationId="{00000000-0000-0000-0000-000000000000}"/>
          </ac:spMkLst>
        </pc:spChg>
      </pc:sldChg>
      <pc:sldChg chg="modSp add del mod">
        <pc:chgData name="John Oakes" userId="1a36f0057432ea1f" providerId="LiveId" clId="{47381711-A8C6-487F-B478-F1510AC8C65D}" dt="2026-09-13T17:52:54.564" v="3539" actId="47"/>
        <pc:sldMkLst>
          <pc:docMk/>
          <pc:sldMk cId="0" sldId="281"/>
        </pc:sldMkLst>
        <pc:spChg chg="mod">
          <ac:chgData name="John Oakes" userId="1a36f0057432ea1f" providerId="LiveId" clId="{47381711-A8C6-487F-B478-F1510AC8C65D}" dt="2026-09-13T14:29:47.382" v="3362" actId="113"/>
          <ac:spMkLst>
            <pc:docMk/>
            <pc:sldMk cId="0" sldId="281"/>
            <ac:spMk id="180" creationId="{00000000-0000-0000-0000-000000000000}"/>
          </ac:spMkLst>
        </pc:spChg>
      </pc:sldChg>
      <pc:sldChg chg="modSp add del mod">
        <pc:chgData name="John Oakes" userId="1a36f0057432ea1f" providerId="LiveId" clId="{47381711-A8C6-487F-B478-F1510AC8C65D}" dt="2026-09-13T17:52:54.564" v="3539" actId="47"/>
        <pc:sldMkLst>
          <pc:docMk/>
          <pc:sldMk cId="0" sldId="282"/>
        </pc:sldMkLst>
        <pc:spChg chg="mod">
          <ac:chgData name="John Oakes" userId="1a36f0057432ea1f" providerId="LiveId" clId="{47381711-A8C6-487F-B478-F1510AC8C65D}" dt="2026-09-13T14:29:52.040" v="3363" actId="113"/>
          <ac:spMkLst>
            <pc:docMk/>
            <pc:sldMk cId="0" sldId="282"/>
            <ac:spMk id="185" creationId="{00000000-0000-0000-0000-000000000000}"/>
          </ac:spMkLst>
        </pc:spChg>
      </pc:sldChg>
      <pc:sldChg chg="modSp add del mod">
        <pc:chgData name="John Oakes" userId="1a36f0057432ea1f" providerId="LiveId" clId="{47381711-A8C6-487F-B478-F1510AC8C65D}" dt="2026-09-13T17:52:54.564" v="3539" actId="47"/>
        <pc:sldMkLst>
          <pc:docMk/>
          <pc:sldMk cId="0" sldId="283"/>
        </pc:sldMkLst>
        <pc:spChg chg="mod">
          <ac:chgData name="John Oakes" userId="1a36f0057432ea1f" providerId="LiveId" clId="{47381711-A8C6-487F-B478-F1510AC8C65D}" dt="2026-09-13T14:29:57.361" v="3364" actId="113"/>
          <ac:spMkLst>
            <pc:docMk/>
            <pc:sldMk cId="0" sldId="283"/>
            <ac:spMk id="190" creationId="{00000000-0000-0000-0000-000000000000}"/>
          </ac:spMkLst>
        </pc:spChg>
      </pc:sldChg>
      <pc:sldChg chg="add del">
        <pc:chgData name="John Oakes" userId="1a36f0057432ea1f" providerId="LiveId" clId="{47381711-A8C6-487F-B478-F1510AC8C65D}" dt="2026-09-13T14:33:43.354" v="3375" actId="2696"/>
        <pc:sldMkLst>
          <pc:docMk/>
          <pc:sldMk cId="0" sldId="284"/>
        </pc:sldMkLst>
      </pc:sldChg>
      <pc:sldChg chg="add del">
        <pc:chgData name="John Oakes" userId="1a36f0057432ea1f" providerId="LiveId" clId="{47381711-A8C6-487F-B478-F1510AC8C65D}" dt="2026-09-13T23:12:36.678" v="3541" actId="47"/>
        <pc:sldMkLst>
          <pc:docMk/>
          <pc:sldMk cId="1711330417" sldId="284"/>
        </pc:sldMkLst>
      </pc:sldChg>
      <pc:sldChg chg="modSp add del mod">
        <pc:chgData name="John Oakes" userId="1a36f0057432ea1f" providerId="LiveId" clId="{47381711-A8C6-487F-B478-F1510AC8C65D}" dt="2026-09-13T14:33:43.354" v="3375" actId="2696"/>
        <pc:sldMkLst>
          <pc:docMk/>
          <pc:sldMk cId="0" sldId="285"/>
        </pc:sldMkLst>
        <pc:spChg chg="mod">
          <ac:chgData name="John Oakes" userId="1a36f0057432ea1f" providerId="LiveId" clId="{47381711-A8C6-487F-B478-F1510AC8C65D}" dt="2026-09-13T14:30:52.148" v="3366" actId="113"/>
          <ac:spMkLst>
            <pc:docMk/>
            <pc:sldMk cId="0" sldId="285"/>
            <ac:spMk id="201" creationId="{00000000-0000-0000-0000-000000000000}"/>
          </ac:spMkLst>
        </pc:spChg>
      </pc:sldChg>
      <pc:sldChg chg="add del">
        <pc:chgData name="John Oakes" userId="1a36f0057432ea1f" providerId="LiveId" clId="{47381711-A8C6-487F-B478-F1510AC8C65D}" dt="2026-09-13T23:12:36.678" v="3541" actId="47"/>
        <pc:sldMkLst>
          <pc:docMk/>
          <pc:sldMk cId="2774281868" sldId="285"/>
        </pc:sldMkLst>
      </pc:sldChg>
      <pc:sldChg chg="modSp add del mod">
        <pc:chgData name="John Oakes" userId="1a36f0057432ea1f" providerId="LiveId" clId="{47381711-A8C6-487F-B478-F1510AC8C65D}" dt="2026-09-13T14:33:43.354" v="3375" actId="2696"/>
        <pc:sldMkLst>
          <pc:docMk/>
          <pc:sldMk cId="0" sldId="286"/>
        </pc:sldMkLst>
        <pc:spChg chg="mod">
          <ac:chgData name="John Oakes" userId="1a36f0057432ea1f" providerId="LiveId" clId="{47381711-A8C6-487F-B478-F1510AC8C65D}" dt="2026-09-13T14:30:58.155" v="3367" actId="113"/>
          <ac:spMkLst>
            <pc:docMk/>
            <pc:sldMk cId="0" sldId="286"/>
            <ac:spMk id="206" creationId="{00000000-0000-0000-0000-000000000000}"/>
          </ac:spMkLst>
        </pc:spChg>
      </pc:sldChg>
      <pc:sldChg chg="add del">
        <pc:chgData name="John Oakes" userId="1a36f0057432ea1f" providerId="LiveId" clId="{47381711-A8C6-487F-B478-F1510AC8C65D}" dt="2026-09-13T23:12:36.678" v="3541" actId="47"/>
        <pc:sldMkLst>
          <pc:docMk/>
          <pc:sldMk cId="1007243110" sldId="286"/>
        </pc:sldMkLst>
      </pc:sldChg>
      <pc:sldChg chg="modSp add del mod">
        <pc:chgData name="John Oakes" userId="1a36f0057432ea1f" providerId="LiveId" clId="{47381711-A8C6-487F-B478-F1510AC8C65D}" dt="2026-09-13T14:33:43.354" v="3375" actId="2696"/>
        <pc:sldMkLst>
          <pc:docMk/>
          <pc:sldMk cId="0" sldId="287"/>
        </pc:sldMkLst>
        <pc:spChg chg="mod">
          <ac:chgData name="John Oakes" userId="1a36f0057432ea1f" providerId="LiveId" clId="{47381711-A8C6-487F-B478-F1510AC8C65D}" dt="2026-09-13T14:31:03.772" v="3368" actId="113"/>
          <ac:spMkLst>
            <pc:docMk/>
            <pc:sldMk cId="0" sldId="287"/>
            <ac:spMk id="211" creationId="{00000000-0000-0000-0000-000000000000}"/>
          </ac:spMkLst>
        </pc:spChg>
      </pc:sldChg>
      <pc:sldChg chg="add del">
        <pc:chgData name="John Oakes" userId="1a36f0057432ea1f" providerId="LiveId" clId="{47381711-A8C6-487F-B478-F1510AC8C65D}" dt="2026-09-13T23:12:36.678" v="3541" actId="47"/>
        <pc:sldMkLst>
          <pc:docMk/>
          <pc:sldMk cId="3351792353" sldId="287"/>
        </pc:sldMkLst>
      </pc:sldChg>
      <pc:sldChg chg="modSp add del mod">
        <pc:chgData name="John Oakes" userId="1a36f0057432ea1f" providerId="LiveId" clId="{47381711-A8C6-487F-B478-F1510AC8C65D}" dt="2026-09-13T14:33:43.354" v="3375" actId="2696"/>
        <pc:sldMkLst>
          <pc:docMk/>
          <pc:sldMk cId="0" sldId="288"/>
        </pc:sldMkLst>
        <pc:spChg chg="mod">
          <ac:chgData name="John Oakes" userId="1a36f0057432ea1f" providerId="LiveId" clId="{47381711-A8C6-487F-B478-F1510AC8C65D}" dt="2026-09-13T14:31:09.110" v="3369" actId="113"/>
          <ac:spMkLst>
            <pc:docMk/>
            <pc:sldMk cId="0" sldId="288"/>
            <ac:spMk id="216" creationId="{00000000-0000-0000-0000-000000000000}"/>
          </ac:spMkLst>
        </pc:spChg>
      </pc:sldChg>
      <pc:sldChg chg="add del">
        <pc:chgData name="John Oakes" userId="1a36f0057432ea1f" providerId="LiveId" clId="{47381711-A8C6-487F-B478-F1510AC8C65D}" dt="2026-09-13T23:12:36.678" v="3541" actId="47"/>
        <pc:sldMkLst>
          <pc:docMk/>
          <pc:sldMk cId="2082300803" sldId="288"/>
        </pc:sldMkLst>
      </pc:sldChg>
      <pc:sldChg chg="modSp add del mod">
        <pc:chgData name="John Oakes" userId="1a36f0057432ea1f" providerId="LiveId" clId="{47381711-A8C6-487F-B478-F1510AC8C65D}" dt="2026-09-13T14:33:43.354" v="3375" actId="2696"/>
        <pc:sldMkLst>
          <pc:docMk/>
          <pc:sldMk cId="0" sldId="289"/>
        </pc:sldMkLst>
        <pc:spChg chg="mod">
          <ac:chgData name="John Oakes" userId="1a36f0057432ea1f" providerId="LiveId" clId="{47381711-A8C6-487F-B478-F1510AC8C65D}" dt="2026-09-13T14:31:20.211" v="3370" actId="113"/>
          <ac:spMkLst>
            <pc:docMk/>
            <pc:sldMk cId="0" sldId="289"/>
            <ac:spMk id="221" creationId="{00000000-0000-0000-0000-000000000000}"/>
          </ac:spMkLst>
        </pc:spChg>
      </pc:sldChg>
      <pc:sldChg chg="add del">
        <pc:chgData name="John Oakes" userId="1a36f0057432ea1f" providerId="LiveId" clId="{47381711-A8C6-487F-B478-F1510AC8C65D}" dt="2026-09-13T23:12:36.678" v="3541" actId="47"/>
        <pc:sldMkLst>
          <pc:docMk/>
          <pc:sldMk cId="1169578101" sldId="289"/>
        </pc:sldMkLst>
      </pc:sldChg>
      <pc:sldChg chg="modSp add del mod">
        <pc:chgData name="John Oakes" userId="1a36f0057432ea1f" providerId="LiveId" clId="{47381711-A8C6-487F-B478-F1510AC8C65D}" dt="2026-09-13T14:33:43.354" v="3375" actId="2696"/>
        <pc:sldMkLst>
          <pc:docMk/>
          <pc:sldMk cId="0" sldId="290"/>
        </pc:sldMkLst>
        <pc:spChg chg="mod">
          <ac:chgData name="John Oakes" userId="1a36f0057432ea1f" providerId="LiveId" clId="{47381711-A8C6-487F-B478-F1510AC8C65D}" dt="2026-09-13T14:31:25.811" v="3371" actId="113"/>
          <ac:spMkLst>
            <pc:docMk/>
            <pc:sldMk cId="0" sldId="290"/>
            <ac:spMk id="226" creationId="{00000000-0000-0000-0000-000000000000}"/>
          </ac:spMkLst>
        </pc:spChg>
      </pc:sldChg>
      <pc:sldChg chg="add del">
        <pc:chgData name="John Oakes" userId="1a36f0057432ea1f" providerId="LiveId" clId="{47381711-A8C6-487F-B478-F1510AC8C65D}" dt="2026-09-13T23:12:36.678" v="3541" actId="47"/>
        <pc:sldMkLst>
          <pc:docMk/>
          <pc:sldMk cId="2041391226" sldId="290"/>
        </pc:sldMkLst>
      </pc:sldChg>
      <pc:sldChg chg="add del">
        <pc:chgData name="John Oakes" userId="1a36f0057432ea1f" providerId="LiveId" clId="{47381711-A8C6-487F-B478-F1510AC8C65D}" dt="2026-09-13T23:12:36.678" v="3541" actId="47"/>
        <pc:sldMkLst>
          <pc:docMk/>
          <pc:sldMk cId="0" sldId="291"/>
        </pc:sldMkLst>
      </pc:sldChg>
      <pc:sldChg chg="add del">
        <pc:chgData name="John Oakes" userId="1a36f0057432ea1f" providerId="LiveId" clId="{47381711-A8C6-487F-B478-F1510AC8C65D}" dt="2026-09-13T00:11:05.495" v="2964" actId="47"/>
        <pc:sldMkLst>
          <pc:docMk/>
          <pc:sldMk cId="1079750972" sldId="454"/>
        </pc:sldMkLst>
      </pc:sldChg>
      <pc:sldChg chg="add del">
        <pc:chgData name="John Oakes" userId="1a36f0057432ea1f" providerId="LiveId" clId="{47381711-A8C6-487F-B478-F1510AC8C65D}" dt="2026-09-13T23:12:21.418" v="3540" actId="47"/>
        <pc:sldMkLst>
          <pc:docMk/>
          <pc:sldMk cId="2460103498" sldId="455"/>
        </pc:sldMkLst>
      </pc:sldChg>
      <pc:sldChg chg="add del">
        <pc:chgData name="John Oakes" userId="1a36f0057432ea1f" providerId="LiveId" clId="{47381711-A8C6-487F-B478-F1510AC8C65D}" dt="2026-09-13T00:11:12.419" v="2965" actId="47"/>
        <pc:sldMkLst>
          <pc:docMk/>
          <pc:sldMk cId="0" sldId="543"/>
        </pc:sldMkLst>
      </pc:sldChg>
      <pc:sldChg chg="add del">
        <pc:chgData name="John Oakes" userId="1a36f0057432ea1f" providerId="LiveId" clId="{47381711-A8C6-487F-B478-F1510AC8C65D}" dt="2026-09-13T23:12:36.678" v="3541" actId="47"/>
        <pc:sldMkLst>
          <pc:docMk/>
          <pc:sldMk cId="0" sldId="609"/>
        </pc:sldMkLst>
      </pc:sldChg>
      <pc:sldChg chg="add del">
        <pc:chgData name="John Oakes" userId="1a36f0057432ea1f" providerId="LiveId" clId="{47381711-A8C6-487F-B478-F1510AC8C65D}" dt="2026-09-13T00:13:18.422" v="2968" actId="47"/>
        <pc:sldMkLst>
          <pc:docMk/>
          <pc:sldMk cId="3282475642" sldId="615"/>
        </pc:sldMkLst>
      </pc:sldChg>
      <pc:sldChg chg="add del">
        <pc:chgData name="John Oakes" userId="1a36f0057432ea1f" providerId="LiveId" clId="{47381711-A8C6-487F-B478-F1510AC8C65D}" dt="2026-09-13T00:10:58.308" v="2962" actId="47"/>
        <pc:sldMkLst>
          <pc:docMk/>
          <pc:sldMk cId="58535702" sldId="675"/>
        </pc:sldMkLst>
      </pc:sldChg>
      <pc:sldChg chg="add del">
        <pc:chgData name="John Oakes" userId="1a36f0057432ea1f" providerId="LiveId" clId="{47381711-A8C6-487F-B478-F1510AC8C65D}" dt="2026-09-13T23:12:36.678" v="3541" actId="47"/>
        <pc:sldMkLst>
          <pc:docMk/>
          <pc:sldMk cId="1444248880" sldId="706"/>
        </pc:sldMkLst>
      </pc:sldChg>
      <pc:sldChg chg="add del">
        <pc:chgData name="John Oakes" userId="1a36f0057432ea1f" providerId="LiveId" clId="{47381711-A8C6-487F-B478-F1510AC8C65D}" dt="2026-09-13T23:12:21.418" v="3540" actId="47"/>
        <pc:sldMkLst>
          <pc:docMk/>
          <pc:sldMk cId="3315063160" sldId="790"/>
        </pc:sldMkLst>
      </pc:sldChg>
      <pc:sldChg chg="modSp mod">
        <pc:chgData name="John Oakes" userId="1a36f0057432ea1f" providerId="LiveId" clId="{47381711-A8C6-487F-B478-F1510AC8C65D}" dt="2026-09-13T15:01:52.762" v="3405" actId="14100"/>
        <pc:sldMkLst>
          <pc:docMk/>
          <pc:sldMk cId="3731600959" sldId="792"/>
        </pc:sldMkLst>
        <pc:spChg chg="mod">
          <ac:chgData name="John Oakes" userId="1a36f0057432ea1f" providerId="LiveId" clId="{47381711-A8C6-487F-B478-F1510AC8C65D}" dt="2026-09-13T15:01:52.762" v="3405" actId="14100"/>
          <ac:spMkLst>
            <pc:docMk/>
            <pc:sldMk cId="3731600959" sldId="792"/>
            <ac:spMk id="2" creationId="{303DD7D6-ACAE-4302-A65A-E84D33FA7588}"/>
          </ac:spMkLst>
        </pc:spChg>
      </pc:sldChg>
      <pc:sldChg chg="add del">
        <pc:chgData name="John Oakes" userId="1a36f0057432ea1f" providerId="LiveId" clId="{47381711-A8C6-487F-B478-F1510AC8C65D}" dt="2026-09-13T23:12:21.418" v="3540" actId="47"/>
        <pc:sldMkLst>
          <pc:docMk/>
          <pc:sldMk cId="3821830315" sldId="945"/>
        </pc:sldMkLst>
      </pc:sldChg>
      <pc:sldChg chg="add del">
        <pc:chgData name="John Oakes" userId="1a36f0057432ea1f" providerId="LiveId" clId="{47381711-A8C6-487F-B478-F1510AC8C65D}" dt="2026-09-13T23:12:36.678" v="3541" actId="47"/>
        <pc:sldMkLst>
          <pc:docMk/>
          <pc:sldMk cId="268123906" sldId="966"/>
        </pc:sldMkLst>
      </pc:sldChg>
      <pc:sldChg chg="add del">
        <pc:chgData name="John Oakes" userId="1a36f0057432ea1f" providerId="LiveId" clId="{47381711-A8C6-487F-B478-F1510AC8C65D}" dt="2026-09-13T14:36:36.380" v="3390" actId="47"/>
        <pc:sldMkLst>
          <pc:docMk/>
          <pc:sldMk cId="54721756" sldId="969"/>
        </pc:sldMkLst>
      </pc:sldChg>
      <pc:sldChg chg="add del">
        <pc:chgData name="John Oakes" userId="1a36f0057432ea1f" providerId="LiveId" clId="{47381711-A8C6-487F-B478-F1510AC8C65D}" dt="2026-09-13T00:10:59.467" v="2963" actId="47"/>
        <pc:sldMkLst>
          <pc:docMk/>
          <pc:sldMk cId="4054011394" sldId="1060"/>
        </pc:sldMkLst>
      </pc:sldChg>
      <pc:sldChg chg="modSp mod">
        <pc:chgData name="John Oakes" userId="1a36f0057432ea1f" providerId="LiveId" clId="{47381711-A8C6-487F-B478-F1510AC8C65D}" dt="2026-09-13T15:02:48.574" v="3460" actId="20577"/>
        <pc:sldMkLst>
          <pc:docMk/>
          <pc:sldMk cId="1650658626" sldId="1327"/>
        </pc:sldMkLst>
        <pc:spChg chg="mod">
          <ac:chgData name="John Oakes" userId="1a36f0057432ea1f" providerId="LiveId" clId="{47381711-A8C6-487F-B478-F1510AC8C65D}" dt="2026-09-13T15:02:48.574" v="3460" actId="20577"/>
          <ac:spMkLst>
            <pc:docMk/>
            <pc:sldMk cId="1650658626" sldId="1327"/>
            <ac:spMk id="3" creationId="{4B97F2F7-A45B-4BCD-0B34-7B8E68A1ED76}"/>
          </ac:spMkLst>
        </pc:spChg>
      </pc:sldChg>
      <pc:sldChg chg="modSp new mod">
        <pc:chgData name="John Oakes" userId="1a36f0057432ea1f" providerId="LiveId" clId="{47381711-A8C6-487F-B478-F1510AC8C65D}" dt="2026-09-12T00:33:30.503" v="299" actId="255"/>
        <pc:sldMkLst>
          <pc:docMk/>
          <pc:sldMk cId="3596813701" sldId="1328"/>
        </pc:sldMkLst>
        <pc:spChg chg="mod">
          <ac:chgData name="John Oakes" userId="1a36f0057432ea1f" providerId="LiveId" clId="{47381711-A8C6-487F-B478-F1510AC8C65D}" dt="2026-09-12T00:30:34.066" v="104" actId="20577"/>
          <ac:spMkLst>
            <pc:docMk/>
            <pc:sldMk cId="3596813701" sldId="1328"/>
            <ac:spMk id="2" creationId="{F2B94E4D-A98D-B288-6A38-778CF68EAB31}"/>
          </ac:spMkLst>
        </pc:spChg>
        <pc:spChg chg="mod">
          <ac:chgData name="John Oakes" userId="1a36f0057432ea1f" providerId="LiveId" clId="{47381711-A8C6-487F-B478-F1510AC8C65D}" dt="2026-09-12T00:33:30.503" v="299" actId="255"/>
          <ac:spMkLst>
            <pc:docMk/>
            <pc:sldMk cId="3596813701" sldId="1328"/>
            <ac:spMk id="3" creationId="{327DAD33-E7C4-E861-D357-11F52B28B52B}"/>
          </ac:spMkLst>
        </pc:spChg>
      </pc:sldChg>
      <pc:sldChg chg="addSp delSp modSp new add del mod">
        <pc:chgData name="John Oakes" userId="1a36f0057432ea1f" providerId="LiveId" clId="{47381711-A8C6-487F-B478-F1510AC8C65D}" dt="2026-09-12T00:45:11.029" v="1039" actId="1076"/>
        <pc:sldMkLst>
          <pc:docMk/>
          <pc:sldMk cId="1469359922" sldId="1329"/>
        </pc:sldMkLst>
        <pc:spChg chg="mod">
          <ac:chgData name="John Oakes" userId="1a36f0057432ea1f" providerId="LiveId" clId="{47381711-A8C6-487F-B478-F1510AC8C65D}" dt="2026-09-12T00:33:50.740" v="321" actId="20577"/>
          <ac:spMkLst>
            <pc:docMk/>
            <pc:sldMk cId="1469359922" sldId="1329"/>
            <ac:spMk id="2" creationId="{979E955D-C368-6447-E635-60A704279461}"/>
          </ac:spMkLst>
        </pc:spChg>
        <pc:spChg chg="mod">
          <ac:chgData name="John Oakes" userId="1a36f0057432ea1f" providerId="LiveId" clId="{47381711-A8C6-487F-B478-F1510AC8C65D}" dt="2026-09-12T00:44:50.106" v="1036" actId="14100"/>
          <ac:spMkLst>
            <pc:docMk/>
            <pc:sldMk cId="1469359922" sldId="1329"/>
            <ac:spMk id="3" creationId="{3D43BC86-1F2A-F55E-582F-8CECFA1003DC}"/>
          </ac:spMkLst>
        </pc:spChg>
        <pc:picChg chg="add del mod">
          <ac:chgData name="John Oakes" userId="1a36f0057432ea1f" providerId="LiveId" clId="{47381711-A8C6-487F-B478-F1510AC8C65D}" dt="2026-09-12T00:36:34.426" v="444" actId="478"/>
          <ac:picMkLst>
            <pc:docMk/>
            <pc:sldMk cId="1469359922" sldId="1329"/>
            <ac:picMk id="5" creationId="{22257386-C384-053D-B979-4095531A6426}"/>
          </ac:picMkLst>
        </pc:picChg>
        <pc:picChg chg="add del mod">
          <ac:chgData name="John Oakes" userId="1a36f0057432ea1f" providerId="LiveId" clId="{47381711-A8C6-487F-B478-F1510AC8C65D}" dt="2026-09-12T00:44:39.080" v="1033" actId="478"/>
          <ac:picMkLst>
            <pc:docMk/>
            <pc:sldMk cId="1469359922" sldId="1329"/>
            <ac:picMk id="7" creationId="{F6A79D78-BB78-C3F9-B952-BF2F3FD95786}"/>
          </ac:picMkLst>
        </pc:picChg>
        <pc:picChg chg="add mod">
          <ac:chgData name="John Oakes" userId="1a36f0057432ea1f" providerId="LiveId" clId="{47381711-A8C6-487F-B478-F1510AC8C65D}" dt="2026-09-12T00:45:11.029" v="1039" actId="1076"/>
          <ac:picMkLst>
            <pc:docMk/>
            <pc:sldMk cId="1469359922" sldId="1329"/>
            <ac:picMk id="9" creationId="{3971D443-FA97-2C8D-06FD-BF7BF55E1A4C}"/>
          </ac:picMkLst>
        </pc:picChg>
      </pc:sldChg>
      <pc:sldChg chg="modSp new mod">
        <pc:chgData name="John Oakes" userId="1a36f0057432ea1f" providerId="LiveId" clId="{47381711-A8C6-487F-B478-F1510AC8C65D}" dt="2026-09-12T00:39:51.534" v="708" actId="20577"/>
        <pc:sldMkLst>
          <pc:docMk/>
          <pc:sldMk cId="1651028806" sldId="1330"/>
        </pc:sldMkLst>
        <pc:spChg chg="mod">
          <ac:chgData name="John Oakes" userId="1a36f0057432ea1f" providerId="LiveId" clId="{47381711-A8C6-487F-B478-F1510AC8C65D}" dt="2026-09-12T00:38:19.639" v="528" actId="20577"/>
          <ac:spMkLst>
            <pc:docMk/>
            <pc:sldMk cId="1651028806" sldId="1330"/>
            <ac:spMk id="2" creationId="{70E8D9DA-69A9-C9BD-B30C-94F11791E1F6}"/>
          </ac:spMkLst>
        </pc:spChg>
        <pc:spChg chg="mod">
          <ac:chgData name="John Oakes" userId="1a36f0057432ea1f" providerId="LiveId" clId="{47381711-A8C6-487F-B478-F1510AC8C65D}" dt="2026-09-12T00:39:51.534" v="708" actId="20577"/>
          <ac:spMkLst>
            <pc:docMk/>
            <pc:sldMk cId="1651028806" sldId="1330"/>
            <ac:spMk id="3" creationId="{A20EFC68-F615-F7AD-8137-4983AE6119CC}"/>
          </ac:spMkLst>
        </pc:spChg>
      </pc:sldChg>
      <pc:sldChg chg="modSp new mod">
        <pc:chgData name="John Oakes" userId="1a36f0057432ea1f" providerId="LiveId" clId="{47381711-A8C6-487F-B478-F1510AC8C65D}" dt="2026-09-13T15:18:49.665" v="3494" actId="20577"/>
        <pc:sldMkLst>
          <pc:docMk/>
          <pc:sldMk cId="3628545089" sldId="1331"/>
        </pc:sldMkLst>
        <pc:spChg chg="mod">
          <ac:chgData name="John Oakes" userId="1a36f0057432ea1f" providerId="LiveId" clId="{47381711-A8C6-487F-B478-F1510AC8C65D}" dt="2026-09-13T15:18:49.665" v="3494" actId="20577"/>
          <ac:spMkLst>
            <pc:docMk/>
            <pc:sldMk cId="3628545089" sldId="1331"/>
            <ac:spMk id="3" creationId="{043CF8DF-2857-1E54-70B2-EEBF1A39C794}"/>
          </ac:spMkLst>
        </pc:spChg>
      </pc:sldChg>
      <pc:sldChg chg="addSp delSp modSp new del mod ord">
        <pc:chgData name="John Oakes" userId="1a36f0057432ea1f" providerId="LiveId" clId="{47381711-A8C6-487F-B478-F1510AC8C65D}" dt="2026-09-12T00:45:18.618" v="1040" actId="47"/>
        <pc:sldMkLst>
          <pc:docMk/>
          <pc:sldMk cId="2936422249" sldId="1332"/>
        </pc:sldMkLst>
        <pc:spChg chg="add mod">
          <ac:chgData name="John Oakes" userId="1a36f0057432ea1f" providerId="LiveId" clId="{47381711-A8C6-487F-B478-F1510AC8C65D}" dt="2026-09-12T00:45:02.330" v="1037" actId="21"/>
          <ac:spMkLst>
            <pc:docMk/>
            <pc:sldMk cId="2936422249" sldId="1332"/>
            <ac:spMk id="4" creationId="{B5623E19-F4A6-6612-152E-1EB2A4770947}"/>
          </ac:spMkLst>
        </pc:spChg>
        <pc:picChg chg="add del mod ord">
          <ac:chgData name="John Oakes" userId="1a36f0057432ea1f" providerId="LiveId" clId="{47381711-A8C6-487F-B478-F1510AC8C65D}" dt="2026-09-12T00:45:02.330" v="1037" actId="21"/>
          <ac:picMkLst>
            <pc:docMk/>
            <pc:sldMk cId="2936422249" sldId="1332"/>
            <ac:picMk id="5" creationId="{22FB3DE9-8CBF-2BD5-C177-50B1222825B5}"/>
          </ac:picMkLst>
        </pc:picChg>
      </pc:sldChg>
      <pc:sldChg chg="modSp new mod">
        <pc:chgData name="John Oakes" userId="1a36f0057432ea1f" providerId="LiveId" clId="{47381711-A8C6-487F-B478-F1510AC8C65D}" dt="2026-09-12T00:53:50.063" v="1419" actId="14100"/>
        <pc:sldMkLst>
          <pc:docMk/>
          <pc:sldMk cId="2064843851" sldId="1333"/>
        </pc:sldMkLst>
        <pc:spChg chg="mod">
          <ac:chgData name="John Oakes" userId="1a36f0057432ea1f" providerId="LiveId" clId="{47381711-A8C6-487F-B478-F1510AC8C65D}" dt="2026-09-12T00:49:09.122" v="1284" actId="20577"/>
          <ac:spMkLst>
            <pc:docMk/>
            <pc:sldMk cId="2064843851" sldId="1333"/>
            <ac:spMk id="2" creationId="{05C56A63-4958-CEC9-A9E7-34DEF62F6223}"/>
          </ac:spMkLst>
        </pc:spChg>
        <pc:spChg chg="mod">
          <ac:chgData name="John Oakes" userId="1a36f0057432ea1f" providerId="LiveId" clId="{47381711-A8C6-487F-B478-F1510AC8C65D}" dt="2026-09-12T00:53:50.063" v="1419" actId="14100"/>
          <ac:spMkLst>
            <pc:docMk/>
            <pc:sldMk cId="2064843851" sldId="1333"/>
            <ac:spMk id="3" creationId="{2FBFD3AB-E9A3-410A-98A7-FBB6A8D0F522}"/>
          </ac:spMkLst>
        </pc:spChg>
      </pc:sldChg>
      <pc:sldChg chg="addSp delSp modSp new mod">
        <pc:chgData name="John Oakes" userId="1a36f0057432ea1f" providerId="LiveId" clId="{47381711-A8C6-487F-B478-F1510AC8C65D}" dt="2026-09-13T15:31:48.486" v="3537" actId="20577"/>
        <pc:sldMkLst>
          <pc:docMk/>
          <pc:sldMk cId="180502731" sldId="1334"/>
        </pc:sldMkLst>
        <pc:spChg chg="mod">
          <ac:chgData name="John Oakes" userId="1a36f0057432ea1f" providerId="LiveId" clId="{47381711-A8C6-487F-B478-F1510AC8C65D}" dt="2026-09-13T15:31:48.486" v="3537" actId="20577"/>
          <ac:spMkLst>
            <pc:docMk/>
            <pc:sldMk cId="180502731" sldId="1334"/>
            <ac:spMk id="2" creationId="{1AD12389-4943-EFF7-969C-C00A85A3FCBB}"/>
          </ac:spMkLst>
        </pc:spChg>
        <pc:picChg chg="add mod ord">
          <ac:chgData name="John Oakes" userId="1a36f0057432ea1f" providerId="LiveId" clId="{47381711-A8C6-487F-B478-F1510AC8C65D}" dt="2026-09-11T06:56:35.229" v="76" actId="1076"/>
          <ac:picMkLst>
            <pc:docMk/>
            <pc:sldMk cId="180502731" sldId="1334"/>
            <ac:picMk id="5" creationId="{08DD5803-9B28-A4B0-5DE8-9AAD36DC19D8}"/>
          </ac:picMkLst>
        </pc:picChg>
      </pc:sldChg>
      <pc:sldChg chg="addSp modSp new mod">
        <pc:chgData name="John Oakes" userId="1a36f0057432ea1f" providerId="LiveId" clId="{47381711-A8C6-487F-B478-F1510AC8C65D}" dt="2026-09-13T00:36:41.744" v="3344" actId="1076"/>
        <pc:sldMkLst>
          <pc:docMk/>
          <pc:sldMk cId="2019846335" sldId="1335"/>
        </pc:sldMkLst>
        <pc:spChg chg="mod">
          <ac:chgData name="John Oakes" userId="1a36f0057432ea1f" providerId="LiveId" clId="{47381711-A8C6-487F-B478-F1510AC8C65D}" dt="2026-09-13T00:36:29.542" v="3340" actId="14100"/>
          <ac:spMkLst>
            <pc:docMk/>
            <pc:sldMk cId="2019846335" sldId="1335"/>
            <ac:spMk id="2" creationId="{1C74D10A-9BEB-38E3-13D8-12CA1E804561}"/>
          </ac:spMkLst>
        </pc:spChg>
        <pc:spChg chg="mod">
          <ac:chgData name="John Oakes" userId="1a36f0057432ea1f" providerId="LiveId" clId="{47381711-A8C6-487F-B478-F1510AC8C65D}" dt="2026-09-13T00:35:44.422" v="3333" actId="14100"/>
          <ac:spMkLst>
            <pc:docMk/>
            <pc:sldMk cId="2019846335" sldId="1335"/>
            <ac:spMk id="3" creationId="{B184F920-FEBB-19EE-327C-A1FB1F4B0DBC}"/>
          </ac:spMkLst>
        </pc:spChg>
        <pc:picChg chg="add mod">
          <ac:chgData name="John Oakes" userId="1a36f0057432ea1f" providerId="LiveId" clId="{47381711-A8C6-487F-B478-F1510AC8C65D}" dt="2026-09-13T00:36:41.744" v="3344" actId="1076"/>
          <ac:picMkLst>
            <pc:docMk/>
            <pc:sldMk cId="2019846335" sldId="1335"/>
            <ac:picMk id="5" creationId="{490D93A1-7AAA-F1F8-DF0E-7BBEDA5F46EA}"/>
          </ac:picMkLst>
        </pc:picChg>
      </pc:sldChg>
      <pc:sldChg chg="modSp new mod">
        <pc:chgData name="John Oakes" userId="1a36f0057432ea1f" providerId="LiveId" clId="{47381711-A8C6-487F-B478-F1510AC8C65D}" dt="2026-09-12T01:06:43.283" v="2499" actId="255"/>
        <pc:sldMkLst>
          <pc:docMk/>
          <pc:sldMk cId="1992141579" sldId="1336"/>
        </pc:sldMkLst>
        <pc:spChg chg="mod">
          <ac:chgData name="John Oakes" userId="1a36f0057432ea1f" providerId="LiveId" clId="{47381711-A8C6-487F-B478-F1510AC8C65D}" dt="2026-09-12T01:03:19.887" v="1995" actId="20577"/>
          <ac:spMkLst>
            <pc:docMk/>
            <pc:sldMk cId="1992141579" sldId="1336"/>
            <ac:spMk id="2" creationId="{D2750055-2139-D1EE-3160-D8762D7CBE7B}"/>
          </ac:spMkLst>
        </pc:spChg>
        <pc:spChg chg="mod">
          <ac:chgData name="John Oakes" userId="1a36f0057432ea1f" providerId="LiveId" clId="{47381711-A8C6-487F-B478-F1510AC8C65D}" dt="2026-09-12T01:06:43.283" v="2499" actId="255"/>
          <ac:spMkLst>
            <pc:docMk/>
            <pc:sldMk cId="1992141579" sldId="1336"/>
            <ac:spMk id="3" creationId="{925B975A-133B-4E29-9E02-08455D2C5388}"/>
          </ac:spMkLst>
        </pc:spChg>
      </pc:sldChg>
      <pc:sldChg chg="modSp add mod">
        <pc:chgData name="John Oakes" userId="1a36f0057432ea1f" providerId="LiveId" clId="{47381711-A8C6-487F-B478-F1510AC8C65D}" dt="2026-09-12T00:44:17.244" v="1030" actId="6549"/>
        <pc:sldMkLst>
          <pc:docMk/>
          <pc:sldMk cId="63293834" sldId="1337"/>
        </pc:sldMkLst>
        <pc:spChg chg="mod">
          <ac:chgData name="John Oakes" userId="1a36f0057432ea1f" providerId="LiveId" clId="{47381711-A8C6-487F-B478-F1510AC8C65D}" dt="2026-09-12T00:44:17.244" v="1030" actId="6549"/>
          <ac:spMkLst>
            <pc:docMk/>
            <pc:sldMk cId="63293834" sldId="1337"/>
            <ac:spMk id="3" creationId="{E4167F93-C57A-12BC-181F-831CBAA82C0C}"/>
          </ac:spMkLst>
        </pc:spChg>
      </pc:sldChg>
      <pc:sldChg chg="addSp modSp new mod">
        <pc:chgData name="John Oakes" userId="1a36f0057432ea1f" providerId="LiveId" clId="{47381711-A8C6-487F-B478-F1510AC8C65D}" dt="2026-09-13T00:30:26.342" v="3323" actId="1076"/>
        <pc:sldMkLst>
          <pc:docMk/>
          <pc:sldMk cId="2566783670" sldId="1338"/>
        </pc:sldMkLst>
        <pc:spChg chg="mod">
          <ac:chgData name="John Oakes" userId="1a36f0057432ea1f" providerId="LiveId" clId="{47381711-A8C6-487F-B478-F1510AC8C65D}" dt="2026-09-13T00:29:20.509" v="3314" actId="14100"/>
          <ac:spMkLst>
            <pc:docMk/>
            <pc:sldMk cId="2566783670" sldId="1338"/>
            <ac:spMk id="2" creationId="{088D27E4-B063-117B-3D50-0611C86F7F01}"/>
          </ac:spMkLst>
        </pc:spChg>
        <pc:spChg chg="mod">
          <ac:chgData name="John Oakes" userId="1a36f0057432ea1f" providerId="LiveId" clId="{47381711-A8C6-487F-B478-F1510AC8C65D}" dt="2026-09-13T00:30:20.309" v="3321" actId="14100"/>
          <ac:spMkLst>
            <pc:docMk/>
            <pc:sldMk cId="2566783670" sldId="1338"/>
            <ac:spMk id="3" creationId="{CDDDE9B0-69D4-8920-8721-C738FD0C62FF}"/>
          </ac:spMkLst>
        </pc:spChg>
        <pc:picChg chg="add mod">
          <ac:chgData name="John Oakes" userId="1a36f0057432ea1f" providerId="LiveId" clId="{47381711-A8C6-487F-B478-F1510AC8C65D}" dt="2026-09-13T00:30:26.342" v="3323" actId="1076"/>
          <ac:picMkLst>
            <pc:docMk/>
            <pc:sldMk cId="2566783670" sldId="1338"/>
            <ac:picMk id="5" creationId="{58D20C24-5F1B-A437-E942-255598231AB5}"/>
          </ac:picMkLst>
        </pc:picChg>
      </pc:sldChg>
      <pc:sldChg chg="modSp new mod">
        <pc:chgData name="John Oakes" userId="1a36f0057432ea1f" providerId="LiveId" clId="{47381711-A8C6-487F-B478-F1510AC8C65D}" dt="2026-09-13T00:37:28.447" v="3345" actId="114"/>
        <pc:sldMkLst>
          <pc:docMk/>
          <pc:sldMk cId="3989876800" sldId="1339"/>
        </pc:sldMkLst>
        <pc:spChg chg="mod">
          <ac:chgData name="John Oakes" userId="1a36f0057432ea1f" providerId="LiveId" clId="{47381711-A8C6-487F-B478-F1510AC8C65D}" dt="2026-09-12T01:06:59.927" v="2507" actId="20577"/>
          <ac:spMkLst>
            <pc:docMk/>
            <pc:sldMk cId="3989876800" sldId="1339"/>
            <ac:spMk id="2" creationId="{0ED50076-DD47-C87E-9C86-710C6BE4CB8F}"/>
          </ac:spMkLst>
        </pc:spChg>
        <pc:spChg chg="mod">
          <ac:chgData name="John Oakes" userId="1a36f0057432ea1f" providerId="LiveId" clId="{47381711-A8C6-487F-B478-F1510AC8C65D}" dt="2026-09-13T00:37:28.447" v="3345" actId="114"/>
          <ac:spMkLst>
            <pc:docMk/>
            <pc:sldMk cId="3989876800" sldId="1339"/>
            <ac:spMk id="3" creationId="{59E6A668-4319-7571-5317-4381A68FE725}"/>
          </ac:spMkLst>
        </pc:spChg>
      </pc:sldChg>
      <pc:sldChg chg="addSp delSp modSp add del mod">
        <pc:chgData name="John Oakes" userId="1a36f0057432ea1f" providerId="LiveId" clId="{47381711-A8C6-487F-B478-F1510AC8C65D}" dt="2026-09-13T23:12:36.678" v="3541" actId="47"/>
        <pc:sldMkLst>
          <pc:docMk/>
          <pc:sldMk cId="0" sldId="1340"/>
        </pc:sldMkLst>
        <pc:spChg chg="mod">
          <ac:chgData name="John Oakes" userId="1a36f0057432ea1f" providerId="LiveId" clId="{47381711-A8C6-487F-B478-F1510AC8C65D}" dt="2026-09-13T00:24:11.934" v="3308" actId="20577"/>
          <ac:spMkLst>
            <pc:docMk/>
            <pc:sldMk cId="0" sldId="1340"/>
            <ac:spMk id="3" creationId="{0D2CEC56-E14D-6481-34C5-8B1EAF4371A6}"/>
          </ac:spMkLst>
        </pc:spChg>
        <pc:picChg chg="add mod">
          <ac:chgData name="John Oakes" userId="1a36f0057432ea1f" providerId="LiveId" clId="{47381711-A8C6-487F-B478-F1510AC8C65D}" dt="2026-09-13T00:23:38.348" v="3299" actId="1076"/>
          <ac:picMkLst>
            <pc:docMk/>
            <pc:sldMk cId="0" sldId="1340"/>
            <ac:picMk id="4" creationId="{12CE1E2B-887C-F401-48F1-F8E25FD8C9BE}"/>
          </ac:picMkLst>
        </pc:picChg>
        <pc:picChg chg="del">
          <ac:chgData name="John Oakes" userId="1a36f0057432ea1f" providerId="LiveId" clId="{47381711-A8C6-487F-B478-F1510AC8C65D}" dt="2026-09-13T00:17:48.208" v="2981" actId="478"/>
          <ac:picMkLst>
            <pc:docMk/>
            <pc:sldMk cId="0" sldId="1340"/>
            <ac:picMk id="6" creationId="{A794A67C-88A2-97C9-3ACC-296AC937AB6A}"/>
          </ac:picMkLst>
        </pc:picChg>
      </pc:sldChg>
      <pc:sldChg chg="addSp delSp modSp new del mod ord">
        <pc:chgData name="John Oakes" userId="1a36f0057432ea1f" providerId="LiveId" clId="{47381711-A8C6-487F-B478-F1510AC8C65D}" dt="2026-09-13T00:14:55.623" v="2977" actId="47"/>
        <pc:sldMkLst>
          <pc:docMk/>
          <pc:sldMk cId="2918908158" sldId="1340"/>
        </pc:sldMkLst>
        <pc:spChg chg="add del">
          <ac:chgData name="John Oakes" userId="1a36f0057432ea1f" providerId="LiveId" clId="{47381711-A8C6-487F-B478-F1510AC8C65D}" dt="2026-09-13T00:14:24.633" v="2976" actId="931"/>
          <ac:spMkLst>
            <pc:docMk/>
            <pc:sldMk cId="2918908158" sldId="1340"/>
            <ac:spMk id="3" creationId="{7E5DF639-717F-E518-2DE3-9895F25975FD}"/>
          </ac:spMkLst>
        </pc:spChg>
        <pc:picChg chg="add del mod ord">
          <ac:chgData name="John Oakes" userId="1a36f0057432ea1f" providerId="LiveId" clId="{47381711-A8C6-487F-B478-F1510AC8C65D}" dt="2026-09-13T00:14:24.633" v="2976" actId="931"/>
          <ac:picMkLst>
            <pc:docMk/>
            <pc:sldMk cId="2918908158" sldId="1340"/>
            <ac:picMk id="5" creationId="{FFD4C715-83BB-8511-827D-08EE6DEF5501}"/>
          </ac:picMkLst>
        </pc:picChg>
      </pc:sldChg>
      <pc:sldChg chg="new del">
        <pc:chgData name="John Oakes" userId="1a36f0057432ea1f" providerId="LiveId" clId="{47381711-A8C6-487F-B478-F1510AC8C65D}" dt="2026-09-13T00:13:14.230" v="2967" actId="47"/>
        <pc:sldMkLst>
          <pc:docMk/>
          <pc:sldMk cId="3622089673" sldId="1340"/>
        </pc:sldMkLst>
      </pc:sldChg>
      <pc:sldChg chg="add del">
        <pc:chgData name="John Oakes" userId="1a36f0057432ea1f" providerId="LiveId" clId="{47381711-A8C6-487F-B478-F1510AC8C65D}" dt="2026-09-13T23:12:36.678" v="3541" actId="47"/>
        <pc:sldMkLst>
          <pc:docMk/>
          <pc:sldMk cId="0" sldId="1341"/>
        </pc:sldMkLst>
      </pc:sldChg>
      <pc:sldChg chg="new del ord">
        <pc:chgData name="John Oakes" userId="1a36f0057432ea1f" providerId="LiveId" clId="{47381711-A8C6-487F-B478-F1510AC8C65D}" dt="2026-09-13T00:14:56.556" v="2978" actId="47"/>
        <pc:sldMkLst>
          <pc:docMk/>
          <pc:sldMk cId="3935338787" sldId="1341"/>
        </pc:sldMkLst>
      </pc:sldChg>
      <pc:sldChg chg="add del">
        <pc:chgData name="John Oakes" userId="1a36f0057432ea1f" providerId="LiveId" clId="{47381711-A8C6-487F-B478-F1510AC8C65D}" dt="2026-09-13T23:12:36.678" v="3541" actId="47"/>
        <pc:sldMkLst>
          <pc:docMk/>
          <pc:sldMk cId="439883230" sldId="1342"/>
        </pc:sldMkLst>
      </pc:sldChg>
      <pc:sldChg chg="addSp delSp modSp new del mod ord">
        <pc:chgData name="John Oakes" userId="1a36f0057432ea1f" providerId="LiveId" clId="{47381711-A8C6-487F-B478-F1510AC8C65D}" dt="2026-09-13T23:12:21.418" v="3540" actId="47"/>
        <pc:sldMkLst>
          <pc:docMk/>
          <pc:sldMk cId="3439332429" sldId="1343"/>
        </pc:sldMkLst>
        <pc:spChg chg="mod">
          <ac:chgData name="John Oakes" userId="1a36f0057432ea1f" providerId="LiveId" clId="{47381711-A8C6-487F-B478-F1510AC8C65D}" dt="2026-09-13T15:01:36.666" v="3404" actId="20577"/>
          <ac:spMkLst>
            <pc:docMk/>
            <pc:sldMk cId="3439332429" sldId="1343"/>
            <ac:spMk id="2" creationId="{FC0BCE9C-77B5-87C7-DEBC-EE84904215FF}"/>
          </ac:spMkLst>
        </pc:spChg>
        <pc:spChg chg="del">
          <ac:chgData name="John Oakes" userId="1a36f0057432ea1f" providerId="LiveId" clId="{47381711-A8C6-487F-B478-F1510AC8C65D}" dt="2026-09-13T15:01:05.503" v="3392" actId="931"/>
          <ac:spMkLst>
            <pc:docMk/>
            <pc:sldMk cId="3439332429" sldId="1343"/>
            <ac:spMk id="3" creationId="{4879F945-0BE0-B3A3-1CDE-9A09DED279F3}"/>
          </ac:spMkLst>
        </pc:spChg>
        <pc:picChg chg="add mod ord">
          <ac:chgData name="John Oakes" userId="1a36f0057432ea1f" providerId="LiveId" clId="{47381711-A8C6-487F-B478-F1510AC8C65D}" dt="2026-09-13T15:01:29.418" v="3396" actId="1076"/>
          <ac:picMkLst>
            <pc:docMk/>
            <pc:sldMk cId="3439332429" sldId="1343"/>
            <ac:picMk id="5" creationId="{27B8B187-A6C5-732E-929C-7140DFEE0476}"/>
          </ac:picMkLst>
        </pc:picChg>
      </pc:sldChg>
      <pc:sldChg chg="add del">
        <pc:chgData name="John Oakes" userId="1a36f0057432ea1f" providerId="LiveId" clId="{47381711-A8C6-487F-B478-F1510AC8C65D}" dt="2026-09-13T23:12:21.418" v="3540" actId="47"/>
        <pc:sldMkLst>
          <pc:docMk/>
          <pc:sldMk cId="0" sldId="1344"/>
        </pc:sldMkLst>
      </pc:sldChg>
      <pc:sldChg chg="modSp add del mod">
        <pc:chgData name="John Oakes" userId="1a36f0057432ea1f" providerId="LiveId" clId="{47381711-A8C6-487F-B478-F1510AC8C65D}" dt="2026-09-13T23:12:21.418" v="3540" actId="47"/>
        <pc:sldMkLst>
          <pc:docMk/>
          <pc:sldMk cId="0" sldId="1345"/>
        </pc:sldMkLst>
        <pc:spChg chg="mod">
          <ac:chgData name="John Oakes" userId="1a36f0057432ea1f" providerId="LiveId" clId="{47381711-A8C6-487F-B478-F1510AC8C65D}" dt="2026-09-13T14:34:43.778" v="3378" actId="113"/>
          <ac:spMkLst>
            <pc:docMk/>
            <pc:sldMk cId="0" sldId="1345"/>
            <ac:spMk id="150" creationId="{00000000-0000-0000-0000-000000000000}"/>
          </ac:spMkLst>
        </pc:spChg>
      </pc:sldChg>
      <pc:sldChg chg="modSp add del mod">
        <pc:chgData name="John Oakes" userId="1a36f0057432ea1f" providerId="LiveId" clId="{47381711-A8C6-487F-B478-F1510AC8C65D}" dt="2026-09-13T23:12:21.418" v="3540" actId="47"/>
        <pc:sldMkLst>
          <pc:docMk/>
          <pc:sldMk cId="0" sldId="1346"/>
        </pc:sldMkLst>
        <pc:spChg chg="mod">
          <ac:chgData name="John Oakes" userId="1a36f0057432ea1f" providerId="LiveId" clId="{47381711-A8C6-487F-B478-F1510AC8C65D}" dt="2026-09-13T14:34:48.342" v="3379" actId="113"/>
          <ac:spMkLst>
            <pc:docMk/>
            <pc:sldMk cId="0" sldId="1346"/>
            <ac:spMk id="155" creationId="{00000000-0000-0000-0000-000000000000}"/>
          </ac:spMkLst>
        </pc:spChg>
      </pc:sldChg>
      <pc:sldChg chg="modSp add del mod">
        <pc:chgData name="John Oakes" userId="1a36f0057432ea1f" providerId="LiveId" clId="{47381711-A8C6-487F-B478-F1510AC8C65D}" dt="2026-09-13T23:12:21.418" v="3540" actId="47"/>
        <pc:sldMkLst>
          <pc:docMk/>
          <pc:sldMk cId="0" sldId="1347"/>
        </pc:sldMkLst>
        <pc:spChg chg="mod">
          <ac:chgData name="John Oakes" userId="1a36f0057432ea1f" providerId="LiveId" clId="{47381711-A8C6-487F-B478-F1510AC8C65D}" dt="2026-09-13T14:34:53.763" v="3380" actId="113"/>
          <ac:spMkLst>
            <pc:docMk/>
            <pc:sldMk cId="0" sldId="1347"/>
            <ac:spMk id="160" creationId="{00000000-0000-0000-0000-000000000000}"/>
          </ac:spMkLst>
        </pc:spChg>
      </pc:sldChg>
      <pc:sldChg chg="modSp add del mod">
        <pc:chgData name="John Oakes" userId="1a36f0057432ea1f" providerId="LiveId" clId="{47381711-A8C6-487F-B478-F1510AC8C65D}" dt="2026-09-13T23:12:21.418" v="3540" actId="47"/>
        <pc:sldMkLst>
          <pc:docMk/>
          <pc:sldMk cId="0" sldId="1348"/>
        </pc:sldMkLst>
        <pc:spChg chg="mod">
          <ac:chgData name="John Oakes" userId="1a36f0057432ea1f" providerId="LiveId" clId="{47381711-A8C6-487F-B478-F1510AC8C65D}" dt="2026-09-13T14:34:58.663" v="3381" actId="113"/>
          <ac:spMkLst>
            <pc:docMk/>
            <pc:sldMk cId="0" sldId="1348"/>
            <ac:spMk id="165" creationId="{00000000-0000-0000-0000-000000000000}"/>
          </ac:spMkLst>
        </pc:spChg>
      </pc:sldChg>
      <pc:sldChg chg="modSp add del mod">
        <pc:chgData name="John Oakes" userId="1a36f0057432ea1f" providerId="LiveId" clId="{47381711-A8C6-487F-B478-F1510AC8C65D}" dt="2026-09-13T23:12:21.418" v="3540" actId="47"/>
        <pc:sldMkLst>
          <pc:docMk/>
          <pc:sldMk cId="0" sldId="1349"/>
        </pc:sldMkLst>
        <pc:spChg chg="mod">
          <ac:chgData name="John Oakes" userId="1a36f0057432ea1f" providerId="LiveId" clId="{47381711-A8C6-487F-B478-F1510AC8C65D}" dt="2026-09-13T14:35:07.189" v="3382" actId="113"/>
          <ac:spMkLst>
            <pc:docMk/>
            <pc:sldMk cId="0" sldId="1349"/>
            <ac:spMk id="170" creationId="{00000000-0000-0000-0000-000000000000}"/>
          </ac:spMkLst>
        </pc:spChg>
      </pc:sldChg>
      <pc:sldChg chg="modSp add del mod">
        <pc:chgData name="John Oakes" userId="1a36f0057432ea1f" providerId="LiveId" clId="{47381711-A8C6-487F-B478-F1510AC8C65D}" dt="2026-09-13T23:12:21.418" v="3540" actId="47"/>
        <pc:sldMkLst>
          <pc:docMk/>
          <pc:sldMk cId="0" sldId="1350"/>
        </pc:sldMkLst>
        <pc:spChg chg="mod">
          <ac:chgData name="John Oakes" userId="1a36f0057432ea1f" providerId="LiveId" clId="{47381711-A8C6-487F-B478-F1510AC8C65D}" dt="2026-09-13T14:35:17.434" v="3383" actId="113"/>
          <ac:spMkLst>
            <pc:docMk/>
            <pc:sldMk cId="0" sldId="1350"/>
            <ac:spMk id="175" creationId="{00000000-0000-0000-0000-000000000000}"/>
          </ac:spMkLst>
        </pc:spChg>
      </pc:sldChg>
      <pc:sldChg chg="modSp add del mod">
        <pc:chgData name="John Oakes" userId="1a36f0057432ea1f" providerId="LiveId" clId="{47381711-A8C6-487F-B478-F1510AC8C65D}" dt="2026-09-13T23:12:21.418" v="3540" actId="47"/>
        <pc:sldMkLst>
          <pc:docMk/>
          <pc:sldMk cId="0" sldId="1351"/>
        </pc:sldMkLst>
        <pc:spChg chg="mod">
          <ac:chgData name="John Oakes" userId="1a36f0057432ea1f" providerId="LiveId" clId="{47381711-A8C6-487F-B478-F1510AC8C65D}" dt="2026-09-13T14:35:21.894" v="3384" actId="113"/>
          <ac:spMkLst>
            <pc:docMk/>
            <pc:sldMk cId="0" sldId="1351"/>
            <ac:spMk id="180" creationId="{00000000-0000-0000-0000-000000000000}"/>
          </ac:spMkLst>
        </pc:spChg>
      </pc:sldChg>
      <pc:sldChg chg="modSp add del mod">
        <pc:chgData name="John Oakes" userId="1a36f0057432ea1f" providerId="LiveId" clId="{47381711-A8C6-487F-B478-F1510AC8C65D}" dt="2026-09-13T23:12:21.418" v="3540" actId="47"/>
        <pc:sldMkLst>
          <pc:docMk/>
          <pc:sldMk cId="0" sldId="1352"/>
        </pc:sldMkLst>
        <pc:spChg chg="mod">
          <ac:chgData name="John Oakes" userId="1a36f0057432ea1f" providerId="LiveId" clId="{47381711-A8C6-487F-B478-F1510AC8C65D}" dt="2026-09-13T14:35:27.155" v="3385" actId="113"/>
          <ac:spMkLst>
            <pc:docMk/>
            <pc:sldMk cId="0" sldId="1352"/>
            <ac:spMk id="185" creationId="{00000000-0000-0000-0000-000000000000}"/>
          </ac:spMkLst>
        </pc:spChg>
      </pc:sldChg>
      <pc:sldChg chg="modSp add del mod">
        <pc:chgData name="John Oakes" userId="1a36f0057432ea1f" providerId="LiveId" clId="{47381711-A8C6-487F-B478-F1510AC8C65D}" dt="2026-09-13T23:12:21.418" v="3540" actId="47"/>
        <pc:sldMkLst>
          <pc:docMk/>
          <pc:sldMk cId="0" sldId="1353"/>
        </pc:sldMkLst>
        <pc:spChg chg="mod">
          <ac:chgData name="John Oakes" userId="1a36f0057432ea1f" providerId="LiveId" clId="{47381711-A8C6-487F-B478-F1510AC8C65D}" dt="2026-09-13T14:35:32.398" v="3386" actId="113"/>
          <ac:spMkLst>
            <pc:docMk/>
            <pc:sldMk cId="0" sldId="1353"/>
            <ac:spMk id="190" creationId="{00000000-0000-0000-0000-000000000000}"/>
          </ac:spMkLst>
        </pc:spChg>
      </pc:sldChg>
      <pc:sldMasterChg chg="del delSldLayout">
        <pc:chgData name="John Oakes" userId="1a36f0057432ea1f" providerId="LiveId" clId="{47381711-A8C6-487F-B478-F1510AC8C65D}" dt="2026-09-13T23:12:21.418" v="3540" actId="47"/>
        <pc:sldMasterMkLst>
          <pc:docMk/>
          <pc:sldMasterMk cId="100929004" sldId="2147483708"/>
        </pc:sldMasterMkLst>
        <pc:sldLayoutChg chg="del">
          <pc:chgData name="John Oakes" userId="1a36f0057432ea1f" providerId="LiveId" clId="{47381711-A8C6-487F-B478-F1510AC8C65D}" dt="2026-09-13T23:12:21.418" v="3540" actId="47"/>
          <pc:sldLayoutMkLst>
            <pc:docMk/>
            <pc:sldMasterMk cId="100929004" sldId="2147483708"/>
            <pc:sldLayoutMk cId="1307295456" sldId="2147483709"/>
          </pc:sldLayoutMkLst>
        </pc:sldLayoutChg>
        <pc:sldLayoutChg chg="del">
          <pc:chgData name="John Oakes" userId="1a36f0057432ea1f" providerId="LiveId" clId="{47381711-A8C6-487F-B478-F1510AC8C65D}" dt="2026-09-13T23:12:21.418" v="3540" actId="47"/>
          <pc:sldLayoutMkLst>
            <pc:docMk/>
            <pc:sldMasterMk cId="100929004" sldId="2147483708"/>
            <pc:sldLayoutMk cId="519366172" sldId="2147483710"/>
          </pc:sldLayoutMkLst>
        </pc:sldLayoutChg>
        <pc:sldLayoutChg chg="del">
          <pc:chgData name="John Oakes" userId="1a36f0057432ea1f" providerId="LiveId" clId="{47381711-A8C6-487F-B478-F1510AC8C65D}" dt="2026-09-13T23:12:21.418" v="3540" actId="47"/>
          <pc:sldLayoutMkLst>
            <pc:docMk/>
            <pc:sldMasterMk cId="100929004" sldId="2147483708"/>
            <pc:sldLayoutMk cId="563479748" sldId="2147483711"/>
          </pc:sldLayoutMkLst>
        </pc:sldLayoutChg>
        <pc:sldLayoutChg chg="del">
          <pc:chgData name="John Oakes" userId="1a36f0057432ea1f" providerId="LiveId" clId="{47381711-A8C6-487F-B478-F1510AC8C65D}" dt="2026-09-13T23:12:21.418" v="3540" actId="47"/>
          <pc:sldLayoutMkLst>
            <pc:docMk/>
            <pc:sldMasterMk cId="100929004" sldId="2147483708"/>
            <pc:sldLayoutMk cId="1660668191" sldId="2147483712"/>
          </pc:sldLayoutMkLst>
        </pc:sldLayoutChg>
        <pc:sldLayoutChg chg="del">
          <pc:chgData name="John Oakes" userId="1a36f0057432ea1f" providerId="LiveId" clId="{47381711-A8C6-487F-B478-F1510AC8C65D}" dt="2026-09-13T23:12:21.418" v="3540" actId="47"/>
          <pc:sldLayoutMkLst>
            <pc:docMk/>
            <pc:sldMasterMk cId="100929004" sldId="2147483708"/>
            <pc:sldLayoutMk cId="1257333605" sldId="2147483713"/>
          </pc:sldLayoutMkLst>
        </pc:sldLayoutChg>
        <pc:sldLayoutChg chg="del">
          <pc:chgData name="John Oakes" userId="1a36f0057432ea1f" providerId="LiveId" clId="{47381711-A8C6-487F-B478-F1510AC8C65D}" dt="2026-09-13T23:12:21.418" v="3540" actId="47"/>
          <pc:sldLayoutMkLst>
            <pc:docMk/>
            <pc:sldMasterMk cId="100929004" sldId="2147483708"/>
            <pc:sldLayoutMk cId="634962691" sldId="2147483714"/>
          </pc:sldLayoutMkLst>
        </pc:sldLayoutChg>
        <pc:sldLayoutChg chg="del">
          <pc:chgData name="John Oakes" userId="1a36f0057432ea1f" providerId="LiveId" clId="{47381711-A8C6-487F-B478-F1510AC8C65D}" dt="2026-09-13T23:12:21.418" v="3540" actId="47"/>
          <pc:sldLayoutMkLst>
            <pc:docMk/>
            <pc:sldMasterMk cId="100929004" sldId="2147483708"/>
            <pc:sldLayoutMk cId="176004877" sldId="2147483715"/>
          </pc:sldLayoutMkLst>
        </pc:sldLayoutChg>
        <pc:sldLayoutChg chg="del">
          <pc:chgData name="John Oakes" userId="1a36f0057432ea1f" providerId="LiveId" clId="{47381711-A8C6-487F-B478-F1510AC8C65D}" dt="2026-09-13T23:12:21.418" v="3540" actId="47"/>
          <pc:sldLayoutMkLst>
            <pc:docMk/>
            <pc:sldMasterMk cId="100929004" sldId="2147483708"/>
            <pc:sldLayoutMk cId="1856976369" sldId="2147483716"/>
          </pc:sldLayoutMkLst>
        </pc:sldLayoutChg>
        <pc:sldLayoutChg chg="del">
          <pc:chgData name="John Oakes" userId="1a36f0057432ea1f" providerId="LiveId" clId="{47381711-A8C6-487F-B478-F1510AC8C65D}" dt="2026-09-13T23:12:21.418" v="3540" actId="47"/>
          <pc:sldLayoutMkLst>
            <pc:docMk/>
            <pc:sldMasterMk cId="100929004" sldId="2147483708"/>
            <pc:sldLayoutMk cId="182679995" sldId="2147483717"/>
          </pc:sldLayoutMkLst>
        </pc:sldLayoutChg>
        <pc:sldLayoutChg chg="del">
          <pc:chgData name="John Oakes" userId="1a36f0057432ea1f" providerId="LiveId" clId="{47381711-A8C6-487F-B478-F1510AC8C65D}" dt="2026-09-13T23:12:21.418" v="3540" actId="47"/>
          <pc:sldLayoutMkLst>
            <pc:docMk/>
            <pc:sldMasterMk cId="100929004" sldId="2147483708"/>
            <pc:sldLayoutMk cId="4004800204" sldId="2147483718"/>
          </pc:sldLayoutMkLst>
        </pc:sldLayoutChg>
        <pc:sldLayoutChg chg="del">
          <pc:chgData name="John Oakes" userId="1a36f0057432ea1f" providerId="LiveId" clId="{47381711-A8C6-487F-B478-F1510AC8C65D}" dt="2026-09-13T23:12:21.418" v="3540" actId="47"/>
          <pc:sldLayoutMkLst>
            <pc:docMk/>
            <pc:sldMasterMk cId="100929004" sldId="2147483708"/>
            <pc:sldLayoutMk cId="332330183" sldId="2147483719"/>
          </pc:sldLayoutMkLst>
        </pc:sldLayoutChg>
      </pc:sldMasterChg>
      <pc:sldMasterChg chg="del delSldLayout">
        <pc:chgData name="John Oakes" userId="1a36f0057432ea1f" providerId="LiveId" clId="{47381711-A8C6-487F-B478-F1510AC8C65D}" dt="2026-09-13T00:11:12.419" v="2965" actId="47"/>
        <pc:sldMasterMkLst>
          <pc:docMk/>
          <pc:sldMasterMk cId="747860386" sldId="2147483720"/>
        </pc:sldMasterMkLst>
        <pc:sldLayoutChg chg="del">
          <pc:chgData name="John Oakes" userId="1a36f0057432ea1f" providerId="LiveId" clId="{47381711-A8C6-487F-B478-F1510AC8C65D}" dt="2026-09-13T00:11:12.419" v="2965" actId="47"/>
          <pc:sldLayoutMkLst>
            <pc:docMk/>
            <pc:sldMasterMk cId="747860386" sldId="2147483720"/>
            <pc:sldLayoutMk cId="1635727007" sldId="2147483721"/>
          </pc:sldLayoutMkLst>
        </pc:sldLayoutChg>
        <pc:sldLayoutChg chg="del">
          <pc:chgData name="John Oakes" userId="1a36f0057432ea1f" providerId="LiveId" clId="{47381711-A8C6-487F-B478-F1510AC8C65D}" dt="2026-09-13T00:11:12.419" v="2965" actId="47"/>
          <pc:sldLayoutMkLst>
            <pc:docMk/>
            <pc:sldMasterMk cId="747860386" sldId="2147483720"/>
            <pc:sldLayoutMk cId="3355429534" sldId="2147483722"/>
          </pc:sldLayoutMkLst>
        </pc:sldLayoutChg>
        <pc:sldLayoutChg chg="del">
          <pc:chgData name="John Oakes" userId="1a36f0057432ea1f" providerId="LiveId" clId="{47381711-A8C6-487F-B478-F1510AC8C65D}" dt="2026-09-13T00:11:12.419" v="2965" actId="47"/>
          <pc:sldLayoutMkLst>
            <pc:docMk/>
            <pc:sldMasterMk cId="747860386" sldId="2147483720"/>
            <pc:sldLayoutMk cId="2053992815" sldId="2147483723"/>
          </pc:sldLayoutMkLst>
        </pc:sldLayoutChg>
        <pc:sldLayoutChg chg="del">
          <pc:chgData name="John Oakes" userId="1a36f0057432ea1f" providerId="LiveId" clId="{47381711-A8C6-487F-B478-F1510AC8C65D}" dt="2026-09-13T00:11:12.419" v="2965" actId="47"/>
          <pc:sldLayoutMkLst>
            <pc:docMk/>
            <pc:sldMasterMk cId="747860386" sldId="2147483720"/>
            <pc:sldLayoutMk cId="2306474462" sldId="2147483724"/>
          </pc:sldLayoutMkLst>
        </pc:sldLayoutChg>
        <pc:sldLayoutChg chg="del">
          <pc:chgData name="John Oakes" userId="1a36f0057432ea1f" providerId="LiveId" clId="{47381711-A8C6-487F-B478-F1510AC8C65D}" dt="2026-09-13T00:11:12.419" v="2965" actId="47"/>
          <pc:sldLayoutMkLst>
            <pc:docMk/>
            <pc:sldMasterMk cId="747860386" sldId="2147483720"/>
            <pc:sldLayoutMk cId="1479471153" sldId="2147483725"/>
          </pc:sldLayoutMkLst>
        </pc:sldLayoutChg>
        <pc:sldLayoutChg chg="del">
          <pc:chgData name="John Oakes" userId="1a36f0057432ea1f" providerId="LiveId" clId="{47381711-A8C6-487F-B478-F1510AC8C65D}" dt="2026-09-13T00:11:12.419" v="2965" actId="47"/>
          <pc:sldLayoutMkLst>
            <pc:docMk/>
            <pc:sldMasterMk cId="747860386" sldId="2147483720"/>
            <pc:sldLayoutMk cId="936705990" sldId="2147483726"/>
          </pc:sldLayoutMkLst>
        </pc:sldLayoutChg>
        <pc:sldLayoutChg chg="del">
          <pc:chgData name="John Oakes" userId="1a36f0057432ea1f" providerId="LiveId" clId="{47381711-A8C6-487F-B478-F1510AC8C65D}" dt="2026-09-13T00:11:12.419" v="2965" actId="47"/>
          <pc:sldLayoutMkLst>
            <pc:docMk/>
            <pc:sldMasterMk cId="747860386" sldId="2147483720"/>
            <pc:sldLayoutMk cId="1572227175" sldId="2147483727"/>
          </pc:sldLayoutMkLst>
        </pc:sldLayoutChg>
        <pc:sldLayoutChg chg="del">
          <pc:chgData name="John Oakes" userId="1a36f0057432ea1f" providerId="LiveId" clId="{47381711-A8C6-487F-B478-F1510AC8C65D}" dt="2026-09-13T00:11:12.419" v="2965" actId="47"/>
          <pc:sldLayoutMkLst>
            <pc:docMk/>
            <pc:sldMasterMk cId="747860386" sldId="2147483720"/>
            <pc:sldLayoutMk cId="1371643377" sldId="2147483728"/>
          </pc:sldLayoutMkLst>
        </pc:sldLayoutChg>
        <pc:sldLayoutChg chg="del">
          <pc:chgData name="John Oakes" userId="1a36f0057432ea1f" providerId="LiveId" clId="{47381711-A8C6-487F-B478-F1510AC8C65D}" dt="2026-09-13T00:11:12.419" v="2965" actId="47"/>
          <pc:sldLayoutMkLst>
            <pc:docMk/>
            <pc:sldMasterMk cId="747860386" sldId="2147483720"/>
            <pc:sldLayoutMk cId="2076776373" sldId="2147483729"/>
          </pc:sldLayoutMkLst>
        </pc:sldLayoutChg>
        <pc:sldLayoutChg chg="del">
          <pc:chgData name="John Oakes" userId="1a36f0057432ea1f" providerId="LiveId" clId="{47381711-A8C6-487F-B478-F1510AC8C65D}" dt="2026-09-13T00:11:12.419" v="2965" actId="47"/>
          <pc:sldLayoutMkLst>
            <pc:docMk/>
            <pc:sldMasterMk cId="747860386" sldId="2147483720"/>
            <pc:sldLayoutMk cId="2221048508" sldId="2147483730"/>
          </pc:sldLayoutMkLst>
        </pc:sldLayoutChg>
        <pc:sldLayoutChg chg="del">
          <pc:chgData name="John Oakes" userId="1a36f0057432ea1f" providerId="LiveId" clId="{47381711-A8C6-487F-B478-F1510AC8C65D}" dt="2026-09-13T00:11:12.419" v="2965" actId="47"/>
          <pc:sldLayoutMkLst>
            <pc:docMk/>
            <pc:sldMasterMk cId="747860386" sldId="2147483720"/>
            <pc:sldLayoutMk cId="130567539" sldId="2147483731"/>
          </pc:sldLayoutMkLst>
        </pc:sldLayoutChg>
      </pc:sldMasterChg>
      <pc:sldMasterChg chg="del delSldLayout">
        <pc:chgData name="John Oakes" userId="1a36f0057432ea1f" providerId="LiveId" clId="{47381711-A8C6-487F-B478-F1510AC8C65D}" dt="2026-09-13T23:12:21.418" v="3540" actId="47"/>
        <pc:sldMasterMkLst>
          <pc:docMk/>
          <pc:sldMasterMk cId="4228043528" sldId="2147483732"/>
        </pc:sldMasterMkLst>
        <pc:sldLayoutChg chg="del">
          <pc:chgData name="John Oakes" userId="1a36f0057432ea1f" providerId="LiveId" clId="{47381711-A8C6-487F-B478-F1510AC8C65D}" dt="2026-09-13T23:12:21.418" v="3540" actId="47"/>
          <pc:sldLayoutMkLst>
            <pc:docMk/>
            <pc:sldMasterMk cId="4228043528" sldId="2147483732"/>
            <pc:sldLayoutMk cId="2085463379" sldId="2147483733"/>
          </pc:sldLayoutMkLst>
        </pc:sldLayoutChg>
        <pc:sldLayoutChg chg="del">
          <pc:chgData name="John Oakes" userId="1a36f0057432ea1f" providerId="LiveId" clId="{47381711-A8C6-487F-B478-F1510AC8C65D}" dt="2026-09-13T23:12:21.418" v="3540" actId="47"/>
          <pc:sldLayoutMkLst>
            <pc:docMk/>
            <pc:sldMasterMk cId="4228043528" sldId="2147483732"/>
            <pc:sldLayoutMk cId="2509660085" sldId="2147483734"/>
          </pc:sldLayoutMkLst>
        </pc:sldLayoutChg>
        <pc:sldLayoutChg chg="del">
          <pc:chgData name="John Oakes" userId="1a36f0057432ea1f" providerId="LiveId" clId="{47381711-A8C6-487F-B478-F1510AC8C65D}" dt="2026-09-13T23:12:21.418" v="3540" actId="47"/>
          <pc:sldLayoutMkLst>
            <pc:docMk/>
            <pc:sldMasterMk cId="4228043528" sldId="2147483732"/>
            <pc:sldLayoutMk cId="1309177333" sldId="2147483735"/>
          </pc:sldLayoutMkLst>
        </pc:sldLayoutChg>
        <pc:sldLayoutChg chg="del">
          <pc:chgData name="John Oakes" userId="1a36f0057432ea1f" providerId="LiveId" clId="{47381711-A8C6-487F-B478-F1510AC8C65D}" dt="2026-09-13T23:12:21.418" v="3540" actId="47"/>
          <pc:sldLayoutMkLst>
            <pc:docMk/>
            <pc:sldMasterMk cId="4228043528" sldId="2147483732"/>
            <pc:sldLayoutMk cId="2554839075" sldId="2147483736"/>
          </pc:sldLayoutMkLst>
        </pc:sldLayoutChg>
        <pc:sldLayoutChg chg="del">
          <pc:chgData name="John Oakes" userId="1a36f0057432ea1f" providerId="LiveId" clId="{47381711-A8C6-487F-B478-F1510AC8C65D}" dt="2026-09-13T23:12:21.418" v="3540" actId="47"/>
          <pc:sldLayoutMkLst>
            <pc:docMk/>
            <pc:sldMasterMk cId="4228043528" sldId="2147483732"/>
            <pc:sldLayoutMk cId="3022745408" sldId="2147483737"/>
          </pc:sldLayoutMkLst>
        </pc:sldLayoutChg>
        <pc:sldLayoutChg chg="del">
          <pc:chgData name="John Oakes" userId="1a36f0057432ea1f" providerId="LiveId" clId="{47381711-A8C6-487F-B478-F1510AC8C65D}" dt="2026-09-13T23:12:21.418" v="3540" actId="47"/>
          <pc:sldLayoutMkLst>
            <pc:docMk/>
            <pc:sldMasterMk cId="4228043528" sldId="2147483732"/>
            <pc:sldLayoutMk cId="2367074815" sldId="2147483738"/>
          </pc:sldLayoutMkLst>
        </pc:sldLayoutChg>
        <pc:sldLayoutChg chg="del">
          <pc:chgData name="John Oakes" userId="1a36f0057432ea1f" providerId="LiveId" clId="{47381711-A8C6-487F-B478-F1510AC8C65D}" dt="2026-09-13T23:12:21.418" v="3540" actId="47"/>
          <pc:sldLayoutMkLst>
            <pc:docMk/>
            <pc:sldMasterMk cId="4228043528" sldId="2147483732"/>
            <pc:sldLayoutMk cId="2540939747" sldId="2147483739"/>
          </pc:sldLayoutMkLst>
        </pc:sldLayoutChg>
        <pc:sldLayoutChg chg="del">
          <pc:chgData name="John Oakes" userId="1a36f0057432ea1f" providerId="LiveId" clId="{47381711-A8C6-487F-B478-F1510AC8C65D}" dt="2026-09-13T23:12:21.418" v="3540" actId="47"/>
          <pc:sldLayoutMkLst>
            <pc:docMk/>
            <pc:sldMasterMk cId="4228043528" sldId="2147483732"/>
            <pc:sldLayoutMk cId="2470258325" sldId="2147483740"/>
          </pc:sldLayoutMkLst>
        </pc:sldLayoutChg>
        <pc:sldLayoutChg chg="del">
          <pc:chgData name="John Oakes" userId="1a36f0057432ea1f" providerId="LiveId" clId="{47381711-A8C6-487F-B478-F1510AC8C65D}" dt="2026-09-13T23:12:21.418" v="3540" actId="47"/>
          <pc:sldLayoutMkLst>
            <pc:docMk/>
            <pc:sldMasterMk cId="4228043528" sldId="2147483732"/>
            <pc:sldLayoutMk cId="3286204160" sldId="2147483741"/>
          </pc:sldLayoutMkLst>
        </pc:sldLayoutChg>
        <pc:sldLayoutChg chg="del">
          <pc:chgData name="John Oakes" userId="1a36f0057432ea1f" providerId="LiveId" clId="{47381711-A8C6-487F-B478-F1510AC8C65D}" dt="2026-09-13T23:12:21.418" v="3540" actId="47"/>
          <pc:sldLayoutMkLst>
            <pc:docMk/>
            <pc:sldMasterMk cId="4228043528" sldId="2147483732"/>
            <pc:sldLayoutMk cId="1284050725" sldId="2147483742"/>
          </pc:sldLayoutMkLst>
        </pc:sldLayoutChg>
        <pc:sldLayoutChg chg="del">
          <pc:chgData name="John Oakes" userId="1a36f0057432ea1f" providerId="LiveId" clId="{47381711-A8C6-487F-B478-F1510AC8C65D}" dt="2026-09-13T23:12:21.418" v="3540" actId="47"/>
          <pc:sldLayoutMkLst>
            <pc:docMk/>
            <pc:sldMasterMk cId="4228043528" sldId="2147483732"/>
            <pc:sldLayoutMk cId="1045471629" sldId="2147483743"/>
          </pc:sldLayoutMkLst>
        </pc:sldLayoutChg>
      </pc:sldMasterChg>
      <pc:sldMasterChg chg="del delSldLayout">
        <pc:chgData name="John Oakes" userId="1a36f0057432ea1f" providerId="LiveId" clId="{47381711-A8C6-487F-B478-F1510AC8C65D}" dt="2026-09-13T23:12:36.678" v="3541" actId="47"/>
        <pc:sldMasterMkLst>
          <pc:docMk/>
          <pc:sldMasterMk cId="1900078734" sldId="2147483744"/>
        </pc:sldMasterMkLst>
        <pc:sldLayoutChg chg="del">
          <pc:chgData name="John Oakes" userId="1a36f0057432ea1f" providerId="LiveId" clId="{47381711-A8C6-487F-B478-F1510AC8C65D}" dt="2026-09-13T23:12:36.678" v="3541" actId="47"/>
          <pc:sldLayoutMkLst>
            <pc:docMk/>
            <pc:sldMasterMk cId="1900078734" sldId="2147483744"/>
            <pc:sldLayoutMk cId="2251759504" sldId="2147483745"/>
          </pc:sldLayoutMkLst>
        </pc:sldLayoutChg>
        <pc:sldLayoutChg chg="del">
          <pc:chgData name="John Oakes" userId="1a36f0057432ea1f" providerId="LiveId" clId="{47381711-A8C6-487F-B478-F1510AC8C65D}" dt="2026-09-13T23:12:36.678" v="3541" actId="47"/>
          <pc:sldLayoutMkLst>
            <pc:docMk/>
            <pc:sldMasterMk cId="1900078734" sldId="2147483744"/>
            <pc:sldLayoutMk cId="2810498507" sldId="2147483746"/>
          </pc:sldLayoutMkLst>
        </pc:sldLayoutChg>
        <pc:sldLayoutChg chg="del">
          <pc:chgData name="John Oakes" userId="1a36f0057432ea1f" providerId="LiveId" clId="{47381711-A8C6-487F-B478-F1510AC8C65D}" dt="2026-09-13T23:12:36.678" v="3541" actId="47"/>
          <pc:sldLayoutMkLst>
            <pc:docMk/>
            <pc:sldMasterMk cId="1900078734" sldId="2147483744"/>
            <pc:sldLayoutMk cId="3747079029" sldId="2147483747"/>
          </pc:sldLayoutMkLst>
        </pc:sldLayoutChg>
        <pc:sldLayoutChg chg="del">
          <pc:chgData name="John Oakes" userId="1a36f0057432ea1f" providerId="LiveId" clId="{47381711-A8C6-487F-B478-F1510AC8C65D}" dt="2026-09-13T23:12:36.678" v="3541" actId="47"/>
          <pc:sldLayoutMkLst>
            <pc:docMk/>
            <pc:sldMasterMk cId="1900078734" sldId="2147483744"/>
            <pc:sldLayoutMk cId="371960410" sldId="2147483748"/>
          </pc:sldLayoutMkLst>
        </pc:sldLayoutChg>
        <pc:sldLayoutChg chg="del">
          <pc:chgData name="John Oakes" userId="1a36f0057432ea1f" providerId="LiveId" clId="{47381711-A8C6-487F-B478-F1510AC8C65D}" dt="2026-09-13T23:12:36.678" v="3541" actId="47"/>
          <pc:sldLayoutMkLst>
            <pc:docMk/>
            <pc:sldMasterMk cId="1900078734" sldId="2147483744"/>
            <pc:sldLayoutMk cId="4036205811" sldId="2147483749"/>
          </pc:sldLayoutMkLst>
        </pc:sldLayoutChg>
        <pc:sldLayoutChg chg="del">
          <pc:chgData name="John Oakes" userId="1a36f0057432ea1f" providerId="LiveId" clId="{47381711-A8C6-487F-B478-F1510AC8C65D}" dt="2026-09-13T23:12:36.678" v="3541" actId="47"/>
          <pc:sldLayoutMkLst>
            <pc:docMk/>
            <pc:sldMasterMk cId="1900078734" sldId="2147483744"/>
            <pc:sldLayoutMk cId="3778640868" sldId="2147483750"/>
          </pc:sldLayoutMkLst>
        </pc:sldLayoutChg>
        <pc:sldLayoutChg chg="del">
          <pc:chgData name="John Oakes" userId="1a36f0057432ea1f" providerId="LiveId" clId="{47381711-A8C6-487F-B478-F1510AC8C65D}" dt="2026-09-13T23:12:36.678" v="3541" actId="47"/>
          <pc:sldLayoutMkLst>
            <pc:docMk/>
            <pc:sldMasterMk cId="1900078734" sldId="2147483744"/>
            <pc:sldLayoutMk cId="3778359846" sldId="2147483751"/>
          </pc:sldLayoutMkLst>
        </pc:sldLayoutChg>
        <pc:sldLayoutChg chg="del">
          <pc:chgData name="John Oakes" userId="1a36f0057432ea1f" providerId="LiveId" clId="{47381711-A8C6-487F-B478-F1510AC8C65D}" dt="2026-09-13T23:12:36.678" v="3541" actId="47"/>
          <pc:sldLayoutMkLst>
            <pc:docMk/>
            <pc:sldMasterMk cId="1900078734" sldId="2147483744"/>
            <pc:sldLayoutMk cId="3740176393" sldId="2147483752"/>
          </pc:sldLayoutMkLst>
        </pc:sldLayoutChg>
        <pc:sldLayoutChg chg="del">
          <pc:chgData name="John Oakes" userId="1a36f0057432ea1f" providerId="LiveId" clId="{47381711-A8C6-487F-B478-F1510AC8C65D}" dt="2026-09-13T23:12:36.678" v="3541" actId="47"/>
          <pc:sldLayoutMkLst>
            <pc:docMk/>
            <pc:sldMasterMk cId="1900078734" sldId="2147483744"/>
            <pc:sldLayoutMk cId="442805574" sldId="2147483753"/>
          </pc:sldLayoutMkLst>
        </pc:sldLayoutChg>
        <pc:sldLayoutChg chg="del">
          <pc:chgData name="John Oakes" userId="1a36f0057432ea1f" providerId="LiveId" clId="{47381711-A8C6-487F-B478-F1510AC8C65D}" dt="2026-09-13T23:12:36.678" v="3541" actId="47"/>
          <pc:sldLayoutMkLst>
            <pc:docMk/>
            <pc:sldMasterMk cId="1900078734" sldId="2147483744"/>
            <pc:sldLayoutMk cId="938832608" sldId="2147483754"/>
          </pc:sldLayoutMkLst>
        </pc:sldLayoutChg>
        <pc:sldLayoutChg chg="del">
          <pc:chgData name="John Oakes" userId="1a36f0057432ea1f" providerId="LiveId" clId="{47381711-A8C6-487F-B478-F1510AC8C65D}" dt="2026-09-13T23:12:36.678" v="3541" actId="47"/>
          <pc:sldLayoutMkLst>
            <pc:docMk/>
            <pc:sldMasterMk cId="1900078734" sldId="2147483744"/>
            <pc:sldLayoutMk cId="1494828847" sldId="2147483755"/>
          </pc:sldLayoutMkLst>
        </pc:sldLayoutChg>
      </pc:sldMasterChg>
      <pc:sldMasterChg chg="del delSldLayout">
        <pc:chgData name="John Oakes" userId="1a36f0057432ea1f" providerId="LiveId" clId="{47381711-A8C6-487F-B478-F1510AC8C65D}" dt="2026-09-13T23:12:36.678" v="3541" actId="47"/>
        <pc:sldMasterMkLst>
          <pc:docMk/>
          <pc:sldMasterMk cId="84186791" sldId="2147483756"/>
        </pc:sldMasterMkLst>
        <pc:sldLayoutChg chg="del">
          <pc:chgData name="John Oakes" userId="1a36f0057432ea1f" providerId="LiveId" clId="{47381711-A8C6-487F-B478-F1510AC8C65D}" dt="2026-09-13T23:12:36.678" v="3541" actId="47"/>
          <pc:sldLayoutMkLst>
            <pc:docMk/>
            <pc:sldMasterMk cId="84186791" sldId="2147483756"/>
            <pc:sldLayoutMk cId="3815506772" sldId="2147483757"/>
          </pc:sldLayoutMkLst>
        </pc:sldLayoutChg>
        <pc:sldLayoutChg chg="del">
          <pc:chgData name="John Oakes" userId="1a36f0057432ea1f" providerId="LiveId" clId="{47381711-A8C6-487F-B478-F1510AC8C65D}" dt="2026-09-13T23:12:36.678" v="3541" actId="47"/>
          <pc:sldLayoutMkLst>
            <pc:docMk/>
            <pc:sldMasterMk cId="84186791" sldId="2147483756"/>
            <pc:sldLayoutMk cId="3860355321" sldId="2147483758"/>
          </pc:sldLayoutMkLst>
        </pc:sldLayoutChg>
        <pc:sldLayoutChg chg="del">
          <pc:chgData name="John Oakes" userId="1a36f0057432ea1f" providerId="LiveId" clId="{47381711-A8C6-487F-B478-F1510AC8C65D}" dt="2026-09-13T23:12:21.418" v="3540" actId="47"/>
          <pc:sldLayoutMkLst>
            <pc:docMk/>
            <pc:sldMasterMk cId="84186791" sldId="2147483756"/>
            <pc:sldLayoutMk cId="1781621376" sldId="2147483759"/>
          </pc:sldLayoutMkLst>
        </pc:sldLayoutChg>
        <pc:sldLayoutChg chg="del">
          <pc:chgData name="John Oakes" userId="1a36f0057432ea1f" providerId="LiveId" clId="{47381711-A8C6-487F-B478-F1510AC8C65D}" dt="2026-09-13T23:12:36.678" v="3541" actId="47"/>
          <pc:sldLayoutMkLst>
            <pc:docMk/>
            <pc:sldMasterMk cId="84186791" sldId="2147483756"/>
            <pc:sldLayoutMk cId="3371519219" sldId="2147483760"/>
          </pc:sldLayoutMkLst>
        </pc:sldLayoutChg>
        <pc:sldLayoutChg chg="del">
          <pc:chgData name="John Oakes" userId="1a36f0057432ea1f" providerId="LiveId" clId="{47381711-A8C6-487F-B478-F1510AC8C65D}" dt="2026-09-13T23:12:36.678" v="3541" actId="47"/>
          <pc:sldLayoutMkLst>
            <pc:docMk/>
            <pc:sldMasterMk cId="84186791" sldId="2147483756"/>
            <pc:sldLayoutMk cId="1798121680" sldId="2147483761"/>
          </pc:sldLayoutMkLst>
        </pc:sldLayoutChg>
        <pc:sldLayoutChg chg="del">
          <pc:chgData name="John Oakes" userId="1a36f0057432ea1f" providerId="LiveId" clId="{47381711-A8C6-487F-B478-F1510AC8C65D}" dt="2026-09-13T23:12:36.678" v="3541" actId="47"/>
          <pc:sldLayoutMkLst>
            <pc:docMk/>
            <pc:sldMasterMk cId="84186791" sldId="2147483756"/>
            <pc:sldLayoutMk cId="2058047413" sldId="2147483762"/>
          </pc:sldLayoutMkLst>
        </pc:sldLayoutChg>
        <pc:sldLayoutChg chg="del">
          <pc:chgData name="John Oakes" userId="1a36f0057432ea1f" providerId="LiveId" clId="{47381711-A8C6-487F-B478-F1510AC8C65D}" dt="2026-09-13T23:12:36.678" v="3541" actId="47"/>
          <pc:sldLayoutMkLst>
            <pc:docMk/>
            <pc:sldMasterMk cId="84186791" sldId="2147483756"/>
            <pc:sldLayoutMk cId="733527997" sldId="2147483763"/>
          </pc:sldLayoutMkLst>
        </pc:sldLayoutChg>
        <pc:sldLayoutChg chg="del">
          <pc:chgData name="John Oakes" userId="1a36f0057432ea1f" providerId="LiveId" clId="{47381711-A8C6-487F-B478-F1510AC8C65D}" dt="2026-09-13T23:12:36.678" v="3541" actId="47"/>
          <pc:sldLayoutMkLst>
            <pc:docMk/>
            <pc:sldMasterMk cId="84186791" sldId="2147483756"/>
            <pc:sldLayoutMk cId="623426413" sldId="2147483764"/>
          </pc:sldLayoutMkLst>
        </pc:sldLayoutChg>
        <pc:sldLayoutChg chg="del">
          <pc:chgData name="John Oakes" userId="1a36f0057432ea1f" providerId="LiveId" clId="{47381711-A8C6-487F-B478-F1510AC8C65D}" dt="2026-09-13T23:12:36.678" v="3541" actId="47"/>
          <pc:sldLayoutMkLst>
            <pc:docMk/>
            <pc:sldMasterMk cId="84186791" sldId="2147483756"/>
            <pc:sldLayoutMk cId="375078732" sldId="2147483765"/>
          </pc:sldLayoutMkLst>
        </pc:sldLayoutChg>
        <pc:sldLayoutChg chg="del">
          <pc:chgData name="John Oakes" userId="1a36f0057432ea1f" providerId="LiveId" clId="{47381711-A8C6-487F-B478-F1510AC8C65D}" dt="2026-09-13T23:12:36.678" v="3541" actId="47"/>
          <pc:sldLayoutMkLst>
            <pc:docMk/>
            <pc:sldMasterMk cId="84186791" sldId="2147483756"/>
            <pc:sldLayoutMk cId="789492176" sldId="2147483766"/>
          </pc:sldLayoutMkLst>
        </pc:sldLayoutChg>
        <pc:sldLayoutChg chg="del">
          <pc:chgData name="John Oakes" userId="1a36f0057432ea1f" providerId="LiveId" clId="{47381711-A8C6-487F-B478-F1510AC8C65D}" dt="2026-09-13T23:12:36.678" v="3541" actId="47"/>
          <pc:sldLayoutMkLst>
            <pc:docMk/>
            <pc:sldMasterMk cId="84186791" sldId="2147483756"/>
            <pc:sldLayoutMk cId="181406878" sldId="2147483767"/>
          </pc:sldLayoutMkLst>
        </pc:sldLayoutChg>
      </pc:sldMasterChg>
      <pc:sldMasterChg chg="del delSldLayout">
        <pc:chgData name="John Oakes" userId="1a36f0057432ea1f" providerId="LiveId" clId="{47381711-A8C6-487F-B478-F1510AC8C65D}" dt="2026-09-13T14:36:25.705" v="3388" actId="47"/>
        <pc:sldMasterMkLst>
          <pc:docMk/>
          <pc:sldMasterMk cId="322917989" sldId="2147483768"/>
        </pc:sldMasterMkLst>
        <pc:sldLayoutChg chg="del">
          <pc:chgData name="John Oakes" userId="1a36f0057432ea1f" providerId="LiveId" clId="{47381711-A8C6-487F-B478-F1510AC8C65D}" dt="2026-09-13T14:36:25.705" v="3388" actId="47"/>
          <pc:sldLayoutMkLst>
            <pc:docMk/>
            <pc:sldMasterMk cId="322917989" sldId="2147483768"/>
            <pc:sldLayoutMk cId="3721952523" sldId="2147483769"/>
          </pc:sldLayoutMkLst>
        </pc:sldLayoutChg>
        <pc:sldLayoutChg chg="del">
          <pc:chgData name="John Oakes" userId="1a36f0057432ea1f" providerId="LiveId" clId="{47381711-A8C6-487F-B478-F1510AC8C65D}" dt="2026-09-13T14:36:25.705" v="3388" actId="47"/>
          <pc:sldLayoutMkLst>
            <pc:docMk/>
            <pc:sldMasterMk cId="322917989" sldId="2147483768"/>
            <pc:sldLayoutMk cId="3294169175" sldId="2147483770"/>
          </pc:sldLayoutMkLst>
        </pc:sldLayoutChg>
        <pc:sldLayoutChg chg="del">
          <pc:chgData name="John Oakes" userId="1a36f0057432ea1f" providerId="LiveId" clId="{47381711-A8C6-487F-B478-F1510AC8C65D}" dt="2026-09-13T14:36:25.705" v="3388" actId="47"/>
          <pc:sldLayoutMkLst>
            <pc:docMk/>
            <pc:sldMasterMk cId="322917989" sldId="2147483768"/>
            <pc:sldLayoutMk cId="3629693363" sldId="2147483771"/>
          </pc:sldLayoutMkLst>
        </pc:sldLayoutChg>
        <pc:sldLayoutChg chg="del">
          <pc:chgData name="John Oakes" userId="1a36f0057432ea1f" providerId="LiveId" clId="{47381711-A8C6-487F-B478-F1510AC8C65D}" dt="2026-09-13T14:36:25.705" v="3388" actId="47"/>
          <pc:sldLayoutMkLst>
            <pc:docMk/>
            <pc:sldMasterMk cId="322917989" sldId="2147483768"/>
            <pc:sldLayoutMk cId="2235531712" sldId="2147483772"/>
          </pc:sldLayoutMkLst>
        </pc:sldLayoutChg>
        <pc:sldLayoutChg chg="del">
          <pc:chgData name="John Oakes" userId="1a36f0057432ea1f" providerId="LiveId" clId="{47381711-A8C6-487F-B478-F1510AC8C65D}" dt="2026-09-13T14:36:25.705" v="3388" actId="47"/>
          <pc:sldLayoutMkLst>
            <pc:docMk/>
            <pc:sldMasterMk cId="322917989" sldId="2147483768"/>
            <pc:sldLayoutMk cId="3090478746" sldId="2147483773"/>
          </pc:sldLayoutMkLst>
        </pc:sldLayoutChg>
        <pc:sldLayoutChg chg="del">
          <pc:chgData name="John Oakes" userId="1a36f0057432ea1f" providerId="LiveId" clId="{47381711-A8C6-487F-B478-F1510AC8C65D}" dt="2026-09-13T14:36:25.705" v="3388" actId="47"/>
          <pc:sldLayoutMkLst>
            <pc:docMk/>
            <pc:sldMasterMk cId="322917989" sldId="2147483768"/>
            <pc:sldLayoutMk cId="4196776367" sldId="2147483774"/>
          </pc:sldLayoutMkLst>
        </pc:sldLayoutChg>
        <pc:sldLayoutChg chg="del">
          <pc:chgData name="John Oakes" userId="1a36f0057432ea1f" providerId="LiveId" clId="{47381711-A8C6-487F-B478-F1510AC8C65D}" dt="2026-09-13T14:36:25.705" v="3388" actId="47"/>
          <pc:sldLayoutMkLst>
            <pc:docMk/>
            <pc:sldMasterMk cId="322917989" sldId="2147483768"/>
            <pc:sldLayoutMk cId="4280023962" sldId="2147483775"/>
          </pc:sldLayoutMkLst>
        </pc:sldLayoutChg>
        <pc:sldLayoutChg chg="del">
          <pc:chgData name="John Oakes" userId="1a36f0057432ea1f" providerId="LiveId" clId="{47381711-A8C6-487F-B478-F1510AC8C65D}" dt="2026-09-13T14:36:25.705" v="3388" actId="47"/>
          <pc:sldLayoutMkLst>
            <pc:docMk/>
            <pc:sldMasterMk cId="322917989" sldId="2147483768"/>
            <pc:sldLayoutMk cId="1690255587" sldId="2147483776"/>
          </pc:sldLayoutMkLst>
        </pc:sldLayoutChg>
        <pc:sldLayoutChg chg="del">
          <pc:chgData name="John Oakes" userId="1a36f0057432ea1f" providerId="LiveId" clId="{47381711-A8C6-487F-B478-F1510AC8C65D}" dt="2026-09-13T14:36:25.705" v="3388" actId="47"/>
          <pc:sldLayoutMkLst>
            <pc:docMk/>
            <pc:sldMasterMk cId="322917989" sldId="2147483768"/>
            <pc:sldLayoutMk cId="1433659358" sldId="2147483777"/>
          </pc:sldLayoutMkLst>
        </pc:sldLayoutChg>
        <pc:sldLayoutChg chg="del">
          <pc:chgData name="John Oakes" userId="1a36f0057432ea1f" providerId="LiveId" clId="{47381711-A8C6-487F-B478-F1510AC8C65D}" dt="2026-09-13T14:36:25.705" v="3388" actId="47"/>
          <pc:sldLayoutMkLst>
            <pc:docMk/>
            <pc:sldMasterMk cId="322917989" sldId="2147483768"/>
            <pc:sldLayoutMk cId="875706946" sldId="2147483778"/>
          </pc:sldLayoutMkLst>
        </pc:sldLayoutChg>
        <pc:sldLayoutChg chg="del">
          <pc:chgData name="John Oakes" userId="1a36f0057432ea1f" providerId="LiveId" clId="{47381711-A8C6-487F-B478-F1510AC8C65D}" dt="2026-09-13T14:36:25.705" v="3388" actId="47"/>
          <pc:sldLayoutMkLst>
            <pc:docMk/>
            <pc:sldMasterMk cId="322917989" sldId="2147483768"/>
            <pc:sldLayoutMk cId="1368776851" sldId="2147483779"/>
          </pc:sldLayoutMkLst>
        </pc:sldLayoutChg>
      </pc:sldMasterChg>
      <pc:sldMasterChg chg="del delSldLayout">
        <pc:chgData name="John Oakes" userId="1a36f0057432ea1f" providerId="LiveId" clId="{47381711-A8C6-487F-B478-F1510AC8C65D}" dt="2026-09-13T23:12:36.678" v="3541" actId="47"/>
        <pc:sldMasterMkLst>
          <pc:docMk/>
          <pc:sldMasterMk cId="3735109286" sldId="2147483768"/>
        </pc:sldMasterMkLst>
        <pc:sldLayoutChg chg="del">
          <pc:chgData name="John Oakes" userId="1a36f0057432ea1f" providerId="LiveId" clId="{47381711-A8C6-487F-B478-F1510AC8C65D}" dt="2026-09-13T23:12:36.678" v="3541" actId="47"/>
          <pc:sldLayoutMkLst>
            <pc:docMk/>
            <pc:sldMasterMk cId="3735109286" sldId="2147483768"/>
            <pc:sldLayoutMk cId="3519845175" sldId="2147483769"/>
          </pc:sldLayoutMkLst>
        </pc:sldLayoutChg>
        <pc:sldLayoutChg chg="del">
          <pc:chgData name="John Oakes" userId="1a36f0057432ea1f" providerId="LiveId" clId="{47381711-A8C6-487F-B478-F1510AC8C65D}" dt="2026-09-13T23:12:36.678" v="3541" actId="47"/>
          <pc:sldLayoutMkLst>
            <pc:docMk/>
            <pc:sldMasterMk cId="3735109286" sldId="2147483768"/>
            <pc:sldLayoutMk cId="3306501570" sldId="2147483770"/>
          </pc:sldLayoutMkLst>
        </pc:sldLayoutChg>
        <pc:sldLayoutChg chg="del">
          <pc:chgData name="John Oakes" userId="1a36f0057432ea1f" providerId="LiveId" clId="{47381711-A8C6-487F-B478-F1510AC8C65D}" dt="2026-09-13T23:12:36.678" v="3541" actId="47"/>
          <pc:sldLayoutMkLst>
            <pc:docMk/>
            <pc:sldMasterMk cId="3735109286" sldId="2147483768"/>
            <pc:sldLayoutMk cId="3954425497" sldId="2147483771"/>
          </pc:sldLayoutMkLst>
        </pc:sldLayoutChg>
        <pc:sldLayoutChg chg="del">
          <pc:chgData name="John Oakes" userId="1a36f0057432ea1f" providerId="LiveId" clId="{47381711-A8C6-487F-B478-F1510AC8C65D}" dt="2026-09-13T23:12:36.678" v="3541" actId="47"/>
          <pc:sldLayoutMkLst>
            <pc:docMk/>
            <pc:sldMasterMk cId="3735109286" sldId="2147483768"/>
            <pc:sldLayoutMk cId="3214243436" sldId="2147483772"/>
          </pc:sldLayoutMkLst>
        </pc:sldLayoutChg>
        <pc:sldLayoutChg chg="del">
          <pc:chgData name="John Oakes" userId="1a36f0057432ea1f" providerId="LiveId" clId="{47381711-A8C6-487F-B478-F1510AC8C65D}" dt="2026-09-13T23:12:36.678" v="3541" actId="47"/>
          <pc:sldLayoutMkLst>
            <pc:docMk/>
            <pc:sldMasterMk cId="3735109286" sldId="2147483768"/>
            <pc:sldLayoutMk cId="1320748989" sldId="2147483773"/>
          </pc:sldLayoutMkLst>
        </pc:sldLayoutChg>
        <pc:sldLayoutChg chg="del">
          <pc:chgData name="John Oakes" userId="1a36f0057432ea1f" providerId="LiveId" clId="{47381711-A8C6-487F-B478-F1510AC8C65D}" dt="2026-09-13T23:12:36.678" v="3541" actId="47"/>
          <pc:sldLayoutMkLst>
            <pc:docMk/>
            <pc:sldMasterMk cId="3735109286" sldId="2147483768"/>
            <pc:sldLayoutMk cId="3975998474" sldId="2147483774"/>
          </pc:sldLayoutMkLst>
        </pc:sldLayoutChg>
        <pc:sldLayoutChg chg="del">
          <pc:chgData name="John Oakes" userId="1a36f0057432ea1f" providerId="LiveId" clId="{47381711-A8C6-487F-B478-F1510AC8C65D}" dt="2026-09-13T23:12:36.678" v="3541" actId="47"/>
          <pc:sldLayoutMkLst>
            <pc:docMk/>
            <pc:sldMasterMk cId="3735109286" sldId="2147483768"/>
            <pc:sldLayoutMk cId="1937104658" sldId="2147483775"/>
          </pc:sldLayoutMkLst>
        </pc:sldLayoutChg>
        <pc:sldLayoutChg chg="del">
          <pc:chgData name="John Oakes" userId="1a36f0057432ea1f" providerId="LiveId" clId="{47381711-A8C6-487F-B478-F1510AC8C65D}" dt="2026-09-13T23:12:36.678" v="3541" actId="47"/>
          <pc:sldLayoutMkLst>
            <pc:docMk/>
            <pc:sldMasterMk cId="3735109286" sldId="2147483768"/>
            <pc:sldLayoutMk cId="919346473" sldId="2147483776"/>
          </pc:sldLayoutMkLst>
        </pc:sldLayoutChg>
        <pc:sldLayoutChg chg="del">
          <pc:chgData name="John Oakes" userId="1a36f0057432ea1f" providerId="LiveId" clId="{47381711-A8C6-487F-B478-F1510AC8C65D}" dt="2026-09-13T23:12:36.678" v="3541" actId="47"/>
          <pc:sldLayoutMkLst>
            <pc:docMk/>
            <pc:sldMasterMk cId="3735109286" sldId="2147483768"/>
            <pc:sldLayoutMk cId="2209321248" sldId="2147483777"/>
          </pc:sldLayoutMkLst>
        </pc:sldLayoutChg>
        <pc:sldLayoutChg chg="del">
          <pc:chgData name="John Oakes" userId="1a36f0057432ea1f" providerId="LiveId" clId="{47381711-A8C6-487F-B478-F1510AC8C65D}" dt="2026-09-13T23:12:36.678" v="3541" actId="47"/>
          <pc:sldLayoutMkLst>
            <pc:docMk/>
            <pc:sldMasterMk cId="3735109286" sldId="2147483768"/>
            <pc:sldLayoutMk cId="3984348511" sldId="2147483778"/>
          </pc:sldLayoutMkLst>
        </pc:sldLayoutChg>
        <pc:sldLayoutChg chg="del">
          <pc:chgData name="John Oakes" userId="1a36f0057432ea1f" providerId="LiveId" clId="{47381711-A8C6-487F-B478-F1510AC8C65D}" dt="2026-09-13T23:12:36.678" v="3541" actId="47"/>
          <pc:sldLayoutMkLst>
            <pc:docMk/>
            <pc:sldMasterMk cId="3735109286" sldId="2147483768"/>
            <pc:sldLayoutMk cId="4157677828" sldId="2147483779"/>
          </pc:sldLayoutMkLst>
        </pc:sldLayoutChg>
      </pc:sldMasterChg>
      <pc:sldMasterChg chg="del delSldLayout">
        <pc:chgData name="John Oakes" userId="1a36f0057432ea1f" providerId="LiveId" clId="{47381711-A8C6-487F-B478-F1510AC8C65D}" dt="2026-09-13T23:12:36.678" v="3541" actId="47"/>
        <pc:sldMasterMkLst>
          <pc:docMk/>
          <pc:sldMasterMk cId="2438260281" sldId="2147483780"/>
        </pc:sldMasterMkLst>
        <pc:sldLayoutChg chg="del">
          <pc:chgData name="John Oakes" userId="1a36f0057432ea1f" providerId="LiveId" clId="{47381711-A8C6-487F-B478-F1510AC8C65D}" dt="2026-09-13T23:12:36.678" v="3541" actId="47"/>
          <pc:sldLayoutMkLst>
            <pc:docMk/>
            <pc:sldMasterMk cId="2438260281" sldId="2147483780"/>
            <pc:sldLayoutMk cId="3455657472" sldId="2147483781"/>
          </pc:sldLayoutMkLst>
        </pc:sldLayoutChg>
        <pc:sldLayoutChg chg="del">
          <pc:chgData name="John Oakes" userId="1a36f0057432ea1f" providerId="LiveId" clId="{47381711-A8C6-487F-B478-F1510AC8C65D}" dt="2026-09-13T23:12:36.678" v="3541" actId="47"/>
          <pc:sldLayoutMkLst>
            <pc:docMk/>
            <pc:sldMasterMk cId="2438260281" sldId="2147483780"/>
            <pc:sldLayoutMk cId="2233847199" sldId="2147483782"/>
          </pc:sldLayoutMkLst>
        </pc:sldLayoutChg>
        <pc:sldLayoutChg chg="del">
          <pc:chgData name="John Oakes" userId="1a36f0057432ea1f" providerId="LiveId" clId="{47381711-A8C6-487F-B478-F1510AC8C65D}" dt="2026-09-13T23:12:36.678" v="3541" actId="47"/>
          <pc:sldLayoutMkLst>
            <pc:docMk/>
            <pc:sldMasterMk cId="2438260281" sldId="2147483780"/>
            <pc:sldLayoutMk cId="2184614361" sldId="2147483783"/>
          </pc:sldLayoutMkLst>
        </pc:sldLayoutChg>
        <pc:sldLayoutChg chg="del">
          <pc:chgData name="John Oakes" userId="1a36f0057432ea1f" providerId="LiveId" clId="{47381711-A8C6-487F-B478-F1510AC8C65D}" dt="2026-09-13T23:12:36.678" v="3541" actId="47"/>
          <pc:sldLayoutMkLst>
            <pc:docMk/>
            <pc:sldMasterMk cId="2438260281" sldId="2147483780"/>
            <pc:sldLayoutMk cId="857067337" sldId="2147483784"/>
          </pc:sldLayoutMkLst>
        </pc:sldLayoutChg>
        <pc:sldLayoutChg chg="del">
          <pc:chgData name="John Oakes" userId="1a36f0057432ea1f" providerId="LiveId" clId="{47381711-A8C6-487F-B478-F1510AC8C65D}" dt="2026-09-13T23:12:36.678" v="3541" actId="47"/>
          <pc:sldLayoutMkLst>
            <pc:docMk/>
            <pc:sldMasterMk cId="2438260281" sldId="2147483780"/>
            <pc:sldLayoutMk cId="2705604983" sldId="2147483785"/>
          </pc:sldLayoutMkLst>
        </pc:sldLayoutChg>
        <pc:sldLayoutChg chg="del">
          <pc:chgData name="John Oakes" userId="1a36f0057432ea1f" providerId="LiveId" clId="{47381711-A8C6-487F-B478-F1510AC8C65D}" dt="2026-09-13T23:12:36.678" v="3541" actId="47"/>
          <pc:sldLayoutMkLst>
            <pc:docMk/>
            <pc:sldMasterMk cId="2438260281" sldId="2147483780"/>
            <pc:sldLayoutMk cId="1431107932" sldId="2147483786"/>
          </pc:sldLayoutMkLst>
        </pc:sldLayoutChg>
        <pc:sldLayoutChg chg="del">
          <pc:chgData name="John Oakes" userId="1a36f0057432ea1f" providerId="LiveId" clId="{47381711-A8C6-487F-B478-F1510AC8C65D}" dt="2026-09-13T23:12:36.678" v="3541" actId="47"/>
          <pc:sldLayoutMkLst>
            <pc:docMk/>
            <pc:sldMasterMk cId="2438260281" sldId="2147483780"/>
            <pc:sldLayoutMk cId="1507581412" sldId="2147483787"/>
          </pc:sldLayoutMkLst>
        </pc:sldLayoutChg>
        <pc:sldLayoutChg chg="del">
          <pc:chgData name="John Oakes" userId="1a36f0057432ea1f" providerId="LiveId" clId="{47381711-A8C6-487F-B478-F1510AC8C65D}" dt="2026-09-13T23:12:36.678" v="3541" actId="47"/>
          <pc:sldLayoutMkLst>
            <pc:docMk/>
            <pc:sldMasterMk cId="2438260281" sldId="2147483780"/>
            <pc:sldLayoutMk cId="1141743043" sldId="2147483788"/>
          </pc:sldLayoutMkLst>
        </pc:sldLayoutChg>
        <pc:sldLayoutChg chg="del">
          <pc:chgData name="John Oakes" userId="1a36f0057432ea1f" providerId="LiveId" clId="{47381711-A8C6-487F-B478-F1510AC8C65D}" dt="2026-09-13T23:12:36.678" v="3541" actId="47"/>
          <pc:sldLayoutMkLst>
            <pc:docMk/>
            <pc:sldMasterMk cId="2438260281" sldId="2147483780"/>
            <pc:sldLayoutMk cId="2941118805" sldId="2147483789"/>
          </pc:sldLayoutMkLst>
        </pc:sldLayoutChg>
        <pc:sldLayoutChg chg="del">
          <pc:chgData name="John Oakes" userId="1a36f0057432ea1f" providerId="LiveId" clId="{47381711-A8C6-487F-B478-F1510AC8C65D}" dt="2026-09-13T23:12:36.678" v="3541" actId="47"/>
          <pc:sldLayoutMkLst>
            <pc:docMk/>
            <pc:sldMasterMk cId="2438260281" sldId="2147483780"/>
            <pc:sldLayoutMk cId="1582563392" sldId="2147483790"/>
          </pc:sldLayoutMkLst>
        </pc:sldLayoutChg>
        <pc:sldLayoutChg chg="del">
          <pc:chgData name="John Oakes" userId="1a36f0057432ea1f" providerId="LiveId" clId="{47381711-A8C6-487F-B478-F1510AC8C65D}" dt="2026-09-13T23:12:36.678" v="3541" actId="47"/>
          <pc:sldLayoutMkLst>
            <pc:docMk/>
            <pc:sldMasterMk cId="2438260281" sldId="2147483780"/>
            <pc:sldLayoutMk cId="3046481597" sldId="2147483791"/>
          </pc:sldLayoutMkLst>
        </pc:sldLayoutChg>
      </pc:sldMasterChg>
      <pc:sldMasterChg chg="del delSldLayout">
        <pc:chgData name="John Oakes" userId="1a36f0057432ea1f" providerId="LiveId" clId="{47381711-A8C6-487F-B478-F1510AC8C65D}" dt="2026-09-13T14:36:25.705" v="3388" actId="47"/>
        <pc:sldMasterMkLst>
          <pc:docMk/>
          <pc:sldMasterMk cId="3747441600" sldId="2147483780"/>
        </pc:sldMasterMkLst>
        <pc:sldLayoutChg chg="del">
          <pc:chgData name="John Oakes" userId="1a36f0057432ea1f" providerId="LiveId" clId="{47381711-A8C6-487F-B478-F1510AC8C65D}" dt="2026-09-13T14:36:25.705" v="3388" actId="47"/>
          <pc:sldLayoutMkLst>
            <pc:docMk/>
            <pc:sldMasterMk cId="3747441600" sldId="2147483780"/>
            <pc:sldLayoutMk cId="694815507" sldId="2147483781"/>
          </pc:sldLayoutMkLst>
        </pc:sldLayoutChg>
        <pc:sldLayoutChg chg="del">
          <pc:chgData name="John Oakes" userId="1a36f0057432ea1f" providerId="LiveId" clId="{47381711-A8C6-487F-B478-F1510AC8C65D}" dt="2026-09-13T14:36:25.705" v="3388" actId="47"/>
          <pc:sldLayoutMkLst>
            <pc:docMk/>
            <pc:sldMasterMk cId="3747441600" sldId="2147483780"/>
            <pc:sldLayoutMk cId="2642678814" sldId="2147483782"/>
          </pc:sldLayoutMkLst>
        </pc:sldLayoutChg>
        <pc:sldLayoutChg chg="del">
          <pc:chgData name="John Oakes" userId="1a36f0057432ea1f" providerId="LiveId" clId="{47381711-A8C6-487F-B478-F1510AC8C65D}" dt="2026-09-13T14:36:25.705" v="3388" actId="47"/>
          <pc:sldLayoutMkLst>
            <pc:docMk/>
            <pc:sldMasterMk cId="3747441600" sldId="2147483780"/>
            <pc:sldLayoutMk cId="4170676515" sldId="2147483783"/>
          </pc:sldLayoutMkLst>
        </pc:sldLayoutChg>
        <pc:sldLayoutChg chg="del">
          <pc:chgData name="John Oakes" userId="1a36f0057432ea1f" providerId="LiveId" clId="{47381711-A8C6-487F-B478-F1510AC8C65D}" dt="2026-09-13T14:36:25.705" v="3388" actId="47"/>
          <pc:sldLayoutMkLst>
            <pc:docMk/>
            <pc:sldMasterMk cId="3747441600" sldId="2147483780"/>
            <pc:sldLayoutMk cId="9838465" sldId="2147483784"/>
          </pc:sldLayoutMkLst>
        </pc:sldLayoutChg>
        <pc:sldLayoutChg chg="del">
          <pc:chgData name="John Oakes" userId="1a36f0057432ea1f" providerId="LiveId" clId="{47381711-A8C6-487F-B478-F1510AC8C65D}" dt="2026-09-13T14:36:25.705" v="3388" actId="47"/>
          <pc:sldLayoutMkLst>
            <pc:docMk/>
            <pc:sldMasterMk cId="3747441600" sldId="2147483780"/>
            <pc:sldLayoutMk cId="2271927639" sldId="2147483785"/>
          </pc:sldLayoutMkLst>
        </pc:sldLayoutChg>
        <pc:sldLayoutChg chg="del">
          <pc:chgData name="John Oakes" userId="1a36f0057432ea1f" providerId="LiveId" clId="{47381711-A8C6-487F-B478-F1510AC8C65D}" dt="2026-09-13T14:36:25.705" v="3388" actId="47"/>
          <pc:sldLayoutMkLst>
            <pc:docMk/>
            <pc:sldMasterMk cId="3747441600" sldId="2147483780"/>
            <pc:sldLayoutMk cId="407244762" sldId="2147483786"/>
          </pc:sldLayoutMkLst>
        </pc:sldLayoutChg>
        <pc:sldLayoutChg chg="del">
          <pc:chgData name="John Oakes" userId="1a36f0057432ea1f" providerId="LiveId" clId="{47381711-A8C6-487F-B478-F1510AC8C65D}" dt="2026-09-13T14:36:25.705" v="3388" actId="47"/>
          <pc:sldLayoutMkLst>
            <pc:docMk/>
            <pc:sldMasterMk cId="3747441600" sldId="2147483780"/>
            <pc:sldLayoutMk cId="1916946980" sldId="2147483787"/>
          </pc:sldLayoutMkLst>
        </pc:sldLayoutChg>
        <pc:sldLayoutChg chg="del">
          <pc:chgData name="John Oakes" userId="1a36f0057432ea1f" providerId="LiveId" clId="{47381711-A8C6-487F-B478-F1510AC8C65D}" dt="2026-09-13T14:36:25.705" v="3388" actId="47"/>
          <pc:sldLayoutMkLst>
            <pc:docMk/>
            <pc:sldMasterMk cId="3747441600" sldId="2147483780"/>
            <pc:sldLayoutMk cId="1825687945" sldId="2147483788"/>
          </pc:sldLayoutMkLst>
        </pc:sldLayoutChg>
        <pc:sldLayoutChg chg="del">
          <pc:chgData name="John Oakes" userId="1a36f0057432ea1f" providerId="LiveId" clId="{47381711-A8C6-487F-B478-F1510AC8C65D}" dt="2026-09-13T14:36:25.705" v="3388" actId="47"/>
          <pc:sldLayoutMkLst>
            <pc:docMk/>
            <pc:sldMasterMk cId="3747441600" sldId="2147483780"/>
            <pc:sldLayoutMk cId="145366904" sldId="2147483789"/>
          </pc:sldLayoutMkLst>
        </pc:sldLayoutChg>
        <pc:sldLayoutChg chg="del">
          <pc:chgData name="John Oakes" userId="1a36f0057432ea1f" providerId="LiveId" clId="{47381711-A8C6-487F-B478-F1510AC8C65D}" dt="2026-09-13T14:36:25.705" v="3388" actId="47"/>
          <pc:sldLayoutMkLst>
            <pc:docMk/>
            <pc:sldMasterMk cId="3747441600" sldId="2147483780"/>
            <pc:sldLayoutMk cId="841829554" sldId="2147483790"/>
          </pc:sldLayoutMkLst>
        </pc:sldLayoutChg>
        <pc:sldLayoutChg chg="del">
          <pc:chgData name="John Oakes" userId="1a36f0057432ea1f" providerId="LiveId" clId="{47381711-A8C6-487F-B478-F1510AC8C65D}" dt="2026-09-13T14:36:25.705" v="3388" actId="47"/>
          <pc:sldLayoutMkLst>
            <pc:docMk/>
            <pc:sldMasterMk cId="3747441600" sldId="2147483780"/>
            <pc:sldLayoutMk cId="930759067" sldId="214748379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D2501-19EE-4814-B1C3-4E57B43E2F0D}"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E069F-5873-4C00-BC87-FB8B16F9D96E}" type="slidenum">
              <a:rPr lang="en-US" smtClean="0"/>
              <a:t>‹#›</a:t>
            </a:fld>
            <a:endParaRPr lang="en-US"/>
          </a:p>
        </p:txBody>
      </p:sp>
    </p:spTree>
    <p:extLst>
      <p:ext uri="{BB962C8B-B14F-4D97-AF65-F5344CB8AC3E}">
        <p14:creationId xmlns:p14="http://schemas.microsoft.com/office/powerpoint/2010/main" val="11091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4907947-CDE8-53FE-39B4-5AC04CD20DD4}"/>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DE63E0CF-2526-3182-BAB0-46DE6E9EAE6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8960CE4D-A658-336F-D606-2B35A9BBC95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7" name="Freeform 5">
                <a:extLst>
                  <a:ext uri="{FF2B5EF4-FFF2-40B4-BE49-F238E27FC236}">
                    <a16:creationId xmlns:a16="http://schemas.microsoft.com/office/drawing/2014/main" id="{AA5E53D8-738B-2D15-A172-49BBCC6D56B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8" name="Freeform 6">
                <a:extLst>
                  <a:ext uri="{FF2B5EF4-FFF2-40B4-BE49-F238E27FC236}">
                    <a16:creationId xmlns:a16="http://schemas.microsoft.com/office/drawing/2014/main" id="{BC3CB329-45E0-3B7F-8627-DF25864F99C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9" name="Freeform 7">
                <a:extLst>
                  <a:ext uri="{FF2B5EF4-FFF2-40B4-BE49-F238E27FC236}">
                    <a16:creationId xmlns:a16="http://schemas.microsoft.com/office/drawing/2014/main" id="{DF56716A-F853-87F6-A163-A9D821BD4C7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F5BFC16A-8464-73D0-4163-FCA76F1442C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4" name="Freeform 9">
              <a:extLst>
                <a:ext uri="{FF2B5EF4-FFF2-40B4-BE49-F238E27FC236}">
                  <a16:creationId xmlns:a16="http://schemas.microsoft.com/office/drawing/2014/main" id="{D4C410A4-D48E-4AB8-8184-C7370A1D464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5" name="Freeform 10">
              <a:extLst>
                <a:ext uri="{FF2B5EF4-FFF2-40B4-BE49-F238E27FC236}">
                  <a16:creationId xmlns:a16="http://schemas.microsoft.com/office/drawing/2014/main" id="{B0A4CE8C-C238-9C81-3957-82B1C817A312}"/>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9095A1CC-FD98-FA48-9ED8-DF117198D782}"/>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AC144F47-54C8-CDA3-561A-7CAE5A453116}"/>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48B03DAF-0880-4E12-0356-CF97399767F9}"/>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57CC94A9-75C2-4833-9D0B-48F2DE1F4029}" type="slidenum">
              <a:rPr lang="en-US"/>
              <a:pPr>
                <a:defRPr/>
              </a:pPr>
              <a:t>‹#›</a:t>
            </a:fld>
            <a:endParaRPr lang="en-US"/>
          </a:p>
        </p:txBody>
      </p:sp>
    </p:spTree>
    <p:extLst>
      <p:ext uri="{BB962C8B-B14F-4D97-AF65-F5344CB8AC3E}">
        <p14:creationId xmlns:p14="http://schemas.microsoft.com/office/powerpoint/2010/main" val="46076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5A03623-DFF8-152C-4678-A7F58358FA4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F8B0FA2A-A2FE-D4B1-58F3-A38ECDB1A9E5}"/>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6D2A452-312C-4DA6-993C-648A542D7E92}" type="slidenum">
              <a:rPr lang="en-US"/>
              <a:pPr>
                <a:defRPr/>
              </a:pPr>
              <a:t>‹#›</a:t>
            </a:fld>
            <a:endParaRPr lang="en-US"/>
          </a:p>
        </p:txBody>
      </p:sp>
      <p:sp>
        <p:nvSpPr>
          <p:cNvPr id="6" name="Rectangle 14">
            <a:extLst>
              <a:ext uri="{FF2B5EF4-FFF2-40B4-BE49-F238E27FC236}">
                <a16:creationId xmlns:a16="http://schemas.microsoft.com/office/drawing/2014/main" id="{ECBD5560-3F8D-0B9A-A128-58D1B6044D8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22908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67348735-5410-1294-D249-B3AA0841982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D4071855-E0B2-C367-AC06-2B1F20AC4DB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C47074C-3AAA-462E-AD54-2D457E4C254C}" type="slidenum">
              <a:rPr lang="en-US"/>
              <a:pPr>
                <a:defRPr/>
              </a:pPr>
              <a:t>‹#›</a:t>
            </a:fld>
            <a:endParaRPr lang="en-US"/>
          </a:p>
        </p:txBody>
      </p:sp>
      <p:sp>
        <p:nvSpPr>
          <p:cNvPr id="6" name="Rectangle 14">
            <a:extLst>
              <a:ext uri="{FF2B5EF4-FFF2-40B4-BE49-F238E27FC236}">
                <a16:creationId xmlns:a16="http://schemas.microsoft.com/office/drawing/2014/main" id="{A76CBA4C-996E-5A9F-50B2-A491D31BE79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9862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569DF44F-AFA1-6186-8FB9-816117E32E80}"/>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3E5EDF99-C5B0-27A7-3606-97D7D19458D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2DABC41-1D69-4542-A776-54F9F1743529}" type="slidenum">
              <a:rPr lang="en-US"/>
              <a:pPr>
                <a:defRPr/>
              </a:pPr>
              <a:t>‹#›</a:t>
            </a:fld>
            <a:endParaRPr lang="en-US"/>
          </a:p>
        </p:txBody>
      </p:sp>
      <p:sp>
        <p:nvSpPr>
          <p:cNvPr id="7" name="Rectangle 14">
            <a:extLst>
              <a:ext uri="{FF2B5EF4-FFF2-40B4-BE49-F238E27FC236}">
                <a16:creationId xmlns:a16="http://schemas.microsoft.com/office/drawing/2014/main" id="{91E82100-16EA-9ACF-76B3-AFA06646BEA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30556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D8AE25C0-AEF9-5618-F89E-6B91FB36503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D258D66F-BE04-8351-D3DC-7C03DDF4CE4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4E9F3EC-4892-4AED-B2C9-39D989D62847}" type="slidenum">
              <a:rPr lang="en-US"/>
              <a:pPr>
                <a:defRPr/>
              </a:pPr>
              <a:t>‹#›</a:t>
            </a:fld>
            <a:endParaRPr lang="en-US"/>
          </a:p>
        </p:txBody>
      </p:sp>
      <p:sp>
        <p:nvSpPr>
          <p:cNvPr id="9" name="Rectangle 14">
            <a:extLst>
              <a:ext uri="{FF2B5EF4-FFF2-40B4-BE49-F238E27FC236}">
                <a16:creationId xmlns:a16="http://schemas.microsoft.com/office/drawing/2014/main" id="{49FAA3A5-EF49-3DCF-8175-5947CBC8447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37064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7E2F8190-AFD2-76D1-04A5-04E5B741230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31673006-51CF-1F3B-19F9-FE0CF54F976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844BC2C-D134-4B99-BC9C-8A9ABE177E30}" type="slidenum">
              <a:rPr lang="en-US"/>
              <a:pPr>
                <a:defRPr/>
              </a:pPr>
              <a:t>‹#›</a:t>
            </a:fld>
            <a:endParaRPr lang="en-US"/>
          </a:p>
        </p:txBody>
      </p:sp>
      <p:sp>
        <p:nvSpPr>
          <p:cNvPr id="5" name="Rectangle 14">
            <a:extLst>
              <a:ext uri="{FF2B5EF4-FFF2-40B4-BE49-F238E27FC236}">
                <a16:creationId xmlns:a16="http://schemas.microsoft.com/office/drawing/2014/main" id="{13928AAB-29EF-BED1-1378-65156B42FB9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74334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20573D2-885D-F45F-D370-FEA349D77A5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3A00C2C9-BF77-C3C1-7C5F-722DAB665B5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5B6976E-503A-4C10-B004-A79CF76818B1}" type="slidenum">
              <a:rPr lang="en-US"/>
              <a:pPr>
                <a:defRPr/>
              </a:pPr>
              <a:t>‹#›</a:t>
            </a:fld>
            <a:endParaRPr lang="en-US"/>
          </a:p>
        </p:txBody>
      </p:sp>
      <p:sp>
        <p:nvSpPr>
          <p:cNvPr id="4" name="Rectangle 14">
            <a:extLst>
              <a:ext uri="{FF2B5EF4-FFF2-40B4-BE49-F238E27FC236}">
                <a16:creationId xmlns:a16="http://schemas.microsoft.com/office/drawing/2014/main" id="{E634F46E-14E2-5B2D-6A2F-9CCF3986EC8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8599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DF4416A-3BF5-F424-A8D7-DCCBD6074E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F5429EE1-1848-3E8A-84B6-FCD11D45258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73039A8-B4A0-473B-8F8C-B5CAE2C7D350}" type="slidenum">
              <a:rPr lang="en-US"/>
              <a:pPr>
                <a:defRPr/>
              </a:pPr>
              <a:t>‹#›</a:t>
            </a:fld>
            <a:endParaRPr lang="en-US"/>
          </a:p>
        </p:txBody>
      </p:sp>
      <p:sp>
        <p:nvSpPr>
          <p:cNvPr id="7" name="Rectangle 14">
            <a:extLst>
              <a:ext uri="{FF2B5EF4-FFF2-40B4-BE49-F238E27FC236}">
                <a16:creationId xmlns:a16="http://schemas.microsoft.com/office/drawing/2014/main" id="{212D8D7D-C5B0-7780-2A50-5E5CC3C321BF}"/>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475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80EE39F9-BB5C-BB11-C18C-F2C8044F506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B4105430-D1F4-7B45-ED37-4F06025EDAC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25BACA6-20F1-467E-AE26-5A599221B376}" type="slidenum">
              <a:rPr lang="en-US"/>
              <a:pPr>
                <a:defRPr/>
              </a:pPr>
              <a:t>‹#›</a:t>
            </a:fld>
            <a:endParaRPr lang="en-US"/>
          </a:p>
        </p:txBody>
      </p:sp>
      <p:sp>
        <p:nvSpPr>
          <p:cNvPr id="7" name="Rectangle 14">
            <a:extLst>
              <a:ext uri="{FF2B5EF4-FFF2-40B4-BE49-F238E27FC236}">
                <a16:creationId xmlns:a16="http://schemas.microsoft.com/office/drawing/2014/main" id="{04247B6F-D0FD-76B0-4AC1-77D9378FBAF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58089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3219E723-10E9-AC5A-0B57-17CE3AF37FF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3313019-8633-861F-6399-55A6818D318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44AB8D95-58DA-48A3-9CB7-9485400B73FE}" type="slidenum">
              <a:rPr lang="en-US"/>
              <a:pPr>
                <a:defRPr/>
              </a:pPr>
              <a:t>‹#›</a:t>
            </a:fld>
            <a:endParaRPr lang="en-US"/>
          </a:p>
        </p:txBody>
      </p:sp>
      <p:sp>
        <p:nvSpPr>
          <p:cNvPr id="6" name="Rectangle 14">
            <a:extLst>
              <a:ext uri="{FF2B5EF4-FFF2-40B4-BE49-F238E27FC236}">
                <a16:creationId xmlns:a16="http://schemas.microsoft.com/office/drawing/2014/main" id="{6D03EA7E-AA9E-B99A-1F29-E43E5EDFDDB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55507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A487404-A462-59EF-2E98-A2D21DDDCE2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64E23EBB-2346-B7F2-9131-5C8F25C4AD10}"/>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7D5A7CE-FEEA-43D9-BA9F-AF4596F66E7D}" type="slidenum">
              <a:rPr lang="en-US"/>
              <a:pPr>
                <a:defRPr/>
              </a:pPr>
              <a:t>‹#›</a:t>
            </a:fld>
            <a:endParaRPr lang="en-US"/>
          </a:p>
        </p:txBody>
      </p:sp>
      <p:sp>
        <p:nvSpPr>
          <p:cNvPr id="6" name="Rectangle 14">
            <a:extLst>
              <a:ext uri="{FF2B5EF4-FFF2-40B4-BE49-F238E27FC236}">
                <a16:creationId xmlns:a16="http://schemas.microsoft.com/office/drawing/2014/main" id="{F92A0C33-013D-41F8-9E47-44BF1A16263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3600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C42509-16E0-14E0-45BA-F02307A05D69}"/>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6A3274EB-0277-97F5-D9EC-CF0849AD260A}"/>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EB465805-C197-440E-835B-3662846718D5}" type="slidenum">
              <a:rPr lang="en-US"/>
              <a:pPr>
                <a:defRPr/>
              </a:pPr>
              <a:t>‹#›</a:t>
            </a:fld>
            <a:endParaRPr lang="en-US"/>
          </a:p>
        </p:txBody>
      </p:sp>
      <p:grpSp>
        <p:nvGrpSpPr>
          <p:cNvPr id="7172" name="Group 4">
            <a:extLst>
              <a:ext uri="{FF2B5EF4-FFF2-40B4-BE49-F238E27FC236}">
                <a16:creationId xmlns:a16="http://schemas.microsoft.com/office/drawing/2014/main" id="{9AC2BE50-FA2D-A238-BAD5-180989C0D5DC}"/>
              </a:ext>
            </a:extLst>
          </p:cNvPr>
          <p:cNvGrpSpPr>
            <a:grpSpLocks/>
          </p:cNvGrpSpPr>
          <p:nvPr/>
        </p:nvGrpSpPr>
        <p:grpSpPr bwMode="auto">
          <a:xfrm>
            <a:off x="0" y="0"/>
            <a:ext cx="12187238" cy="6850063"/>
            <a:chOff x="0" y="0"/>
            <a:chExt cx="5758" cy="4315"/>
          </a:xfrm>
        </p:grpSpPr>
        <p:grpSp>
          <p:nvGrpSpPr>
            <p:cNvPr id="7176" name="Group 5">
              <a:extLst>
                <a:ext uri="{FF2B5EF4-FFF2-40B4-BE49-F238E27FC236}">
                  <a16:creationId xmlns:a16="http://schemas.microsoft.com/office/drawing/2014/main" id="{1A287CE7-AB1E-85B8-FBCF-407B1EF4E89C}"/>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28CA634F-93A0-9B02-29D1-910536ABF09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12295" name="Freeform 7">
                <a:extLst>
                  <a:ext uri="{FF2B5EF4-FFF2-40B4-BE49-F238E27FC236}">
                    <a16:creationId xmlns:a16="http://schemas.microsoft.com/office/drawing/2014/main" id="{B28EE21B-648F-92B1-8F12-6E0D8132A5A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12296" name="Freeform 8">
                <a:extLst>
                  <a:ext uri="{FF2B5EF4-FFF2-40B4-BE49-F238E27FC236}">
                    <a16:creationId xmlns:a16="http://schemas.microsoft.com/office/drawing/2014/main" id="{E779726D-2675-9A76-122F-840DA2338BA5}"/>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7182" name="Freeform 9">
                <a:extLst>
                  <a:ext uri="{FF2B5EF4-FFF2-40B4-BE49-F238E27FC236}">
                    <a16:creationId xmlns:a16="http://schemas.microsoft.com/office/drawing/2014/main" id="{3D79A234-5FA2-A85D-2F14-A5722DB5AAD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E6174B9E-8E86-409D-B284-FBB30611827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12299" name="Freeform 11">
              <a:extLst>
                <a:ext uri="{FF2B5EF4-FFF2-40B4-BE49-F238E27FC236}">
                  <a16:creationId xmlns:a16="http://schemas.microsoft.com/office/drawing/2014/main" id="{1F4FEF55-DE29-0379-BDAD-05A10BACA61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7178" name="Freeform 12">
              <a:extLst>
                <a:ext uri="{FF2B5EF4-FFF2-40B4-BE49-F238E27FC236}">
                  <a16:creationId xmlns:a16="http://schemas.microsoft.com/office/drawing/2014/main" id="{FD15C323-4169-7862-CFD0-659113BCD95D}"/>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87139C9A-BD52-42B2-CE35-72E5D480E33F}"/>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29322D61-5B39-D61B-182F-CE64873E308A}"/>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FE3453A1-3570-FF46-9F2B-B0BB6033F9C7}"/>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592200"/>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D7D6-ACAE-4302-A65A-E84D33FA7588}"/>
              </a:ext>
            </a:extLst>
          </p:cNvPr>
          <p:cNvSpPr>
            <a:spLocks noGrp="1"/>
          </p:cNvSpPr>
          <p:nvPr>
            <p:ph type="title"/>
          </p:nvPr>
        </p:nvSpPr>
        <p:spPr>
          <a:xfrm>
            <a:off x="219457" y="557784"/>
            <a:ext cx="4636008" cy="5255186"/>
          </a:xfrm>
        </p:spPr>
        <p:txBody>
          <a:bodyPr/>
          <a:lstStyle/>
          <a:p>
            <a:r>
              <a:rPr lang="en-US" dirty="0"/>
              <a:t>1 Thessalonians IV</a:t>
            </a:r>
            <a:br>
              <a:rPr lang="en-US" dirty="0"/>
            </a:br>
            <a:r>
              <a:rPr lang="en-US" dirty="0"/>
              <a:t>The Coming of the Lord</a:t>
            </a:r>
          </a:p>
        </p:txBody>
      </p:sp>
      <p:sp>
        <p:nvSpPr>
          <p:cNvPr id="3" name="Content Placeholder 2">
            <a:extLst>
              <a:ext uri="{FF2B5EF4-FFF2-40B4-BE49-F238E27FC236}">
                <a16:creationId xmlns:a16="http://schemas.microsoft.com/office/drawing/2014/main" id="{3F9D99AB-0BD2-64F2-9A5D-377BFD4A5F4A}"/>
              </a:ext>
            </a:extLst>
          </p:cNvPr>
          <p:cNvSpPr>
            <a:spLocks noGrp="1"/>
          </p:cNvSpPr>
          <p:nvPr>
            <p:ph idx="1"/>
          </p:nvPr>
        </p:nvSpPr>
        <p:spPr>
          <a:xfrm>
            <a:off x="2220686" y="5312229"/>
            <a:ext cx="1349828" cy="813933"/>
          </a:xfrm>
        </p:spPr>
        <p:txBody>
          <a:bodyPr/>
          <a:lstStyle/>
          <a:p>
            <a:pPr marL="0" indent="0">
              <a:buNone/>
            </a:pPr>
            <a:endParaRPr lang="en-US" sz="3600" b="1" dirty="0"/>
          </a:p>
        </p:txBody>
      </p:sp>
      <p:pic>
        <p:nvPicPr>
          <p:cNvPr id="6" name="Picture 5">
            <a:extLst>
              <a:ext uri="{FF2B5EF4-FFF2-40B4-BE49-F238E27FC236}">
                <a16:creationId xmlns:a16="http://schemas.microsoft.com/office/drawing/2014/main" id="{914ED8A9-45F7-C013-04B3-21F108582FA8}"/>
              </a:ext>
            </a:extLst>
          </p:cNvPr>
          <p:cNvPicPr>
            <a:picLocks noChangeAspect="1"/>
          </p:cNvPicPr>
          <p:nvPr/>
        </p:nvPicPr>
        <p:blipFill>
          <a:blip r:embed="rId2"/>
          <a:stretch>
            <a:fillRect/>
          </a:stretch>
        </p:blipFill>
        <p:spPr>
          <a:xfrm>
            <a:off x="4938448" y="1245919"/>
            <a:ext cx="7253552" cy="4567051"/>
          </a:xfrm>
          <a:prstGeom prst="rect">
            <a:avLst/>
          </a:prstGeom>
        </p:spPr>
      </p:pic>
    </p:spTree>
    <p:extLst>
      <p:ext uri="{BB962C8B-B14F-4D97-AF65-F5344CB8AC3E}">
        <p14:creationId xmlns:p14="http://schemas.microsoft.com/office/powerpoint/2010/main" val="373160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43B7-8DB1-53B2-6BE4-B55E302DAF73}"/>
              </a:ext>
            </a:extLst>
          </p:cNvPr>
          <p:cNvSpPr>
            <a:spLocks noGrp="1"/>
          </p:cNvSpPr>
          <p:nvPr>
            <p:ph type="title"/>
          </p:nvPr>
        </p:nvSpPr>
        <p:spPr>
          <a:xfrm>
            <a:off x="631370" y="274637"/>
            <a:ext cx="10951029" cy="1989591"/>
          </a:xfrm>
        </p:spPr>
        <p:txBody>
          <a:bodyPr/>
          <a:lstStyle/>
          <a:p>
            <a:r>
              <a:rPr lang="en-US" dirty="0"/>
              <a:t>Paul Notices Three Very Good Things In the Church in Thessalonica</a:t>
            </a:r>
          </a:p>
        </p:txBody>
      </p:sp>
      <p:sp>
        <p:nvSpPr>
          <p:cNvPr id="3" name="Content Placeholder 2">
            <a:extLst>
              <a:ext uri="{FF2B5EF4-FFF2-40B4-BE49-F238E27FC236}">
                <a16:creationId xmlns:a16="http://schemas.microsoft.com/office/drawing/2014/main" id="{8F376D7B-0428-FB1B-42F4-48D1DCDDEA13}"/>
              </a:ext>
            </a:extLst>
          </p:cNvPr>
          <p:cNvSpPr>
            <a:spLocks noGrp="1"/>
          </p:cNvSpPr>
          <p:nvPr>
            <p:ph idx="1"/>
          </p:nvPr>
        </p:nvSpPr>
        <p:spPr>
          <a:xfrm>
            <a:off x="2111828" y="2373086"/>
            <a:ext cx="7681395" cy="3753077"/>
          </a:xfrm>
        </p:spPr>
        <p:txBody>
          <a:bodyPr/>
          <a:lstStyle/>
          <a:p>
            <a:pPr marL="0" indent="0">
              <a:buNone/>
            </a:pPr>
            <a:r>
              <a:rPr lang="en-US" sz="3600" b="1" dirty="0"/>
              <a:t>1. Their work produced by faith.</a:t>
            </a:r>
          </a:p>
          <a:p>
            <a:pPr marL="0" indent="0">
              <a:buNone/>
            </a:pPr>
            <a:endParaRPr lang="en-US" sz="1400" b="1" dirty="0"/>
          </a:p>
          <a:p>
            <a:pPr marL="0" indent="0">
              <a:buNone/>
            </a:pPr>
            <a:r>
              <a:rPr lang="en-US" sz="3600" b="1" dirty="0"/>
              <a:t>2. Their </a:t>
            </a:r>
            <a:r>
              <a:rPr lang="en-US" sz="3600" b="1" dirty="0" err="1"/>
              <a:t>laber</a:t>
            </a:r>
            <a:r>
              <a:rPr lang="en-US" sz="3600" b="1" dirty="0"/>
              <a:t> prompted by love.</a:t>
            </a:r>
          </a:p>
          <a:p>
            <a:pPr marL="0" indent="0">
              <a:buNone/>
            </a:pPr>
            <a:endParaRPr lang="en-US" sz="1400" b="1" dirty="0"/>
          </a:p>
          <a:p>
            <a:pPr marL="0" indent="0">
              <a:buNone/>
            </a:pPr>
            <a:r>
              <a:rPr lang="en-US" sz="3600" b="1" dirty="0"/>
              <a:t>3. Their endurance inspired by hope in our Lord Jesus Christ.</a:t>
            </a:r>
          </a:p>
        </p:txBody>
      </p:sp>
    </p:spTree>
    <p:extLst>
      <p:ext uri="{BB962C8B-B14F-4D97-AF65-F5344CB8AC3E}">
        <p14:creationId xmlns:p14="http://schemas.microsoft.com/office/powerpoint/2010/main" val="61380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4BDD-E244-E8BA-734B-6BDE2C452AC7}"/>
              </a:ext>
            </a:extLst>
          </p:cNvPr>
          <p:cNvSpPr>
            <a:spLocks noGrp="1"/>
          </p:cNvSpPr>
          <p:nvPr>
            <p:ph type="title"/>
          </p:nvPr>
        </p:nvSpPr>
        <p:spPr/>
        <p:txBody>
          <a:bodyPr/>
          <a:lstStyle/>
          <a:p>
            <a:r>
              <a:rPr lang="en-US" dirty="0"/>
              <a:t>1 Thess 2:7-12  We Are Family</a:t>
            </a:r>
          </a:p>
        </p:txBody>
      </p:sp>
      <p:sp>
        <p:nvSpPr>
          <p:cNvPr id="3" name="Content Placeholder 2">
            <a:extLst>
              <a:ext uri="{FF2B5EF4-FFF2-40B4-BE49-F238E27FC236}">
                <a16:creationId xmlns:a16="http://schemas.microsoft.com/office/drawing/2014/main" id="{C6DF35E7-55E3-ECA0-4473-68EF56A9C92F}"/>
              </a:ext>
            </a:extLst>
          </p:cNvPr>
          <p:cNvSpPr>
            <a:spLocks noGrp="1"/>
          </p:cNvSpPr>
          <p:nvPr>
            <p:ph idx="1"/>
          </p:nvPr>
        </p:nvSpPr>
        <p:spPr>
          <a:xfrm>
            <a:off x="1524000" y="2057400"/>
            <a:ext cx="10058400" cy="4068763"/>
          </a:xfrm>
        </p:spPr>
        <p:txBody>
          <a:bodyPr/>
          <a:lstStyle/>
          <a:p>
            <a:pPr marL="0" indent="0">
              <a:buNone/>
            </a:pPr>
            <a:r>
              <a:rPr lang="en-US" sz="3600" b="1" dirty="0"/>
              <a:t>We were like children among you.</a:t>
            </a:r>
          </a:p>
          <a:p>
            <a:pPr marL="0" indent="0">
              <a:buNone/>
            </a:pPr>
            <a:endParaRPr lang="en-US" sz="3600" b="1" dirty="0"/>
          </a:p>
          <a:p>
            <a:pPr marL="0" indent="0">
              <a:buNone/>
            </a:pPr>
            <a:r>
              <a:rPr lang="en-US" sz="3600" b="1" dirty="0"/>
              <a:t>We were like a nursing mother among you.</a:t>
            </a:r>
          </a:p>
          <a:p>
            <a:pPr marL="0" indent="0">
              <a:buNone/>
            </a:pPr>
            <a:endParaRPr lang="en-US" sz="3600" b="1" dirty="0"/>
          </a:p>
          <a:p>
            <a:pPr marL="0" indent="0">
              <a:buNone/>
            </a:pPr>
            <a:r>
              <a:rPr lang="en-US" sz="3600" b="1" dirty="0"/>
              <a:t>We were like a father among you.</a:t>
            </a:r>
          </a:p>
        </p:txBody>
      </p:sp>
    </p:spTree>
    <p:extLst>
      <p:ext uri="{BB962C8B-B14F-4D97-AF65-F5344CB8AC3E}">
        <p14:creationId xmlns:p14="http://schemas.microsoft.com/office/powerpoint/2010/main" val="102439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F7A4-14E0-2244-47BF-277988D90F30}"/>
              </a:ext>
            </a:extLst>
          </p:cNvPr>
          <p:cNvSpPr>
            <a:spLocks noGrp="1"/>
          </p:cNvSpPr>
          <p:nvPr>
            <p:ph type="title"/>
          </p:nvPr>
        </p:nvSpPr>
        <p:spPr/>
        <p:txBody>
          <a:bodyPr/>
          <a:lstStyle/>
          <a:p>
            <a:r>
              <a:rPr lang="en-US" dirty="0"/>
              <a:t>1 Thessalonians 2:17-3:5</a:t>
            </a:r>
          </a:p>
        </p:txBody>
      </p:sp>
      <p:sp>
        <p:nvSpPr>
          <p:cNvPr id="3" name="Content Placeholder 2">
            <a:extLst>
              <a:ext uri="{FF2B5EF4-FFF2-40B4-BE49-F238E27FC236}">
                <a16:creationId xmlns:a16="http://schemas.microsoft.com/office/drawing/2014/main" id="{4B97F2F7-A45B-4BCD-0B34-7B8E68A1ED76}"/>
              </a:ext>
            </a:extLst>
          </p:cNvPr>
          <p:cNvSpPr>
            <a:spLocks noGrp="1"/>
          </p:cNvSpPr>
          <p:nvPr>
            <p:ph idx="1"/>
          </p:nvPr>
        </p:nvSpPr>
        <p:spPr>
          <a:xfrm>
            <a:off x="1344168" y="1993392"/>
            <a:ext cx="9756648" cy="4132771"/>
          </a:xfrm>
        </p:spPr>
        <p:txBody>
          <a:bodyPr/>
          <a:lstStyle/>
          <a:p>
            <a:pPr marL="0" indent="0">
              <a:buNone/>
            </a:pPr>
            <a:r>
              <a:rPr lang="en-US" b="1" dirty="0"/>
              <a:t>Paul’s amazing love for the Thessalonians</a:t>
            </a:r>
          </a:p>
          <a:p>
            <a:pPr marL="0" indent="0">
              <a:buNone/>
            </a:pPr>
            <a:r>
              <a:rPr lang="en-US" b="1" dirty="0"/>
              <a:t>Separated like being orphaned.</a:t>
            </a:r>
          </a:p>
          <a:p>
            <a:pPr marL="0" indent="0">
              <a:buNone/>
            </a:pPr>
            <a:r>
              <a:rPr lang="en-US" b="1" dirty="0"/>
              <a:t>Intense longing.</a:t>
            </a:r>
          </a:p>
          <a:p>
            <a:pPr marL="0" indent="0">
              <a:buNone/>
            </a:pPr>
            <a:endParaRPr lang="en-US" b="1" dirty="0"/>
          </a:p>
          <a:p>
            <a:pPr marL="0" indent="0">
              <a:buNone/>
            </a:pPr>
            <a:r>
              <a:rPr lang="en-US" b="1" dirty="0"/>
              <a:t>For what is our hope, our joy, or the crown in which we will glory in the presence of our Lord Jesus when he comes?  Is it not you?  Indeed, you are our glory and joy.</a:t>
            </a:r>
          </a:p>
        </p:txBody>
      </p:sp>
    </p:spTree>
    <p:extLst>
      <p:ext uri="{BB962C8B-B14F-4D97-AF65-F5344CB8AC3E}">
        <p14:creationId xmlns:p14="http://schemas.microsoft.com/office/powerpoint/2010/main" val="165065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94E4D-A98D-B288-6A38-778CF68EAB31}"/>
              </a:ext>
            </a:extLst>
          </p:cNvPr>
          <p:cNvSpPr>
            <a:spLocks noGrp="1"/>
          </p:cNvSpPr>
          <p:nvPr>
            <p:ph type="title"/>
          </p:nvPr>
        </p:nvSpPr>
        <p:spPr/>
        <p:txBody>
          <a:bodyPr/>
          <a:lstStyle/>
          <a:p>
            <a:r>
              <a:rPr lang="en-US" dirty="0"/>
              <a:t>1 Corinthians 4:1-8</a:t>
            </a:r>
          </a:p>
        </p:txBody>
      </p:sp>
      <p:sp>
        <p:nvSpPr>
          <p:cNvPr id="3" name="Content Placeholder 2">
            <a:extLst>
              <a:ext uri="{FF2B5EF4-FFF2-40B4-BE49-F238E27FC236}">
                <a16:creationId xmlns:a16="http://schemas.microsoft.com/office/drawing/2014/main" id="{327DAD33-E7C4-E861-D357-11F52B28B52B}"/>
              </a:ext>
            </a:extLst>
          </p:cNvPr>
          <p:cNvSpPr>
            <a:spLocks noGrp="1"/>
          </p:cNvSpPr>
          <p:nvPr>
            <p:ph idx="1"/>
          </p:nvPr>
        </p:nvSpPr>
        <p:spPr/>
        <p:txBody>
          <a:bodyPr/>
          <a:lstStyle/>
          <a:p>
            <a:pPr marL="0" indent="0">
              <a:buNone/>
            </a:pPr>
            <a:r>
              <a:rPr lang="en-US" b="1" dirty="0"/>
              <a:t>As for the other matters…</a:t>
            </a:r>
          </a:p>
          <a:p>
            <a:pPr marL="0" indent="0">
              <a:buNone/>
            </a:pPr>
            <a:endParaRPr lang="en-US" sz="1000" b="1" dirty="0"/>
          </a:p>
          <a:p>
            <a:pPr marL="0" indent="0">
              <a:buNone/>
            </a:pPr>
            <a:r>
              <a:rPr lang="en-US" b="1" dirty="0"/>
              <a:t>Be sanctified</a:t>
            </a:r>
          </a:p>
          <a:p>
            <a:pPr marL="0" indent="0">
              <a:buNone/>
            </a:pPr>
            <a:endParaRPr lang="en-US" sz="1000" b="1" dirty="0"/>
          </a:p>
          <a:p>
            <a:pPr marL="0" indent="0">
              <a:buNone/>
            </a:pPr>
            <a:r>
              <a:rPr lang="en-US" b="1" dirty="0"/>
              <a:t>Avoid sexual immorality</a:t>
            </a:r>
          </a:p>
          <a:p>
            <a:pPr marL="0" indent="0">
              <a:buNone/>
            </a:pPr>
            <a:endParaRPr lang="en-US" sz="1000" b="1" dirty="0"/>
          </a:p>
          <a:p>
            <a:pPr marL="0" indent="0">
              <a:buNone/>
            </a:pPr>
            <a:r>
              <a:rPr lang="en-US" b="1" dirty="0"/>
              <a:t>[Control your own body    or    Acquire a wife carefully]</a:t>
            </a:r>
          </a:p>
          <a:p>
            <a:pPr marL="0" indent="0">
              <a:buNone/>
            </a:pPr>
            <a:endParaRPr lang="en-US" sz="1000" b="1" dirty="0"/>
          </a:p>
          <a:p>
            <a:pPr marL="0" indent="0">
              <a:buNone/>
            </a:pPr>
            <a:r>
              <a:rPr lang="en-US" b="1" dirty="0"/>
              <a:t>Do not take advantage of a brother or sister (sexually)</a:t>
            </a:r>
          </a:p>
        </p:txBody>
      </p:sp>
    </p:spTree>
    <p:extLst>
      <p:ext uri="{BB962C8B-B14F-4D97-AF65-F5344CB8AC3E}">
        <p14:creationId xmlns:p14="http://schemas.microsoft.com/office/powerpoint/2010/main" val="3596813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E955D-C368-6447-E635-60A704279461}"/>
              </a:ext>
            </a:extLst>
          </p:cNvPr>
          <p:cNvSpPr>
            <a:spLocks noGrp="1"/>
          </p:cNvSpPr>
          <p:nvPr>
            <p:ph type="title"/>
          </p:nvPr>
        </p:nvSpPr>
        <p:spPr/>
        <p:txBody>
          <a:bodyPr/>
          <a:lstStyle/>
          <a:p>
            <a:r>
              <a:rPr lang="en-US" dirty="0"/>
              <a:t>1 Thessalonians 4:9-12</a:t>
            </a:r>
          </a:p>
        </p:txBody>
      </p:sp>
      <p:sp>
        <p:nvSpPr>
          <p:cNvPr id="3" name="Content Placeholder 2">
            <a:extLst>
              <a:ext uri="{FF2B5EF4-FFF2-40B4-BE49-F238E27FC236}">
                <a16:creationId xmlns:a16="http://schemas.microsoft.com/office/drawing/2014/main" id="{3D43BC86-1F2A-F55E-582F-8CECFA1003DC}"/>
              </a:ext>
            </a:extLst>
          </p:cNvPr>
          <p:cNvSpPr>
            <a:spLocks noGrp="1"/>
          </p:cNvSpPr>
          <p:nvPr>
            <p:ph idx="1"/>
          </p:nvPr>
        </p:nvSpPr>
        <p:spPr>
          <a:xfrm>
            <a:off x="609600" y="3063240"/>
            <a:ext cx="2490216" cy="3062923"/>
          </a:xfrm>
        </p:spPr>
        <p:txBody>
          <a:bodyPr/>
          <a:lstStyle/>
          <a:p>
            <a:pPr marL="0" indent="0">
              <a:buNone/>
            </a:pPr>
            <a:r>
              <a:rPr lang="en-US" b="1" dirty="0"/>
              <a:t>Now about brotherly love (</a:t>
            </a:r>
            <a:r>
              <a:rPr lang="en-US" b="1" i="1" dirty="0" err="1"/>
              <a:t>phileo</a:t>
            </a:r>
            <a:r>
              <a:rPr lang="en-US" b="1" dirty="0"/>
              <a:t>)</a:t>
            </a:r>
          </a:p>
          <a:p>
            <a:pPr marL="0" indent="0">
              <a:buNone/>
            </a:pPr>
            <a:endParaRPr lang="en-US" sz="1200" b="1" dirty="0"/>
          </a:p>
          <a:p>
            <a:pPr marL="0" indent="0">
              <a:buNone/>
            </a:pPr>
            <a:endParaRPr lang="en-US" b="1" dirty="0"/>
          </a:p>
        </p:txBody>
      </p:sp>
      <p:pic>
        <p:nvPicPr>
          <p:cNvPr id="9" name="Picture 8">
            <a:extLst>
              <a:ext uri="{FF2B5EF4-FFF2-40B4-BE49-F238E27FC236}">
                <a16:creationId xmlns:a16="http://schemas.microsoft.com/office/drawing/2014/main" id="{3971D443-FA97-2C8D-06FD-BF7BF55E1A4C}"/>
              </a:ext>
            </a:extLst>
          </p:cNvPr>
          <p:cNvPicPr>
            <a:picLocks noChangeAspect="1"/>
          </p:cNvPicPr>
          <p:nvPr/>
        </p:nvPicPr>
        <p:blipFill>
          <a:blip r:embed="rId2"/>
          <a:stretch>
            <a:fillRect/>
          </a:stretch>
        </p:blipFill>
        <p:spPr>
          <a:xfrm>
            <a:off x="3773120" y="1417638"/>
            <a:ext cx="7004911" cy="5255207"/>
          </a:xfrm>
          <a:prstGeom prst="rect">
            <a:avLst/>
          </a:prstGeom>
        </p:spPr>
      </p:pic>
    </p:spTree>
    <p:extLst>
      <p:ext uri="{BB962C8B-B14F-4D97-AF65-F5344CB8AC3E}">
        <p14:creationId xmlns:p14="http://schemas.microsoft.com/office/powerpoint/2010/main" val="1469359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BF675-A449-E87B-8F65-823933FF8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9B0EC-B9FC-1C02-CD56-A6C67B2ACC12}"/>
              </a:ext>
            </a:extLst>
          </p:cNvPr>
          <p:cNvSpPr>
            <a:spLocks noGrp="1"/>
          </p:cNvSpPr>
          <p:nvPr>
            <p:ph type="title"/>
          </p:nvPr>
        </p:nvSpPr>
        <p:spPr/>
        <p:txBody>
          <a:bodyPr/>
          <a:lstStyle/>
          <a:p>
            <a:r>
              <a:rPr lang="en-US" dirty="0"/>
              <a:t>1 Thessalonians 4:9-12</a:t>
            </a:r>
          </a:p>
        </p:txBody>
      </p:sp>
      <p:sp>
        <p:nvSpPr>
          <p:cNvPr id="3" name="Content Placeholder 2">
            <a:extLst>
              <a:ext uri="{FF2B5EF4-FFF2-40B4-BE49-F238E27FC236}">
                <a16:creationId xmlns:a16="http://schemas.microsoft.com/office/drawing/2014/main" id="{E4167F93-C57A-12BC-181F-831CBAA82C0C}"/>
              </a:ext>
            </a:extLst>
          </p:cNvPr>
          <p:cNvSpPr>
            <a:spLocks noGrp="1"/>
          </p:cNvSpPr>
          <p:nvPr>
            <p:ph idx="1"/>
          </p:nvPr>
        </p:nvSpPr>
        <p:spPr>
          <a:xfrm>
            <a:off x="609600" y="1600200"/>
            <a:ext cx="5644896" cy="4525963"/>
          </a:xfrm>
        </p:spPr>
        <p:txBody>
          <a:bodyPr/>
          <a:lstStyle/>
          <a:p>
            <a:pPr marL="0" indent="0">
              <a:buNone/>
            </a:pPr>
            <a:endParaRPr lang="en-US" sz="1200" b="1" dirty="0"/>
          </a:p>
          <a:p>
            <a:pPr marL="0" indent="0">
              <a:buNone/>
            </a:pPr>
            <a:r>
              <a:rPr lang="en-US" b="1" dirty="0"/>
              <a:t>Your ambition?   To lead a quiet life and mind your own business.</a:t>
            </a:r>
          </a:p>
          <a:p>
            <a:pPr marL="0" indent="0">
              <a:buNone/>
            </a:pPr>
            <a:r>
              <a:rPr lang="en-US" b="1" dirty="0"/>
              <a:t>Why???</a:t>
            </a:r>
          </a:p>
          <a:p>
            <a:pPr marL="0" indent="0">
              <a:buNone/>
            </a:pPr>
            <a:r>
              <a:rPr lang="en-US" b="1" dirty="0"/>
              <a:t>So you can win the respect of outsiders</a:t>
            </a:r>
          </a:p>
          <a:p>
            <a:pPr marL="0" indent="0">
              <a:buNone/>
            </a:pPr>
            <a:endParaRPr lang="en-US" b="1" dirty="0"/>
          </a:p>
        </p:txBody>
      </p:sp>
      <p:pic>
        <p:nvPicPr>
          <p:cNvPr id="7" name="Picture 6">
            <a:extLst>
              <a:ext uri="{FF2B5EF4-FFF2-40B4-BE49-F238E27FC236}">
                <a16:creationId xmlns:a16="http://schemas.microsoft.com/office/drawing/2014/main" id="{07D66DA6-429F-98FB-FD50-09EAD6B21508}"/>
              </a:ext>
            </a:extLst>
          </p:cNvPr>
          <p:cNvPicPr>
            <a:picLocks noChangeAspect="1"/>
          </p:cNvPicPr>
          <p:nvPr/>
        </p:nvPicPr>
        <p:blipFill>
          <a:blip r:embed="rId2"/>
          <a:stretch>
            <a:fillRect/>
          </a:stretch>
        </p:blipFill>
        <p:spPr>
          <a:xfrm>
            <a:off x="6536871" y="1600200"/>
            <a:ext cx="5045529" cy="5045529"/>
          </a:xfrm>
          <a:prstGeom prst="rect">
            <a:avLst/>
          </a:prstGeom>
        </p:spPr>
      </p:pic>
    </p:spTree>
    <p:extLst>
      <p:ext uri="{BB962C8B-B14F-4D97-AF65-F5344CB8AC3E}">
        <p14:creationId xmlns:p14="http://schemas.microsoft.com/office/powerpoint/2010/main" val="6329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D9DA-69A9-C9BD-B30C-94F11791E1F6}"/>
              </a:ext>
            </a:extLst>
          </p:cNvPr>
          <p:cNvSpPr>
            <a:spLocks noGrp="1"/>
          </p:cNvSpPr>
          <p:nvPr>
            <p:ph type="title"/>
          </p:nvPr>
        </p:nvSpPr>
        <p:spPr/>
        <p:txBody>
          <a:bodyPr/>
          <a:lstStyle/>
          <a:p>
            <a:r>
              <a:rPr lang="en-US" dirty="0"/>
              <a:t>1 Thessalonians 4:13-18</a:t>
            </a:r>
          </a:p>
        </p:txBody>
      </p:sp>
      <p:sp>
        <p:nvSpPr>
          <p:cNvPr id="3" name="Content Placeholder 2">
            <a:extLst>
              <a:ext uri="{FF2B5EF4-FFF2-40B4-BE49-F238E27FC236}">
                <a16:creationId xmlns:a16="http://schemas.microsoft.com/office/drawing/2014/main" id="{A20EFC68-F615-F7AD-8137-4983AE6119CC}"/>
              </a:ext>
            </a:extLst>
          </p:cNvPr>
          <p:cNvSpPr>
            <a:spLocks noGrp="1"/>
          </p:cNvSpPr>
          <p:nvPr>
            <p:ph idx="1"/>
          </p:nvPr>
        </p:nvSpPr>
        <p:spPr/>
        <p:txBody>
          <a:bodyPr/>
          <a:lstStyle/>
          <a:p>
            <a:pPr marL="0" indent="0">
              <a:buNone/>
            </a:pPr>
            <a:r>
              <a:rPr lang="en-US" b="1" dirty="0"/>
              <a:t>About end-times…</a:t>
            </a:r>
          </a:p>
          <a:p>
            <a:pPr marL="0" indent="0">
              <a:buNone/>
            </a:pPr>
            <a:endParaRPr lang="en-US" b="1" dirty="0"/>
          </a:p>
          <a:p>
            <a:pPr marL="0" indent="0">
              <a:buNone/>
            </a:pPr>
            <a:r>
              <a:rPr lang="en-US" b="1" dirty="0"/>
              <a:t>Their issue?  What about those who have died?  Will they join us in the future resurrection?</a:t>
            </a:r>
          </a:p>
          <a:p>
            <a:pPr marL="0" indent="0">
              <a:buNone/>
            </a:pPr>
            <a:endParaRPr lang="en-US" b="1" dirty="0"/>
          </a:p>
          <a:p>
            <a:pPr marL="0" indent="0">
              <a:buNone/>
            </a:pPr>
            <a:r>
              <a:rPr lang="en-US" b="1" dirty="0"/>
              <a:t>The main point:  v. 18  Encourage one another with these words.</a:t>
            </a:r>
          </a:p>
        </p:txBody>
      </p:sp>
    </p:spTree>
    <p:extLst>
      <p:ext uri="{BB962C8B-B14F-4D97-AF65-F5344CB8AC3E}">
        <p14:creationId xmlns:p14="http://schemas.microsoft.com/office/powerpoint/2010/main" val="1651028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E1B67-8498-9E0C-93D2-DB098138E66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3CF8DF-2857-1E54-70B2-EEBF1A39C794}"/>
              </a:ext>
            </a:extLst>
          </p:cNvPr>
          <p:cNvSpPr>
            <a:spLocks noGrp="1"/>
          </p:cNvSpPr>
          <p:nvPr>
            <p:ph idx="1"/>
          </p:nvPr>
        </p:nvSpPr>
        <p:spPr/>
        <p:txBody>
          <a:bodyPr/>
          <a:lstStyle/>
          <a:p>
            <a:pPr marL="0" indent="0">
              <a:buNone/>
            </a:pPr>
            <a:r>
              <a:rPr lang="en-US" b="1" dirty="0"/>
              <a:t>For them…   Will those who have died be resurrected?</a:t>
            </a:r>
          </a:p>
          <a:p>
            <a:pPr marL="0" indent="0">
              <a:buNone/>
            </a:pPr>
            <a:endParaRPr lang="en-US" sz="1400" b="1" dirty="0"/>
          </a:p>
          <a:p>
            <a:pPr marL="0" indent="0">
              <a:buNone/>
            </a:pPr>
            <a:r>
              <a:rPr lang="en-US" b="1" dirty="0"/>
              <a:t>For us…  What about the Rapture, the Tribulation Armageddon, Antichrist, and the 1000 year reign of Christ in Jerusalem?</a:t>
            </a:r>
          </a:p>
          <a:p>
            <a:pPr marL="0" indent="0">
              <a:buNone/>
            </a:pPr>
            <a:endParaRPr lang="en-US" sz="1400" b="1" dirty="0"/>
          </a:p>
          <a:p>
            <a:pPr marL="0" indent="0">
              <a:buNone/>
            </a:pPr>
            <a:r>
              <a:rPr lang="en-US" b="1" dirty="0"/>
              <a:t>Dispensational </a:t>
            </a:r>
            <a:r>
              <a:rPr lang="en-US" b="1" dirty="0" err="1"/>
              <a:t>Premillenialism</a:t>
            </a:r>
            <a:endParaRPr lang="en-US" b="1" dirty="0"/>
          </a:p>
          <a:p>
            <a:pPr marL="0" indent="0">
              <a:buNone/>
            </a:pPr>
            <a:endParaRPr lang="en-US" b="1" dirty="0"/>
          </a:p>
          <a:p>
            <a:pPr marL="0" indent="0">
              <a:buNone/>
            </a:pPr>
            <a:r>
              <a:rPr lang="en-US" b="1" dirty="0"/>
              <a:t>Answer: We have hope because of the resurrection of Christ.</a:t>
            </a:r>
          </a:p>
        </p:txBody>
      </p:sp>
    </p:spTree>
    <p:extLst>
      <p:ext uri="{BB962C8B-B14F-4D97-AF65-F5344CB8AC3E}">
        <p14:creationId xmlns:p14="http://schemas.microsoft.com/office/powerpoint/2010/main" val="3628545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56A63-4958-CEC9-A9E7-34DEF62F6223}"/>
              </a:ext>
            </a:extLst>
          </p:cNvPr>
          <p:cNvSpPr>
            <a:spLocks noGrp="1"/>
          </p:cNvSpPr>
          <p:nvPr>
            <p:ph type="title"/>
          </p:nvPr>
        </p:nvSpPr>
        <p:spPr/>
        <p:txBody>
          <a:bodyPr/>
          <a:lstStyle/>
          <a:p>
            <a:r>
              <a:rPr lang="en-US" dirty="0"/>
              <a:t>HOPE: The Coming/</a:t>
            </a:r>
            <a:r>
              <a:rPr lang="en-US" i="1" dirty="0" err="1"/>
              <a:t>parousia</a:t>
            </a:r>
            <a:r>
              <a:rPr lang="en-US" i="1" dirty="0"/>
              <a:t> </a:t>
            </a:r>
            <a:r>
              <a:rPr lang="en-US" dirty="0"/>
              <a:t>of the Lord</a:t>
            </a:r>
            <a:endParaRPr lang="en-US" i="1" dirty="0"/>
          </a:p>
        </p:txBody>
      </p:sp>
      <p:sp>
        <p:nvSpPr>
          <p:cNvPr id="3" name="Content Placeholder 2">
            <a:extLst>
              <a:ext uri="{FF2B5EF4-FFF2-40B4-BE49-F238E27FC236}">
                <a16:creationId xmlns:a16="http://schemas.microsoft.com/office/drawing/2014/main" id="{2FBFD3AB-E9A3-410A-98A7-FBB6A8D0F522}"/>
              </a:ext>
            </a:extLst>
          </p:cNvPr>
          <p:cNvSpPr>
            <a:spLocks noGrp="1"/>
          </p:cNvSpPr>
          <p:nvPr>
            <p:ph idx="1"/>
          </p:nvPr>
        </p:nvSpPr>
        <p:spPr>
          <a:xfrm>
            <a:off x="609600" y="1600200"/>
            <a:ext cx="10972800" cy="4700016"/>
          </a:xfrm>
        </p:spPr>
        <p:txBody>
          <a:bodyPr/>
          <a:lstStyle/>
          <a:p>
            <a:pPr marL="0" indent="0">
              <a:buNone/>
            </a:pPr>
            <a:r>
              <a:rPr lang="en-US" b="1" dirty="0"/>
              <a:t>We believe that Jesus died and rose again.</a:t>
            </a:r>
            <a:endParaRPr lang="en-US" sz="1200" b="1" dirty="0"/>
          </a:p>
          <a:p>
            <a:pPr marL="0" indent="0">
              <a:buNone/>
            </a:pPr>
            <a:r>
              <a:rPr lang="en-US" b="1" dirty="0"/>
              <a:t>So we believe when we die, we also will rise again.</a:t>
            </a:r>
          </a:p>
          <a:p>
            <a:pPr marL="0" indent="0">
              <a:buNone/>
            </a:pPr>
            <a:endParaRPr lang="en-US" sz="1200" b="1" dirty="0"/>
          </a:p>
          <a:p>
            <a:pPr marL="0" indent="0">
              <a:buNone/>
            </a:pPr>
            <a:r>
              <a:rPr lang="en-US" b="1" dirty="0"/>
              <a:t>When?</a:t>
            </a:r>
          </a:p>
          <a:p>
            <a:pPr marL="0" indent="0">
              <a:buNone/>
            </a:pPr>
            <a:r>
              <a:rPr lang="en-US" b="1" dirty="0"/>
              <a:t>v. 15  at the coming of the Lord.  The </a:t>
            </a:r>
            <a:r>
              <a:rPr lang="en-US" b="1" i="1" dirty="0" err="1"/>
              <a:t>parousia</a:t>
            </a:r>
            <a:r>
              <a:rPr lang="en-US" b="1" dirty="0"/>
              <a:t>  lit. presence</a:t>
            </a:r>
          </a:p>
          <a:p>
            <a:pPr marL="0" indent="0">
              <a:buNone/>
            </a:pPr>
            <a:endParaRPr lang="en-US" sz="1200" b="1" dirty="0"/>
          </a:p>
          <a:p>
            <a:pPr marL="0" indent="0">
              <a:buNone/>
            </a:pPr>
            <a:r>
              <a:rPr lang="en-US" b="1" dirty="0"/>
              <a:t>1 Cor 15:20-23  when He comes (</a:t>
            </a:r>
            <a:r>
              <a:rPr lang="en-US" b="1" i="1" dirty="0" err="1"/>
              <a:t>parousia</a:t>
            </a:r>
            <a:r>
              <a:rPr lang="en-US" b="1" dirty="0"/>
              <a:t>), we will be made alive.</a:t>
            </a:r>
          </a:p>
          <a:p>
            <a:pPr marL="0" indent="0">
              <a:buNone/>
            </a:pPr>
            <a:endParaRPr lang="en-US" sz="1400" b="1" dirty="0"/>
          </a:p>
          <a:p>
            <a:pPr marL="0" indent="0">
              <a:buNone/>
            </a:pPr>
            <a:r>
              <a:rPr lang="en-US" b="1" dirty="0"/>
              <a:t>1 Cor 15:42-43  the perishable will become imperishable.</a:t>
            </a:r>
          </a:p>
        </p:txBody>
      </p:sp>
    </p:spTree>
    <p:extLst>
      <p:ext uri="{BB962C8B-B14F-4D97-AF65-F5344CB8AC3E}">
        <p14:creationId xmlns:p14="http://schemas.microsoft.com/office/powerpoint/2010/main" val="2064843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27E4-B063-117B-3D50-0611C86F7F01}"/>
              </a:ext>
            </a:extLst>
          </p:cNvPr>
          <p:cNvSpPr>
            <a:spLocks noGrp="1"/>
          </p:cNvSpPr>
          <p:nvPr>
            <p:ph type="title"/>
          </p:nvPr>
        </p:nvSpPr>
        <p:spPr>
          <a:xfrm>
            <a:off x="609600" y="274638"/>
            <a:ext cx="10972800" cy="740346"/>
          </a:xfrm>
        </p:spPr>
        <p:txBody>
          <a:bodyPr/>
          <a:lstStyle/>
          <a:p>
            <a:r>
              <a:rPr lang="en-US" dirty="0"/>
              <a:t>Give Me the Details: What Will It Be Like?</a:t>
            </a:r>
          </a:p>
        </p:txBody>
      </p:sp>
      <p:sp>
        <p:nvSpPr>
          <p:cNvPr id="3" name="Content Placeholder 2">
            <a:extLst>
              <a:ext uri="{FF2B5EF4-FFF2-40B4-BE49-F238E27FC236}">
                <a16:creationId xmlns:a16="http://schemas.microsoft.com/office/drawing/2014/main" id="{CDDDE9B0-69D4-8920-8721-C738FD0C62FF}"/>
              </a:ext>
            </a:extLst>
          </p:cNvPr>
          <p:cNvSpPr>
            <a:spLocks noGrp="1"/>
          </p:cNvSpPr>
          <p:nvPr>
            <p:ph idx="1"/>
          </p:nvPr>
        </p:nvSpPr>
        <p:spPr>
          <a:xfrm>
            <a:off x="539496" y="1499616"/>
            <a:ext cx="11042904" cy="3877057"/>
          </a:xfrm>
        </p:spPr>
        <p:txBody>
          <a:bodyPr/>
          <a:lstStyle/>
          <a:p>
            <a:pPr marL="0" indent="0">
              <a:buNone/>
            </a:pPr>
            <a:r>
              <a:rPr lang="en-US" b="1" dirty="0"/>
              <a:t>v. 16  A trumpet sound.   Matthew 24:31</a:t>
            </a:r>
          </a:p>
          <a:p>
            <a:pPr marL="0" indent="0">
              <a:buNone/>
            </a:pPr>
            <a:endParaRPr lang="en-US" sz="800" b="1" dirty="0"/>
          </a:p>
          <a:p>
            <a:pPr marL="0" indent="0">
              <a:buNone/>
            </a:pPr>
            <a:r>
              <a:rPr lang="en-US" b="1" dirty="0"/>
              <a:t>The Feast of Trumpets  </a:t>
            </a:r>
            <a:r>
              <a:rPr lang="en-US" b="1" i="1" dirty="0" err="1"/>
              <a:t>rosh</a:t>
            </a:r>
            <a:r>
              <a:rPr lang="en-US" b="1" i="1" dirty="0"/>
              <a:t> </a:t>
            </a:r>
            <a:r>
              <a:rPr lang="en-US" b="1" i="1" dirty="0" err="1"/>
              <a:t>hashannah</a:t>
            </a:r>
            <a:r>
              <a:rPr lang="en-US" b="1" i="1" dirty="0"/>
              <a:t>  </a:t>
            </a:r>
            <a:r>
              <a:rPr lang="en-US" b="1" i="1" dirty="0" err="1"/>
              <a:t>yom</a:t>
            </a:r>
            <a:r>
              <a:rPr lang="en-US" b="1" i="1" dirty="0"/>
              <a:t> teruah</a:t>
            </a:r>
          </a:p>
          <a:p>
            <a:pPr marL="0" indent="0">
              <a:buNone/>
            </a:pPr>
            <a:r>
              <a:rPr lang="en-US" b="1" dirty="0"/>
              <a:t>Rabbis:  reflect and repent.  Pull an all-nighter.  Prepare for the Day of the Lord.</a:t>
            </a:r>
          </a:p>
          <a:p>
            <a:pPr marL="0" indent="0">
              <a:buNone/>
            </a:pPr>
            <a:r>
              <a:rPr lang="en-US" b="1" dirty="0"/>
              <a:t>Matt 24:36  You do not know the day or the hour.</a:t>
            </a:r>
          </a:p>
          <a:p>
            <a:pPr marL="0" indent="0">
              <a:buNone/>
            </a:pPr>
            <a:endParaRPr lang="en-US" sz="1800" b="1" dirty="0"/>
          </a:p>
        </p:txBody>
      </p:sp>
      <p:pic>
        <p:nvPicPr>
          <p:cNvPr id="5" name="Picture 4">
            <a:extLst>
              <a:ext uri="{FF2B5EF4-FFF2-40B4-BE49-F238E27FC236}">
                <a16:creationId xmlns:a16="http://schemas.microsoft.com/office/drawing/2014/main" id="{58D20C24-5F1B-A437-E942-255598231AB5}"/>
              </a:ext>
            </a:extLst>
          </p:cNvPr>
          <p:cNvPicPr>
            <a:picLocks noChangeAspect="1"/>
          </p:cNvPicPr>
          <p:nvPr/>
        </p:nvPicPr>
        <p:blipFill>
          <a:blip r:embed="rId2"/>
          <a:stretch>
            <a:fillRect/>
          </a:stretch>
        </p:blipFill>
        <p:spPr>
          <a:xfrm>
            <a:off x="2654603" y="4663701"/>
            <a:ext cx="5785309" cy="1993132"/>
          </a:xfrm>
          <a:prstGeom prst="rect">
            <a:avLst/>
          </a:prstGeom>
        </p:spPr>
      </p:pic>
    </p:spTree>
    <p:extLst>
      <p:ext uri="{BB962C8B-B14F-4D97-AF65-F5344CB8AC3E}">
        <p14:creationId xmlns:p14="http://schemas.microsoft.com/office/powerpoint/2010/main" val="2566783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2389-4943-EFF7-969C-C00A85A3FCBB}"/>
              </a:ext>
            </a:extLst>
          </p:cNvPr>
          <p:cNvSpPr>
            <a:spLocks noGrp="1"/>
          </p:cNvSpPr>
          <p:nvPr>
            <p:ph type="title"/>
          </p:nvPr>
        </p:nvSpPr>
        <p:spPr>
          <a:xfrm>
            <a:off x="9253728" y="850392"/>
            <a:ext cx="2852928" cy="4788408"/>
          </a:xfrm>
        </p:spPr>
        <p:txBody>
          <a:bodyPr/>
          <a:lstStyle/>
          <a:p>
            <a:r>
              <a:rPr lang="en-US" sz="2800" dirty="0"/>
              <a:t>The language of 1 Thess 4 is of a royal procession.</a:t>
            </a:r>
            <a:br>
              <a:rPr lang="en-US" sz="2800" dirty="0"/>
            </a:br>
            <a:br>
              <a:rPr lang="en-US" sz="2800" dirty="0"/>
            </a:br>
            <a:r>
              <a:rPr lang="en-US" sz="2800" dirty="0"/>
              <a:t>Palm Sunday</a:t>
            </a:r>
            <a:br>
              <a:rPr lang="en-US" sz="2800" dirty="0"/>
            </a:br>
            <a:br>
              <a:rPr lang="en-US" sz="3600" dirty="0"/>
            </a:br>
            <a:r>
              <a:rPr lang="en-US" sz="3600" dirty="0"/>
              <a:t>The Coming of the Lord</a:t>
            </a:r>
            <a:br>
              <a:rPr lang="en-US" sz="3600" dirty="0"/>
            </a:br>
            <a:r>
              <a:rPr lang="en-US" sz="3600" i="1" dirty="0" err="1"/>
              <a:t>parousia</a:t>
            </a:r>
            <a:endParaRPr lang="en-US" sz="3600" i="1" dirty="0"/>
          </a:p>
        </p:txBody>
      </p:sp>
      <p:pic>
        <p:nvPicPr>
          <p:cNvPr id="5" name="Content Placeholder 4">
            <a:extLst>
              <a:ext uri="{FF2B5EF4-FFF2-40B4-BE49-F238E27FC236}">
                <a16:creationId xmlns:a16="http://schemas.microsoft.com/office/drawing/2014/main" id="{08DD5803-9B28-A4B0-5DE8-9AAD36DC19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rot="10800000">
            <a:off x="-954028" y="-277800"/>
            <a:ext cx="10280907" cy="7710681"/>
          </a:xfrm>
          <a:prstGeom prst="rect">
            <a:avLst/>
          </a:prstGeom>
          <a:noFill/>
          <a:ln>
            <a:noFill/>
          </a:ln>
          <a:effectLst/>
        </p:spPr>
      </p:pic>
    </p:spTree>
    <p:extLst>
      <p:ext uri="{BB962C8B-B14F-4D97-AF65-F5344CB8AC3E}">
        <p14:creationId xmlns:p14="http://schemas.microsoft.com/office/powerpoint/2010/main" val="180502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4D10A-9BEB-38E3-13D8-12CA1E804561}"/>
              </a:ext>
            </a:extLst>
          </p:cNvPr>
          <p:cNvSpPr>
            <a:spLocks noGrp="1"/>
          </p:cNvSpPr>
          <p:nvPr>
            <p:ph type="title"/>
          </p:nvPr>
        </p:nvSpPr>
        <p:spPr>
          <a:xfrm>
            <a:off x="5157216" y="274638"/>
            <a:ext cx="6425184" cy="1143000"/>
          </a:xfrm>
        </p:spPr>
        <p:txBody>
          <a:bodyPr/>
          <a:lstStyle/>
          <a:p>
            <a:r>
              <a:rPr lang="en-US" dirty="0"/>
              <a:t>Are We Going to Heaven?</a:t>
            </a:r>
          </a:p>
        </p:txBody>
      </p:sp>
      <p:sp>
        <p:nvSpPr>
          <p:cNvPr id="3" name="Content Placeholder 2">
            <a:extLst>
              <a:ext uri="{FF2B5EF4-FFF2-40B4-BE49-F238E27FC236}">
                <a16:creationId xmlns:a16="http://schemas.microsoft.com/office/drawing/2014/main" id="{B184F920-FEBB-19EE-327C-A1FB1F4B0DBC}"/>
              </a:ext>
            </a:extLst>
          </p:cNvPr>
          <p:cNvSpPr>
            <a:spLocks noGrp="1"/>
          </p:cNvSpPr>
          <p:nvPr>
            <p:ph idx="1"/>
          </p:nvPr>
        </p:nvSpPr>
        <p:spPr>
          <a:xfrm>
            <a:off x="5724144" y="2386584"/>
            <a:ext cx="5858256" cy="3739579"/>
          </a:xfrm>
        </p:spPr>
        <p:txBody>
          <a:bodyPr/>
          <a:lstStyle/>
          <a:p>
            <a:pPr marL="0" indent="0">
              <a:buNone/>
            </a:pPr>
            <a:r>
              <a:rPr lang="en-US" sz="3600" b="1" dirty="0"/>
              <a:t>No! Heaven is coming to us.</a:t>
            </a:r>
          </a:p>
          <a:p>
            <a:pPr marL="0" indent="0">
              <a:buNone/>
            </a:pPr>
            <a:endParaRPr lang="en-US" sz="3600" b="1" dirty="0"/>
          </a:p>
          <a:p>
            <a:pPr marL="0" indent="0">
              <a:buNone/>
            </a:pPr>
            <a:r>
              <a:rPr lang="en-US" sz="3600" b="1" dirty="0"/>
              <a:t>Revelation 21:1-2</a:t>
            </a:r>
          </a:p>
          <a:p>
            <a:pPr marL="0" indent="0">
              <a:buNone/>
            </a:pPr>
            <a:r>
              <a:rPr lang="en-US" sz="3600" b="1" dirty="0"/>
              <a:t>1 Corinthians 15:52-57</a:t>
            </a:r>
          </a:p>
          <a:p>
            <a:pPr marL="0" indent="0">
              <a:buNone/>
            </a:pPr>
            <a:r>
              <a:rPr lang="en-US" sz="3600" b="1" dirty="0"/>
              <a:t>Romans 8:11, 23-25</a:t>
            </a:r>
          </a:p>
        </p:txBody>
      </p:sp>
      <p:pic>
        <p:nvPicPr>
          <p:cNvPr id="5" name="Picture 4">
            <a:extLst>
              <a:ext uri="{FF2B5EF4-FFF2-40B4-BE49-F238E27FC236}">
                <a16:creationId xmlns:a16="http://schemas.microsoft.com/office/drawing/2014/main" id="{490D93A1-7AAA-F1F8-DF0E-7BBEDA5F46EA}"/>
              </a:ext>
            </a:extLst>
          </p:cNvPr>
          <p:cNvPicPr>
            <a:picLocks noChangeAspect="1"/>
          </p:cNvPicPr>
          <p:nvPr/>
        </p:nvPicPr>
        <p:blipFill>
          <a:blip r:embed="rId2"/>
          <a:stretch>
            <a:fillRect/>
          </a:stretch>
        </p:blipFill>
        <p:spPr>
          <a:xfrm>
            <a:off x="237744" y="274638"/>
            <a:ext cx="4919472" cy="6472180"/>
          </a:xfrm>
          <a:prstGeom prst="rect">
            <a:avLst/>
          </a:prstGeom>
        </p:spPr>
      </p:pic>
    </p:spTree>
    <p:extLst>
      <p:ext uri="{BB962C8B-B14F-4D97-AF65-F5344CB8AC3E}">
        <p14:creationId xmlns:p14="http://schemas.microsoft.com/office/powerpoint/2010/main" val="2019846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0055-2139-D1EE-3160-D8762D7CBE7B}"/>
              </a:ext>
            </a:extLst>
          </p:cNvPr>
          <p:cNvSpPr>
            <a:spLocks noGrp="1"/>
          </p:cNvSpPr>
          <p:nvPr>
            <p:ph type="title"/>
          </p:nvPr>
        </p:nvSpPr>
        <p:spPr/>
        <p:txBody>
          <a:bodyPr/>
          <a:lstStyle/>
          <a:p>
            <a:r>
              <a:rPr lang="en-US" dirty="0"/>
              <a:t>1 Thessalonians 4:18</a:t>
            </a:r>
          </a:p>
        </p:txBody>
      </p:sp>
      <p:sp>
        <p:nvSpPr>
          <p:cNvPr id="3" name="Content Placeholder 2">
            <a:extLst>
              <a:ext uri="{FF2B5EF4-FFF2-40B4-BE49-F238E27FC236}">
                <a16:creationId xmlns:a16="http://schemas.microsoft.com/office/drawing/2014/main" id="{925B975A-133B-4E29-9E02-08455D2C5388}"/>
              </a:ext>
            </a:extLst>
          </p:cNvPr>
          <p:cNvSpPr>
            <a:spLocks noGrp="1"/>
          </p:cNvSpPr>
          <p:nvPr>
            <p:ph idx="1"/>
          </p:nvPr>
        </p:nvSpPr>
        <p:spPr/>
        <p:txBody>
          <a:bodyPr/>
          <a:lstStyle/>
          <a:p>
            <a:pPr marL="0" indent="0">
              <a:buNone/>
            </a:pPr>
            <a:r>
              <a:rPr lang="en-US" b="1" dirty="0"/>
              <a:t>Therefore, encourage one another with these words.</a:t>
            </a:r>
          </a:p>
          <a:p>
            <a:pPr marL="0" indent="0">
              <a:buNone/>
            </a:pPr>
            <a:endParaRPr lang="en-US" sz="1200" b="1" dirty="0"/>
          </a:p>
          <a:p>
            <a:pPr marL="0" indent="0">
              <a:buNone/>
            </a:pPr>
            <a:r>
              <a:rPr lang="en-US" b="1" dirty="0"/>
              <a:t>Activity:  Encourage your neighbor this morning about the Coming of Christ.  What will you hear?  What will you see?  What will you feel?  What will you think?</a:t>
            </a:r>
          </a:p>
          <a:p>
            <a:pPr marL="0" indent="0">
              <a:buNone/>
            </a:pPr>
            <a:endParaRPr lang="en-US" b="1" dirty="0"/>
          </a:p>
          <a:p>
            <a:pPr marL="0" indent="0">
              <a:buNone/>
            </a:pPr>
            <a:r>
              <a:rPr lang="en-US" sz="2800" b="1" dirty="0"/>
              <a:t>Aristedes (2</a:t>
            </a:r>
            <a:r>
              <a:rPr lang="en-US" sz="2800" b="1" baseline="30000" dirty="0"/>
              <a:t>nd</a:t>
            </a:r>
            <a:r>
              <a:rPr lang="en-US" sz="2800" b="1" dirty="0"/>
              <a:t> century)  “If any righteous one among them passes from the world, they rejoice and offer thanks to God; and they escort the body as if they were setting out from one place to another place near.”</a:t>
            </a:r>
          </a:p>
        </p:txBody>
      </p:sp>
    </p:spTree>
    <p:extLst>
      <p:ext uri="{BB962C8B-B14F-4D97-AF65-F5344CB8AC3E}">
        <p14:creationId xmlns:p14="http://schemas.microsoft.com/office/powerpoint/2010/main" val="1992141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50076-DD47-C87E-9C86-710C6BE4CB8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59E6A668-4319-7571-5317-4381A68FE725}"/>
              </a:ext>
            </a:extLst>
          </p:cNvPr>
          <p:cNvSpPr>
            <a:spLocks noGrp="1"/>
          </p:cNvSpPr>
          <p:nvPr>
            <p:ph idx="1"/>
          </p:nvPr>
        </p:nvSpPr>
        <p:spPr>
          <a:xfrm>
            <a:off x="609600" y="1499616"/>
            <a:ext cx="10972800" cy="4626547"/>
          </a:xfrm>
        </p:spPr>
        <p:txBody>
          <a:bodyPr/>
          <a:lstStyle/>
          <a:p>
            <a:pPr marL="0" indent="0">
              <a:buNone/>
            </a:pPr>
            <a:r>
              <a:rPr lang="en-US" b="1" dirty="0"/>
              <a:t>Let us live sanctified/holy lives.</a:t>
            </a:r>
          </a:p>
          <a:p>
            <a:pPr marL="0" indent="0">
              <a:buNone/>
            </a:pPr>
            <a:endParaRPr lang="en-US" sz="400" b="1" dirty="0"/>
          </a:p>
          <a:p>
            <a:pPr marL="0" indent="0">
              <a:buNone/>
            </a:pPr>
            <a:r>
              <a:rPr lang="en-US" b="1" dirty="0"/>
              <a:t>Let us avoid even a hint of sexual immorality and pursue male/female relationships in a godly way.</a:t>
            </a:r>
          </a:p>
          <a:p>
            <a:pPr marL="0" indent="0">
              <a:buNone/>
            </a:pPr>
            <a:endParaRPr lang="en-US" sz="400" b="1" dirty="0"/>
          </a:p>
          <a:p>
            <a:pPr marL="0" indent="0">
              <a:buNone/>
            </a:pPr>
            <a:r>
              <a:rPr lang="en-US" b="1" dirty="0"/>
              <a:t>Let us love one another with brotherly love </a:t>
            </a:r>
            <a:r>
              <a:rPr lang="en-US" b="1" i="1" dirty="0" err="1"/>
              <a:t>phileo</a:t>
            </a:r>
            <a:endParaRPr lang="en-US" b="1" i="1" dirty="0"/>
          </a:p>
          <a:p>
            <a:pPr marL="0" indent="0">
              <a:buNone/>
            </a:pPr>
            <a:endParaRPr lang="en-US" sz="400" b="1" dirty="0"/>
          </a:p>
          <a:p>
            <a:pPr marL="0" indent="0">
              <a:buNone/>
            </a:pPr>
            <a:r>
              <a:rPr lang="en-US" b="1" dirty="0"/>
              <a:t>Let us live quiet lives and avoid worldly ambition.</a:t>
            </a:r>
          </a:p>
          <a:p>
            <a:pPr marL="0" indent="0">
              <a:buNone/>
            </a:pPr>
            <a:endParaRPr lang="en-US" sz="400" b="1" dirty="0"/>
          </a:p>
          <a:p>
            <a:pPr marL="0" indent="0">
              <a:buNone/>
            </a:pPr>
            <a:r>
              <a:rPr lang="en-US" b="1" dirty="0"/>
              <a:t>Let us be encouraged by the hope and certainty of the Coming of Christ, when we will meet him and be given new, immortal bodies.</a:t>
            </a:r>
          </a:p>
        </p:txBody>
      </p:sp>
    </p:spTree>
    <p:extLst>
      <p:ext uri="{BB962C8B-B14F-4D97-AF65-F5344CB8AC3E}">
        <p14:creationId xmlns:p14="http://schemas.microsoft.com/office/powerpoint/2010/main" val="3989876800"/>
      </p:ext>
    </p:extLst>
  </p:cSld>
  <p:clrMapOvr>
    <a:masterClrMapping/>
  </p:clrMapOvr>
</p:sld>
</file>

<file path=ppt/theme/theme1.xml><?xml version="1.0" encoding="utf-8"?>
<a:theme xmlns:a="http://schemas.openxmlformats.org/drawingml/2006/main" name="14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4789</TotalTime>
  <Words>643</Words>
  <Application>Microsoft Office PowerPoint</Application>
  <PresentationFormat>Widescreen</PresentationFormat>
  <Paragraphs>88</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Garamond</vt:lpstr>
      <vt:lpstr>Wingdings</vt:lpstr>
      <vt:lpstr>14_Stream</vt:lpstr>
      <vt:lpstr>1 Thessalonians IV The Coming of the Lord</vt:lpstr>
      <vt:lpstr>Paul Notices Three Very Good Things In the Church in Thessalonica</vt:lpstr>
      <vt:lpstr>1 Thess 2:7-12  We Are Family</vt:lpstr>
      <vt:lpstr>1 Thessalonians 2:17-3:5</vt:lpstr>
      <vt:lpstr>1 Corinthians 4:1-8</vt:lpstr>
      <vt:lpstr>1 Thessalonians 4:9-12</vt:lpstr>
      <vt:lpstr>1 Thessalonians 4:9-12</vt:lpstr>
      <vt:lpstr>1 Thessalonians 4:13-18</vt:lpstr>
      <vt:lpstr>PowerPoint Presentation</vt:lpstr>
      <vt:lpstr>HOPE: The Coming/parousia of the Lord</vt:lpstr>
      <vt:lpstr>Give Me the Details: What Will It Be Like?</vt:lpstr>
      <vt:lpstr>The language of 1 Thess 4 is of a royal procession.  Palm Sunday  The Coming of the Lord parousia</vt:lpstr>
      <vt:lpstr>Are We Going to Heaven?</vt:lpstr>
      <vt:lpstr>1 Thessalonians 4:18</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Alpha Omega Club Midweek!</dc:title>
  <dc:creator>John Oakes</dc:creator>
  <cp:lastModifiedBy>John Oakes</cp:lastModifiedBy>
  <cp:revision>4</cp:revision>
  <dcterms:created xsi:type="dcterms:W3CDTF">2024-05-02T01:21:35Z</dcterms:created>
  <dcterms:modified xsi:type="dcterms:W3CDTF">2026-09-13T23:12:39Z</dcterms:modified>
</cp:coreProperties>
</file>