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sldIdLst>
    <p:sldId id="792" r:id="rId2"/>
    <p:sldId id="1316" r:id="rId3"/>
    <p:sldId id="1322" r:id="rId4"/>
    <p:sldId id="1327" r:id="rId5"/>
    <p:sldId id="1328" r:id="rId6"/>
    <p:sldId id="1330" r:id="rId7"/>
    <p:sldId id="1338" r:id="rId8"/>
    <p:sldId id="1334" r:id="rId9"/>
    <p:sldId id="1335" r:id="rId10"/>
    <p:sldId id="1339" r:id="rId11"/>
    <p:sldId id="1341" r:id="rId12"/>
    <p:sldId id="1342" r:id="rId13"/>
    <p:sldId id="1343" r:id="rId14"/>
    <p:sldId id="1340" r:id="rId15"/>
    <p:sldId id="1344" r:id="rId16"/>
    <p:sldId id="1345" r:id="rId17"/>
    <p:sldId id="1346" r:id="rId18"/>
    <p:sldId id="1347" r:id="rId19"/>
    <p:sldId id="1355" r:id="rId20"/>
    <p:sldId id="1348" r:id="rId21"/>
    <p:sldId id="135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67F45B-5205-4842-A967-430A43BFC977}" v="8" dt="2026-09-20T15:38:16.7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sorterViewPr>
    <p:cViewPr varScale="1">
      <p:scale>
        <a:sx n="100" d="100"/>
        <a:sy n="100" d="100"/>
      </p:scale>
      <p:origin x="0" y="-66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47381711-A8C6-487F-B478-F1510AC8C65D}"/>
    <pc:docChg chg="undo custSel addSld delSld modSld sldOrd delMainMaster">
      <pc:chgData name="John Oakes" userId="1a36f0057432ea1f" providerId="LiveId" clId="{47381711-A8C6-487F-B478-F1510AC8C65D}" dt="2026-09-21T02:11:20.406" v="4127" actId="47"/>
      <pc:docMkLst>
        <pc:docMk/>
      </pc:docMkLst>
      <pc:sldChg chg="add del">
        <pc:chgData name="John Oakes" userId="1a36f0057432ea1f" providerId="LiveId" clId="{47381711-A8C6-487F-B478-F1510AC8C65D}" dt="2026-09-21T02:08:58.046" v="4125" actId="47"/>
        <pc:sldMkLst>
          <pc:docMk/>
          <pc:sldMk cId="0" sldId="257"/>
        </pc:sldMkLst>
      </pc:sldChg>
      <pc:sldChg chg="add del">
        <pc:chgData name="John Oakes" userId="1a36f0057432ea1f" providerId="LiveId" clId="{47381711-A8C6-487F-B478-F1510AC8C65D}" dt="2026-09-21T02:08:58.046" v="4125" actId="47"/>
        <pc:sldMkLst>
          <pc:docMk/>
          <pc:sldMk cId="0" sldId="258"/>
        </pc:sldMkLst>
      </pc:sldChg>
      <pc:sldChg chg="add del">
        <pc:chgData name="John Oakes" userId="1a36f0057432ea1f" providerId="LiveId" clId="{47381711-A8C6-487F-B478-F1510AC8C65D}" dt="2026-09-21T02:08:58.046" v="4125" actId="47"/>
        <pc:sldMkLst>
          <pc:docMk/>
          <pc:sldMk cId="0" sldId="259"/>
        </pc:sldMkLst>
      </pc:sldChg>
      <pc:sldChg chg="add del">
        <pc:chgData name="John Oakes" userId="1a36f0057432ea1f" providerId="LiveId" clId="{47381711-A8C6-487F-B478-F1510AC8C65D}" dt="2026-09-21T02:08:58.046" v="4125" actId="47"/>
        <pc:sldMkLst>
          <pc:docMk/>
          <pc:sldMk cId="0" sldId="260"/>
        </pc:sldMkLst>
      </pc:sldChg>
      <pc:sldChg chg="modSp add del mod">
        <pc:chgData name="John Oakes" userId="1a36f0057432ea1f" providerId="LiveId" clId="{47381711-A8C6-487F-B478-F1510AC8C65D}" dt="2026-09-21T02:08:58.046" v="4125" actId="47"/>
        <pc:sldMkLst>
          <pc:docMk/>
          <pc:sldMk cId="0" sldId="261"/>
        </pc:sldMkLst>
        <pc:spChg chg="mod">
          <ac:chgData name="John Oakes" userId="1a36f0057432ea1f" providerId="LiveId" clId="{47381711-A8C6-487F-B478-F1510AC8C65D}" dt="2026-09-20T15:36:16.733" v="4111" actId="27636"/>
          <ac:spMkLst>
            <pc:docMk/>
            <pc:sldMk cId="0" sldId="261"/>
            <ac:spMk id="80" creationId="{00000000-0000-0000-0000-000000000000}"/>
          </ac:spMkLst>
        </pc:spChg>
      </pc:sldChg>
      <pc:sldChg chg="add del">
        <pc:chgData name="John Oakes" userId="1a36f0057432ea1f" providerId="LiveId" clId="{47381711-A8C6-487F-B478-F1510AC8C65D}" dt="2026-09-21T02:08:58.046" v="4125" actId="47"/>
        <pc:sldMkLst>
          <pc:docMk/>
          <pc:sldMk cId="0" sldId="262"/>
        </pc:sldMkLst>
      </pc:sldChg>
      <pc:sldChg chg="add del">
        <pc:chgData name="John Oakes" userId="1a36f0057432ea1f" providerId="LiveId" clId="{47381711-A8C6-487F-B478-F1510AC8C65D}" dt="2026-09-21T02:08:58.046" v="4125" actId="47"/>
        <pc:sldMkLst>
          <pc:docMk/>
          <pc:sldMk cId="0" sldId="263"/>
        </pc:sldMkLst>
      </pc:sldChg>
      <pc:sldChg chg="add del">
        <pc:chgData name="John Oakes" userId="1a36f0057432ea1f" providerId="LiveId" clId="{47381711-A8C6-487F-B478-F1510AC8C65D}" dt="2026-09-21T02:08:58.046" v="4125" actId="47"/>
        <pc:sldMkLst>
          <pc:docMk/>
          <pc:sldMk cId="0" sldId="264"/>
        </pc:sldMkLst>
      </pc:sldChg>
      <pc:sldChg chg="add del">
        <pc:chgData name="John Oakes" userId="1a36f0057432ea1f" providerId="LiveId" clId="{47381711-A8C6-487F-B478-F1510AC8C65D}" dt="2026-09-21T02:08:58.046" v="4125" actId="47"/>
        <pc:sldMkLst>
          <pc:docMk/>
          <pc:sldMk cId="0" sldId="265"/>
        </pc:sldMkLst>
      </pc:sldChg>
      <pc:sldChg chg="modSp add del mod">
        <pc:chgData name="John Oakes" userId="1a36f0057432ea1f" providerId="LiveId" clId="{47381711-A8C6-487F-B478-F1510AC8C65D}" dt="2026-09-21T02:08:58.046" v="4125" actId="47"/>
        <pc:sldMkLst>
          <pc:docMk/>
          <pc:sldMk cId="0" sldId="266"/>
        </pc:sldMkLst>
        <pc:spChg chg="mod">
          <ac:chgData name="John Oakes" userId="1a36f0057432ea1f" providerId="LiveId" clId="{47381711-A8C6-487F-B478-F1510AC8C65D}" dt="2026-09-20T15:36:16.748" v="4112" actId="27636"/>
          <ac:spMkLst>
            <pc:docMk/>
            <pc:sldMk cId="0" sldId="266"/>
            <ac:spMk id="105" creationId="{00000000-0000-0000-0000-000000000000}"/>
          </ac:spMkLst>
        </pc:spChg>
      </pc:sldChg>
      <pc:sldChg chg="add del">
        <pc:chgData name="John Oakes" userId="1a36f0057432ea1f" providerId="LiveId" clId="{47381711-A8C6-487F-B478-F1510AC8C65D}" dt="2026-09-21T02:08:58.046" v="4125" actId="47"/>
        <pc:sldMkLst>
          <pc:docMk/>
          <pc:sldMk cId="0" sldId="267"/>
        </pc:sldMkLst>
      </pc:sldChg>
      <pc:sldChg chg="add del">
        <pc:chgData name="John Oakes" userId="1a36f0057432ea1f" providerId="LiveId" clId="{47381711-A8C6-487F-B478-F1510AC8C65D}" dt="2026-09-21T02:08:58.046" v="4125" actId="47"/>
        <pc:sldMkLst>
          <pc:docMk/>
          <pc:sldMk cId="0" sldId="268"/>
        </pc:sldMkLst>
      </pc:sldChg>
      <pc:sldChg chg="add del">
        <pc:chgData name="John Oakes" userId="1a36f0057432ea1f" providerId="LiveId" clId="{47381711-A8C6-487F-B478-F1510AC8C65D}" dt="2026-09-21T02:08:58.046" v="4125" actId="47"/>
        <pc:sldMkLst>
          <pc:docMk/>
          <pc:sldMk cId="0" sldId="269"/>
        </pc:sldMkLst>
      </pc:sldChg>
      <pc:sldChg chg="add del">
        <pc:chgData name="John Oakes" userId="1a36f0057432ea1f" providerId="LiveId" clId="{47381711-A8C6-487F-B478-F1510AC8C65D}" dt="2026-09-21T02:08:58.046" v="4125" actId="47"/>
        <pc:sldMkLst>
          <pc:docMk/>
          <pc:sldMk cId="0" sldId="270"/>
        </pc:sldMkLst>
      </pc:sldChg>
      <pc:sldChg chg="modSp add del mod">
        <pc:chgData name="John Oakes" userId="1a36f0057432ea1f" providerId="LiveId" clId="{47381711-A8C6-487F-B478-F1510AC8C65D}" dt="2026-09-21T02:08:58.046" v="4125" actId="47"/>
        <pc:sldMkLst>
          <pc:docMk/>
          <pc:sldMk cId="0" sldId="271"/>
        </pc:sldMkLst>
        <pc:spChg chg="mod">
          <ac:chgData name="John Oakes" userId="1a36f0057432ea1f" providerId="LiveId" clId="{47381711-A8C6-487F-B478-F1510AC8C65D}" dt="2026-09-20T15:36:44.413" v="4114" actId="27636"/>
          <ac:spMkLst>
            <pc:docMk/>
            <pc:sldMk cId="0" sldId="271"/>
            <ac:spMk id="130" creationId="{00000000-0000-0000-0000-000000000000}"/>
          </ac:spMkLst>
        </pc:spChg>
      </pc:sldChg>
      <pc:sldChg chg="add del">
        <pc:chgData name="John Oakes" userId="1a36f0057432ea1f" providerId="LiveId" clId="{47381711-A8C6-487F-B478-F1510AC8C65D}" dt="2026-09-21T02:08:58.046" v="4125" actId="47"/>
        <pc:sldMkLst>
          <pc:docMk/>
          <pc:sldMk cId="0" sldId="272"/>
        </pc:sldMkLst>
      </pc:sldChg>
      <pc:sldChg chg="add del ord">
        <pc:chgData name="John Oakes" userId="1a36f0057432ea1f" providerId="LiveId" clId="{47381711-A8C6-487F-B478-F1510AC8C65D}" dt="2026-09-21T02:08:58.046" v="4125" actId="47"/>
        <pc:sldMkLst>
          <pc:docMk/>
          <pc:sldMk cId="0" sldId="273"/>
        </pc:sldMkLst>
      </pc:sldChg>
      <pc:sldChg chg="modSp add del mod">
        <pc:chgData name="John Oakes" userId="1a36f0057432ea1f" providerId="LiveId" clId="{47381711-A8C6-487F-B478-F1510AC8C65D}" dt="2026-09-21T02:08:58.046" v="4125" actId="47"/>
        <pc:sldMkLst>
          <pc:docMk/>
          <pc:sldMk cId="0" sldId="274"/>
        </pc:sldMkLst>
        <pc:spChg chg="mod">
          <ac:chgData name="John Oakes" userId="1a36f0057432ea1f" providerId="LiveId" clId="{47381711-A8C6-487F-B478-F1510AC8C65D}" dt="2026-09-20T15:37:07.558" v="4116" actId="27636"/>
          <ac:spMkLst>
            <pc:docMk/>
            <pc:sldMk cId="0" sldId="274"/>
            <ac:spMk id="145" creationId="{00000000-0000-0000-0000-000000000000}"/>
          </ac:spMkLst>
        </pc:spChg>
      </pc:sldChg>
      <pc:sldChg chg="add del">
        <pc:chgData name="John Oakes" userId="1a36f0057432ea1f" providerId="LiveId" clId="{47381711-A8C6-487F-B478-F1510AC8C65D}" dt="2026-09-21T02:08:58.046" v="4125" actId="47"/>
        <pc:sldMkLst>
          <pc:docMk/>
          <pc:sldMk cId="0" sldId="275"/>
        </pc:sldMkLst>
      </pc:sldChg>
      <pc:sldChg chg="modSp add del mod">
        <pc:chgData name="John Oakes" userId="1a36f0057432ea1f" providerId="LiveId" clId="{47381711-A8C6-487F-B478-F1510AC8C65D}" dt="2026-09-21T02:08:58.046" v="4125" actId="47"/>
        <pc:sldMkLst>
          <pc:docMk/>
          <pc:sldMk cId="0" sldId="276"/>
        </pc:sldMkLst>
        <pc:spChg chg="mod">
          <ac:chgData name="John Oakes" userId="1a36f0057432ea1f" providerId="LiveId" clId="{47381711-A8C6-487F-B478-F1510AC8C65D}" dt="2026-09-20T15:37:07.562" v="4117" actId="27636"/>
          <ac:spMkLst>
            <pc:docMk/>
            <pc:sldMk cId="0" sldId="276"/>
            <ac:spMk id="155" creationId="{00000000-0000-0000-0000-000000000000}"/>
          </ac:spMkLst>
        </pc:spChg>
      </pc:sldChg>
      <pc:sldChg chg="add del">
        <pc:chgData name="John Oakes" userId="1a36f0057432ea1f" providerId="LiveId" clId="{47381711-A8C6-487F-B478-F1510AC8C65D}" dt="2026-09-21T02:08:58.046" v="4125" actId="47"/>
        <pc:sldMkLst>
          <pc:docMk/>
          <pc:sldMk cId="0" sldId="277"/>
        </pc:sldMkLst>
      </pc:sldChg>
      <pc:sldChg chg="modSp add del mod">
        <pc:chgData name="John Oakes" userId="1a36f0057432ea1f" providerId="LiveId" clId="{47381711-A8C6-487F-B478-F1510AC8C65D}" dt="2026-09-21T02:08:58.046" v="4125" actId="47"/>
        <pc:sldMkLst>
          <pc:docMk/>
          <pc:sldMk cId="0" sldId="278"/>
        </pc:sldMkLst>
        <pc:spChg chg="mod">
          <ac:chgData name="John Oakes" userId="1a36f0057432ea1f" providerId="LiveId" clId="{47381711-A8C6-487F-B478-F1510AC8C65D}" dt="2026-09-20T15:37:07.566" v="4118" actId="27636"/>
          <ac:spMkLst>
            <pc:docMk/>
            <pc:sldMk cId="0" sldId="278"/>
            <ac:spMk id="165" creationId="{00000000-0000-0000-0000-000000000000}"/>
          </ac:spMkLst>
        </pc:spChg>
      </pc:sldChg>
      <pc:sldChg chg="add del">
        <pc:chgData name="John Oakes" userId="1a36f0057432ea1f" providerId="LiveId" clId="{47381711-A8C6-487F-B478-F1510AC8C65D}" dt="2026-09-21T02:08:58.046" v="4125" actId="47"/>
        <pc:sldMkLst>
          <pc:docMk/>
          <pc:sldMk cId="0" sldId="279"/>
        </pc:sldMkLst>
      </pc:sldChg>
      <pc:sldChg chg="modSp add del mod">
        <pc:chgData name="John Oakes" userId="1a36f0057432ea1f" providerId="LiveId" clId="{47381711-A8C6-487F-B478-F1510AC8C65D}" dt="2026-09-21T02:08:58.046" v="4125" actId="47"/>
        <pc:sldMkLst>
          <pc:docMk/>
          <pc:sldMk cId="0" sldId="280"/>
        </pc:sldMkLst>
        <pc:spChg chg="mod">
          <ac:chgData name="John Oakes" userId="1a36f0057432ea1f" providerId="LiveId" clId="{47381711-A8C6-487F-B478-F1510AC8C65D}" dt="2026-09-20T15:37:07.568" v="4119" actId="27636"/>
          <ac:spMkLst>
            <pc:docMk/>
            <pc:sldMk cId="0" sldId="280"/>
            <ac:spMk id="175" creationId="{00000000-0000-0000-0000-000000000000}"/>
          </ac:spMkLst>
        </pc:spChg>
      </pc:sldChg>
      <pc:sldChg chg="add del">
        <pc:chgData name="John Oakes" userId="1a36f0057432ea1f" providerId="LiveId" clId="{47381711-A8C6-487F-B478-F1510AC8C65D}" dt="2026-09-21T02:08:58.046" v="4125" actId="47"/>
        <pc:sldMkLst>
          <pc:docMk/>
          <pc:sldMk cId="0" sldId="281"/>
        </pc:sldMkLst>
      </pc:sldChg>
      <pc:sldChg chg="modSp add del mod">
        <pc:chgData name="John Oakes" userId="1a36f0057432ea1f" providerId="LiveId" clId="{47381711-A8C6-487F-B478-F1510AC8C65D}" dt="2026-09-21T02:08:58.046" v="4125" actId="47"/>
        <pc:sldMkLst>
          <pc:docMk/>
          <pc:sldMk cId="0" sldId="282"/>
        </pc:sldMkLst>
        <pc:spChg chg="mod">
          <ac:chgData name="John Oakes" userId="1a36f0057432ea1f" providerId="LiveId" clId="{47381711-A8C6-487F-B478-F1510AC8C65D}" dt="2026-09-20T15:37:07.574" v="4120" actId="27636"/>
          <ac:spMkLst>
            <pc:docMk/>
            <pc:sldMk cId="0" sldId="282"/>
            <ac:spMk id="185" creationId="{00000000-0000-0000-0000-000000000000}"/>
          </ac:spMkLst>
        </pc:spChg>
      </pc:sldChg>
      <pc:sldChg chg="add del">
        <pc:chgData name="John Oakes" userId="1a36f0057432ea1f" providerId="LiveId" clId="{47381711-A8C6-487F-B478-F1510AC8C65D}" dt="2026-09-21T02:09:54.656" v="4126" actId="47"/>
        <pc:sldMkLst>
          <pc:docMk/>
          <pc:sldMk cId="0" sldId="283"/>
        </pc:sldMkLst>
      </pc:sldChg>
      <pc:sldChg chg="add del">
        <pc:chgData name="John Oakes" userId="1a36f0057432ea1f" providerId="LiveId" clId="{47381711-A8C6-487F-B478-F1510AC8C65D}" dt="2026-09-21T02:09:54.656" v="4126" actId="47"/>
        <pc:sldMkLst>
          <pc:docMk/>
          <pc:sldMk cId="0" sldId="284"/>
        </pc:sldMkLst>
      </pc:sldChg>
      <pc:sldChg chg="add del">
        <pc:chgData name="John Oakes" userId="1a36f0057432ea1f" providerId="LiveId" clId="{47381711-A8C6-487F-B478-F1510AC8C65D}" dt="2026-09-21T02:09:54.656" v="4126" actId="47"/>
        <pc:sldMkLst>
          <pc:docMk/>
          <pc:sldMk cId="0" sldId="285"/>
        </pc:sldMkLst>
      </pc:sldChg>
      <pc:sldChg chg="add del">
        <pc:chgData name="John Oakes" userId="1a36f0057432ea1f" providerId="LiveId" clId="{47381711-A8C6-487F-B478-F1510AC8C65D}" dt="2026-09-21T02:09:54.656" v="4126" actId="47"/>
        <pc:sldMkLst>
          <pc:docMk/>
          <pc:sldMk cId="0" sldId="286"/>
        </pc:sldMkLst>
      </pc:sldChg>
      <pc:sldChg chg="add del">
        <pc:chgData name="John Oakes" userId="1a36f0057432ea1f" providerId="LiveId" clId="{47381711-A8C6-487F-B478-F1510AC8C65D}" dt="2026-09-21T02:09:54.656" v="4126" actId="47"/>
        <pc:sldMkLst>
          <pc:docMk/>
          <pc:sldMk cId="0" sldId="287"/>
        </pc:sldMkLst>
      </pc:sldChg>
      <pc:sldChg chg="add del">
        <pc:chgData name="John Oakes" userId="1a36f0057432ea1f" providerId="LiveId" clId="{47381711-A8C6-487F-B478-F1510AC8C65D}" dt="2026-09-21T02:09:54.656" v="4126" actId="47"/>
        <pc:sldMkLst>
          <pc:docMk/>
          <pc:sldMk cId="0" sldId="288"/>
        </pc:sldMkLst>
      </pc:sldChg>
      <pc:sldChg chg="add del">
        <pc:chgData name="John Oakes" userId="1a36f0057432ea1f" providerId="LiveId" clId="{47381711-A8C6-487F-B478-F1510AC8C65D}" dt="2026-09-21T02:09:54.656" v="4126" actId="47"/>
        <pc:sldMkLst>
          <pc:docMk/>
          <pc:sldMk cId="0" sldId="289"/>
        </pc:sldMkLst>
      </pc:sldChg>
      <pc:sldChg chg="add del">
        <pc:chgData name="John Oakes" userId="1a36f0057432ea1f" providerId="LiveId" clId="{47381711-A8C6-487F-B478-F1510AC8C65D}" dt="2026-09-21T02:11:20.406" v="4127" actId="47"/>
        <pc:sldMkLst>
          <pc:docMk/>
          <pc:sldMk cId="0" sldId="290"/>
        </pc:sldMkLst>
      </pc:sldChg>
      <pc:sldChg chg="add del">
        <pc:chgData name="John Oakes" userId="1a36f0057432ea1f" providerId="LiveId" clId="{47381711-A8C6-487F-B478-F1510AC8C65D}" dt="2026-09-20T00:16:38.225" v="2801" actId="47"/>
        <pc:sldMkLst>
          <pc:docMk/>
          <pc:sldMk cId="1079750972" sldId="454"/>
        </pc:sldMkLst>
      </pc:sldChg>
      <pc:sldChg chg="add del">
        <pc:chgData name="John Oakes" userId="1a36f0057432ea1f" providerId="LiveId" clId="{47381711-A8C6-487F-B478-F1510AC8C65D}" dt="2026-09-20T00:16:45.340" v="2802" actId="47"/>
        <pc:sldMkLst>
          <pc:docMk/>
          <pc:sldMk cId="2460103498" sldId="455"/>
        </pc:sldMkLst>
      </pc:sldChg>
      <pc:sldChg chg="add del">
        <pc:chgData name="John Oakes" userId="1a36f0057432ea1f" providerId="LiveId" clId="{47381711-A8C6-487F-B478-F1510AC8C65D}" dt="2026-09-20T00:16:37.258" v="2800" actId="47"/>
        <pc:sldMkLst>
          <pc:docMk/>
          <pc:sldMk cId="0" sldId="543"/>
        </pc:sldMkLst>
      </pc:sldChg>
      <pc:sldChg chg="add del">
        <pc:chgData name="John Oakes" userId="1a36f0057432ea1f" providerId="LiveId" clId="{47381711-A8C6-487F-B478-F1510AC8C65D}" dt="2026-09-20T00:20:59.971" v="2833" actId="47"/>
        <pc:sldMkLst>
          <pc:docMk/>
          <pc:sldMk cId="0" sldId="609"/>
        </pc:sldMkLst>
      </pc:sldChg>
      <pc:sldChg chg="add del">
        <pc:chgData name="John Oakes" userId="1a36f0057432ea1f" providerId="LiveId" clId="{47381711-A8C6-487F-B478-F1510AC8C65D}" dt="2026-09-21T02:08:58.046" v="4125" actId="47"/>
        <pc:sldMkLst>
          <pc:docMk/>
          <pc:sldMk cId="3282475642" sldId="615"/>
        </pc:sldMkLst>
      </pc:sldChg>
      <pc:sldChg chg="add del">
        <pc:chgData name="John Oakes" userId="1a36f0057432ea1f" providerId="LiveId" clId="{47381711-A8C6-487F-B478-F1510AC8C65D}" dt="2026-09-20T00:16:34.312" v="2798" actId="47"/>
        <pc:sldMkLst>
          <pc:docMk/>
          <pc:sldMk cId="58535702" sldId="675"/>
        </pc:sldMkLst>
      </pc:sldChg>
      <pc:sldChg chg="add del">
        <pc:chgData name="John Oakes" userId="1a36f0057432ea1f" providerId="LiveId" clId="{47381711-A8C6-487F-B478-F1510AC8C65D}" dt="2026-09-21T02:11:20.406" v="4127" actId="47"/>
        <pc:sldMkLst>
          <pc:docMk/>
          <pc:sldMk cId="1444248880" sldId="706"/>
        </pc:sldMkLst>
      </pc:sldChg>
      <pc:sldChg chg="add del">
        <pc:chgData name="John Oakes" userId="1a36f0057432ea1f" providerId="LiveId" clId="{47381711-A8C6-487F-B478-F1510AC8C65D}" dt="2026-09-21T02:08:58.046" v="4125" actId="47"/>
        <pc:sldMkLst>
          <pc:docMk/>
          <pc:sldMk cId="3315063160" sldId="790"/>
        </pc:sldMkLst>
      </pc:sldChg>
      <pc:sldChg chg="modSp mod">
        <pc:chgData name="John Oakes" userId="1a36f0057432ea1f" providerId="LiveId" clId="{47381711-A8C6-487F-B478-F1510AC8C65D}" dt="2026-09-17T21:02:51.682" v="41" actId="20577"/>
        <pc:sldMkLst>
          <pc:docMk/>
          <pc:sldMk cId="3731600959" sldId="792"/>
        </pc:sldMkLst>
        <pc:spChg chg="mod">
          <ac:chgData name="John Oakes" userId="1a36f0057432ea1f" providerId="LiveId" clId="{47381711-A8C6-487F-B478-F1510AC8C65D}" dt="2026-09-17T21:02:51.682" v="41" actId="20577"/>
          <ac:spMkLst>
            <pc:docMk/>
            <pc:sldMk cId="3731600959" sldId="792"/>
            <ac:spMk id="2" creationId="{303DD7D6-ACAE-4302-A65A-E84D33FA7588}"/>
          </ac:spMkLst>
        </pc:spChg>
      </pc:sldChg>
      <pc:sldChg chg="add del">
        <pc:chgData name="John Oakes" userId="1a36f0057432ea1f" providerId="LiveId" clId="{47381711-A8C6-487F-B478-F1510AC8C65D}" dt="2026-09-21T02:08:58.046" v="4125" actId="47"/>
        <pc:sldMkLst>
          <pc:docMk/>
          <pc:sldMk cId="3821830315" sldId="945"/>
        </pc:sldMkLst>
      </pc:sldChg>
      <pc:sldChg chg="add del">
        <pc:chgData name="John Oakes" userId="1a36f0057432ea1f" providerId="LiveId" clId="{47381711-A8C6-487F-B478-F1510AC8C65D}" dt="2026-09-21T02:09:54.656" v="4126" actId="47"/>
        <pc:sldMkLst>
          <pc:docMk/>
          <pc:sldMk cId="43788876" sldId="947"/>
        </pc:sldMkLst>
      </pc:sldChg>
      <pc:sldChg chg="add del">
        <pc:chgData name="John Oakes" userId="1a36f0057432ea1f" providerId="LiveId" clId="{47381711-A8C6-487F-B478-F1510AC8C65D}" dt="2026-09-21T02:11:20.406" v="4127" actId="47"/>
        <pc:sldMkLst>
          <pc:docMk/>
          <pc:sldMk cId="268123906" sldId="966"/>
        </pc:sldMkLst>
      </pc:sldChg>
      <pc:sldChg chg="add del">
        <pc:chgData name="John Oakes" userId="1a36f0057432ea1f" providerId="LiveId" clId="{47381711-A8C6-487F-B478-F1510AC8C65D}" dt="2026-09-20T15:38:00.915" v="4123" actId="47"/>
        <pc:sldMkLst>
          <pc:docMk/>
          <pc:sldMk cId="54721756" sldId="969"/>
        </pc:sldMkLst>
      </pc:sldChg>
      <pc:sldChg chg="add del">
        <pc:chgData name="John Oakes" userId="1a36f0057432ea1f" providerId="LiveId" clId="{47381711-A8C6-487F-B478-F1510AC8C65D}" dt="2026-09-20T00:16:35.562" v="2799" actId="47"/>
        <pc:sldMkLst>
          <pc:docMk/>
          <pc:sldMk cId="4054011394" sldId="1060"/>
        </pc:sldMkLst>
      </pc:sldChg>
      <pc:sldChg chg="modSp mod">
        <pc:chgData name="John Oakes" userId="1a36f0057432ea1f" providerId="LiveId" clId="{47381711-A8C6-487F-B478-F1510AC8C65D}" dt="2026-09-17T21:03:18.517" v="154" actId="5793"/>
        <pc:sldMkLst>
          <pc:docMk/>
          <pc:sldMk cId="1650658626" sldId="1327"/>
        </pc:sldMkLst>
        <pc:spChg chg="mod">
          <ac:chgData name="John Oakes" userId="1a36f0057432ea1f" providerId="LiveId" clId="{47381711-A8C6-487F-B478-F1510AC8C65D}" dt="2026-09-17T21:03:18.517" v="154" actId="5793"/>
          <ac:spMkLst>
            <pc:docMk/>
            <pc:sldMk cId="1650658626" sldId="1327"/>
            <ac:spMk id="3" creationId="{4B97F2F7-A45B-4BCD-0B34-7B8E68A1ED76}"/>
          </ac:spMkLst>
        </pc:spChg>
      </pc:sldChg>
      <pc:sldChg chg="modSp mod">
        <pc:chgData name="John Oakes" userId="1a36f0057432ea1f" providerId="LiveId" clId="{47381711-A8C6-487F-B478-F1510AC8C65D}" dt="2026-09-17T21:04:41.491" v="345" actId="6549"/>
        <pc:sldMkLst>
          <pc:docMk/>
          <pc:sldMk cId="3596813701" sldId="1328"/>
        </pc:sldMkLst>
        <pc:spChg chg="mod">
          <ac:chgData name="John Oakes" userId="1a36f0057432ea1f" providerId="LiveId" clId="{47381711-A8C6-487F-B478-F1510AC8C65D}" dt="2026-09-17T21:03:37.064" v="158" actId="20577"/>
          <ac:spMkLst>
            <pc:docMk/>
            <pc:sldMk cId="3596813701" sldId="1328"/>
            <ac:spMk id="2" creationId="{F2B94E4D-A98D-B288-6A38-778CF68EAB31}"/>
          </ac:spMkLst>
        </pc:spChg>
        <pc:spChg chg="mod">
          <ac:chgData name="John Oakes" userId="1a36f0057432ea1f" providerId="LiveId" clId="{47381711-A8C6-487F-B478-F1510AC8C65D}" dt="2026-09-17T21:04:41.491" v="345" actId="6549"/>
          <ac:spMkLst>
            <pc:docMk/>
            <pc:sldMk cId="3596813701" sldId="1328"/>
            <ac:spMk id="3" creationId="{327DAD33-E7C4-E861-D357-11F52B28B52B}"/>
          </ac:spMkLst>
        </pc:spChg>
      </pc:sldChg>
      <pc:sldChg chg="modSp mod">
        <pc:chgData name="John Oakes" userId="1a36f0057432ea1f" providerId="LiveId" clId="{47381711-A8C6-487F-B478-F1510AC8C65D}" dt="2026-09-17T21:10:40.995" v="975" actId="6549"/>
        <pc:sldMkLst>
          <pc:docMk/>
          <pc:sldMk cId="1651028806" sldId="1330"/>
        </pc:sldMkLst>
        <pc:spChg chg="mod">
          <ac:chgData name="John Oakes" userId="1a36f0057432ea1f" providerId="LiveId" clId="{47381711-A8C6-487F-B478-F1510AC8C65D}" dt="2026-09-17T21:10:40.995" v="975" actId="6549"/>
          <ac:spMkLst>
            <pc:docMk/>
            <pc:sldMk cId="1651028806" sldId="1330"/>
            <ac:spMk id="3" creationId="{A20EFC68-F615-F7AD-8137-4983AE6119CC}"/>
          </ac:spMkLst>
        </pc:spChg>
      </pc:sldChg>
      <pc:sldChg chg="modSp mod">
        <pc:chgData name="John Oakes" userId="1a36f0057432ea1f" providerId="LiveId" clId="{47381711-A8C6-487F-B478-F1510AC8C65D}" dt="2026-09-17T21:05:24.957" v="347" actId="6549"/>
        <pc:sldMkLst>
          <pc:docMk/>
          <pc:sldMk cId="2019846335" sldId="1335"/>
        </pc:sldMkLst>
        <pc:spChg chg="mod">
          <ac:chgData name="John Oakes" userId="1a36f0057432ea1f" providerId="LiveId" clId="{47381711-A8C6-487F-B478-F1510AC8C65D}" dt="2026-09-17T21:05:24.957" v="347" actId="6549"/>
          <ac:spMkLst>
            <pc:docMk/>
            <pc:sldMk cId="2019846335" sldId="1335"/>
            <ac:spMk id="3" creationId="{B184F920-FEBB-19EE-327C-A1FB1F4B0DBC}"/>
          </ac:spMkLst>
        </pc:spChg>
      </pc:sldChg>
      <pc:sldChg chg="modSp mod">
        <pc:chgData name="John Oakes" userId="1a36f0057432ea1f" providerId="LiveId" clId="{47381711-A8C6-487F-B478-F1510AC8C65D}" dt="2026-09-17T21:08:19.450" v="745" actId="255"/>
        <pc:sldMkLst>
          <pc:docMk/>
          <pc:sldMk cId="2566783670" sldId="1338"/>
        </pc:sldMkLst>
        <pc:spChg chg="mod">
          <ac:chgData name="John Oakes" userId="1a36f0057432ea1f" providerId="LiveId" clId="{47381711-A8C6-487F-B478-F1510AC8C65D}" dt="2026-09-17T21:08:19.450" v="745" actId="255"/>
          <ac:spMkLst>
            <pc:docMk/>
            <pc:sldMk cId="2566783670" sldId="1338"/>
            <ac:spMk id="3" creationId="{CDDDE9B0-69D4-8920-8721-C738FD0C62FF}"/>
          </ac:spMkLst>
        </pc:spChg>
      </pc:sldChg>
      <pc:sldChg chg="modSp new mod">
        <pc:chgData name="John Oakes" userId="1a36f0057432ea1f" providerId="LiveId" clId="{47381711-A8C6-487F-B478-F1510AC8C65D}" dt="2026-09-20T00:18:01.268" v="2829" actId="20577"/>
        <pc:sldMkLst>
          <pc:docMk/>
          <pc:sldMk cId="1801963860" sldId="1339"/>
        </pc:sldMkLst>
        <pc:spChg chg="mod">
          <ac:chgData name="John Oakes" userId="1a36f0057432ea1f" providerId="LiveId" clId="{47381711-A8C6-487F-B478-F1510AC8C65D}" dt="2026-09-17T21:06:12.826" v="364" actId="20577"/>
          <ac:spMkLst>
            <pc:docMk/>
            <pc:sldMk cId="1801963860" sldId="1339"/>
            <ac:spMk id="2" creationId="{78D5FDDC-F007-9E3E-AE62-B5CA74510050}"/>
          </ac:spMkLst>
        </pc:spChg>
        <pc:spChg chg="mod">
          <ac:chgData name="John Oakes" userId="1a36f0057432ea1f" providerId="LiveId" clId="{47381711-A8C6-487F-B478-F1510AC8C65D}" dt="2026-09-20T00:18:01.268" v="2829" actId="20577"/>
          <ac:spMkLst>
            <pc:docMk/>
            <pc:sldMk cId="1801963860" sldId="1339"/>
            <ac:spMk id="3" creationId="{5DE1DB43-2451-C2F4-28A0-F58013BD9817}"/>
          </ac:spMkLst>
        </pc:spChg>
      </pc:sldChg>
      <pc:sldChg chg="modSp new mod">
        <pc:chgData name="John Oakes" userId="1a36f0057432ea1f" providerId="LiveId" clId="{47381711-A8C6-487F-B478-F1510AC8C65D}" dt="2026-09-20T15:28:25.412" v="3815" actId="20577"/>
        <pc:sldMkLst>
          <pc:docMk/>
          <pc:sldMk cId="1063566234" sldId="1340"/>
        </pc:sldMkLst>
        <pc:spChg chg="mod">
          <ac:chgData name="John Oakes" userId="1a36f0057432ea1f" providerId="LiveId" clId="{47381711-A8C6-487F-B478-F1510AC8C65D}" dt="2026-09-19T19:41:10.642" v="1427" actId="20577"/>
          <ac:spMkLst>
            <pc:docMk/>
            <pc:sldMk cId="1063566234" sldId="1340"/>
            <ac:spMk id="2" creationId="{31B14A81-5AEB-75E1-FF3D-B2BCD0D90A68}"/>
          </ac:spMkLst>
        </pc:spChg>
        <pc:spChg chg="mod">
          <ac:chgData name="John Oakes" userId="1a36f0057432ea1f" providerId="LiveId" clId="{47381711-A8C6-487F-B478-F1510AC8C65D}" dt="2026-09-20T15:28:25.412" v="3815" actId="20577"/>
          <ac:spMkLst>
            <pc:docMk/>
            <pc:sldMk cId="1063566234" sldId="1340"/>
            <ac:spMk id="3" creationId="{923C2593-8E78-156D-6A74-46CB989D3B71}"/>
          </ac:spMkLst>
        </pc:spChg>
      </pc:sldChg>
      <pc:sldChg chg="modSp new mod ord">
        <pc:chgData name="John Oakes" userId="1a36f0057432ea1f" providerId="LiveId" clId="{47381711-A8C6-487F-B478-F1510AC8C65D}" dt="2026-09-20T00:18:32.462" v="2830" actId="14100"/>
        <pc:sldMkLst>
          <pc:docMk/>
          <pc:sldMk cId="3062259391" sldId="1341"/>
        </pc:sldMkLst>
        <pc:spChg chg="mod">
          <ac:chgData name="John Oakes" userId="1a36f0057432ea1f" providerId="LiveId" clId="{47381711-A8C6-487F-B478-F1510AC8C65D}" dt="2026-09-19T19:28:08.157" v="1205" actId="20577"/>
          <ac:spMkLst>
            <pc:docMk/>
            <pc:sldMk cId="3062259391" sldId="1341"/>
            <ac:spMk id="2" creationId="{FE5244A2-CC26-03CA-A6F7-097530441034}"/>
          </ac:spMkLst>
        </pc:spChg>
        <pc:spChg chg="mod">
          <ac:chgData name="John Oakes" userId="1a36f0057432ea1f" providerId="LiveId" clId="{47381711-A8C6-487F-B478-F1510AC8C65D}" dt="2026-09-20T00:18:32.462" v="2830" actId="14100"/>
          <ac:spMkLst>
            <pc:docMk/>
            <pc:sldMk cId="3062259391" sldId="1341"/>
            <ac:spMk id="3" creationId="{5624DA25-F17C-D412-3748-C91C3C58CCA0}"/>
          </ac:spMkLst>
        </pc:spChg>
      </pc:sldChg>
      <pc:sldChg chg="addSp modSp new mod ord">
        <pc:chgData name="John Oakes" userId="1a36f0057432ea1f" providerId="LiveId" clId="{47381711-A8C6-487F-B478-F1510AC8C65D}" dt="2026-09-19T19:34:14.091" v="1400" actId="14100"/>
        <pc:sldMkLst>
          <pc:docMk/>
          <pc:sldMk cId="2497594316" sldId="1342"/>
        </pc:sldMkLst>
        <pc:spChg chg="mod">
          <ac:chgData name="John Oakes" userId="1a36f0057432ea1f" providerId="LiveId" clId="{47381711-A8C6-487F-B478-F1510AC8C65D}" dt="2026-09-19T19:30:11.733" v="1254" actId="14100"/>
          <ac:spMkLst>
            <pc:docMk/>
            <pc:sldMk cId="2497594316" sldId="1342"/>
            <ac:spMk id="2" creationId="{A92E1044-5C6D-9D9C-5FD3-73FC61E5687F}"/>
          </ac:spMkLst>
        </pc:spChg>
        <pc:spChg chg="mod">
          <ac:chgData name="John Oakes" userId="1a36f0057432ea1f" providerId="LiveId" clId="{47381711-A8C6-487F-B478-F1510AC8C65D}" dt="2026-09-19T19:34:14.091" v="1400" actId="14100"/>
          <ac:spMkLst>
            <pc:docMk/>
            <pc:sldMk cId="2497594316" sldId="1342"/>
            <ac:spMk id="3" creationId="{2EFA5EBA-E5F5-E1F8-1C61-E44B167493DE}"/>
          </ac:spMkLst>
        </pc:spChg>
        <pc:picChg chg="add mod">
          <ac:chgData name="John Oakes" userId="1a36f0057432ea1f" providerId="LiveId" clId="{47381711-A8C6-487F-B478-F1510AC8C65D}" dt="2026-09-19T19:34:07.670" v="1398" actId="1076"/>
          <ac:picMkLst>
            <pc:docMk/>
            <pc:sldMk cId="2497594316" sldId="1342"/>
            <ac:picMk id="4" creationId="{D6446CFD-5A13-6B9D-35F1-C74C68B29C88}"/>
          </ac:picMkLst>
        </pc:picChg>
      </pc:sldChg>
      <pc:sldChg chg="add ord">
        <pc:chgData name="John Oakes" userId="1a36f0057432ea1f" providerId="LiveId" clId="{47381711-A8C6-487F-B478-F1510AC8C65D}" dt="2026-09-19T19:36:23.001" v="1406"/>
        <pc:sldMkLst>
          <pc:docMk/>
          <pc:sldMk cId="2571204649" sldId="1343"/>
        </pc:sldMkLst>
      </pc:sldChg>
      <pc:sldChg chg="modSp new mod">
        <pc:chgData name="John Oakes" userId="1a36f0057432ea1f" providerId="LiveId" clId="{47381711-A8C6-487F-B478-F1510AC8C65D}" dt="2026-09-19T19:48:05.103" v="1978" actId="255"/>
        <pc:sldMkLst>
          <pc:docMk/>
          <pc:sldMk cId="3231960862" sldId="1344"/>
        </pc:sldMkLst>
        <pc:spChg chg="mod">
          <ac:chgData name="John Oakes" userId="1a36f0057432ea1f" providerId="LiveId" clId="{47381711-A8C6-487F-B478-F1510AC8C65D}" dt="2026-09-19T19:44:14.529" v="1644" actId="20577"/>
          <ac:spMkLst>
            <pc:docMk/>
            <pc:sldMk cId="3231960862" sldId="1344"/>
            <ac:spMk id="2" creationId="{C6689A29-4C7E-CF6E-4033-470698CB41DF}"/>
          </ac:spMkLst>
        </pc:spChg>
        <pc:spChg chg="mod">
          <ac:chgData name="John Oakes" userId="1a36f0057432ea1f" providerId="LiveId" clId="{47381711-A8C6-487F-B478-F1510AC8C65D}" dt="2026-09-19T19:48:05.103" v="1978" actId="255"/>
          <ac:spMkLst>
            <pc:docMk/>
            <pc:sldMk cId="3231960862" sldId="1344"/>
            <ac:spMk id="3" creationId="{8955151A-19FB-FBB7-2E5C-3D9DAB1D4FD3}"/>
          </ac:spMkLst>
        </pc:spChg>
      </pc:sldChg>
      <pc:sldChg chg="modSp new mod">
        <pc:chgData name="John Oakes" userId="1a36f0057432ea1f" providerId="LiveId" clId="{47381711-A8C6-487F-B478-F1510AC8C65D}" dt="2026-09-19T19:58:13.095" v="2370" actId="14100"/>
        <pc:sldMkLst>
          <pc:docMk/>
          <pc:sldMk cId="1664021439" sldId="1345"/>
        </pc:sldMkLst>
        <pc:spChg chg="mod">
          <ac:chgData name="John Oakes" userId="1a36f0057432ea1f" providerId="LiveId" clId="{47381711-A8C6-487F-B478-F1510AC8C65D}" dt="2026-09-19T19:49:27.643" v="2064" actId="20577"/>
          <ac:spMkLst>
            <pc:docMk/>
            <pc:sldMk cId="1664021439" sldId="1345"/>
            <ac:spMk id="2" creationId="{2B8177A5-3953-6584-9BCC-27F32C6646CD}"/>
          </ac:spMkLst>
        </pc:spChg>
        <pc:spChg chg="mod">
          <ac:chgData name="John Oakes" userId="1a36f0057432ea1f" providerId="LiveId" clId="{47381711-A8C6-487F-B478-F1510AC8C65D}" dt="2026-09-19T19:58:13.095" v="2370" actId="14100"/>
          <ac:spMkLst>
            <pc:docMk/>
            <pc:sldMk cId="1664021439" sldId="1345"/>
            <ac:spMk id="3" creationId="{18FB2104-250B-374B-47BA-A55E681434A3}"/>
          </ac:spMkLst>
        </pc:spChg>
      </pc:sldChg>
      <pc:sldChg chg="modSp new mod">
        <pc:chgData name="John Oakes" userId="1a36f0057432ea1f" providerId="LiveId" clId="{47381711-A8C6-487F-B478-F1510AC8C65D}" dt="2026-09-19T19:59:23.868" v="2545" actId="20577"/>
        <pc:sldMkLst>
          <pc:docMk/>
          <pc:sldMk cId="3451684477" sldId="1346"/>
        </pc:sldMkLst>
        <pc:spChg chg="mod">
          <ac:chgData name="John Oakes" userId="1a36f0057432ea1f" providerId="LiveId" clId="{47381711-A8C6-487F-B478-F1510AC8C65D}" dt="2026-09-19T19:58:29.250" v="2391" actId="20577"/>
          <ac:spMkLst>
            <pc:docMk/>
            <pc:sldMk cId="3451684477" sldId="1346"/>
            <ac:spMk id="2" creationId="{1317B6B0-4480-5D1C-AF4B-0384AA5E6198}"/>
          </ac:spMkLst>
        </pc:spChg>
        <pc:spChg chg="mod">
          <ac:chgData name="John Oakes" userId="1a36f0057432ea1f" providerId="LiveId" clId="{47381711-A8C6-487F-B478-F1510AC8C65D}" dt="2026-09-19T19:59:23.868" v="2545" actId="20577"/>
          <ac:spMkLst>
            <pc:docMk/>
            <pc:sldMk cId="3451684477" sldId="1346"/>
            <ac:spMk id="3" creationId="{9545A4C6-FC6F-3EBF-D39C-534589EC0814}"/>
          </ac:spMkLst>
        </pc:spChg>
      </pc:sldChg>
      <pc:sldChg chg="modSp new mod">
        <pc:chgData name="John Oakes" userId="1a36f0057432ea1f" providerId="LiveId" clId="{47381711-A8C6-487F-B478-F1510AC8C65D}" dt="2026-09-19T20:04:10.318" v="2740" actId="20577"/>
        <pc:sldMkLst>
          <pc:docMk/>
          <pc:sldMk cId="2280316973" sldId="1347"/>
        </pc:sldMkLst>
        <pc:spChg chg="mod">
          <ac:chgData name="John Oakes" userId="1a36f0057432ea1f" providerId="LiveId" clId="{47381711-A8C6-487F-B478-F1510AC8C65D}" dt="2026-09-19T19:59:41.838" v="2567" actId="20577"/>
          <ac:spMkLst>
            <pc:docMk/>
            <pc:sldMk cId="2280316973" sldId="1347"/>
            <ac:spMk id="2" creationId="{37E1EAF0-5C01-1AF3-B867-17C97B14A915}"/>
          </ac:spMkLst>
        </pc:spChg>
        <pc:spChg chg="mod">
          <ac:chgData name="John Oakes" userId="1a36f0057432ea1f" providerId="LiveId" clId="{47381711-A8C6-487F-B478-F1510AC8C65D}" dt="2026-09-19T20:04:10.318" v="2740" actId="20577"/>
          <ac:spMkLst>
            <pc:docMk/>
            <pc:sldMk cId="2280316973" sldId="1347"/>
            <ac:spMk id="3" creationId="{D245B5DD-376F-AEE2-083B-09C1804FA5F3}"/>
          </ac:spMkLst>
        </pc:spChg>
      </pc:sldChg>
      <pc:sldChg chg="modSp new mod">
        <pc:chgData name="John Oakes" userId="1a36f0057432ea1f" providerId="LiveId" clId="{47381711-A8C6-487F-B478-F1510AC8C65D}" dt="2026-09-20T00:38:55.520" v="3411" actId="20577"/>
        <pc:sldMkLst>
          <pc:docMk/>
          <pc:sldMk cId="3395657395" sldId="1348"/>
        </pc:sldMkLst>
        <pc:spChg chg="mod">
          <ac:chgData name="John Oakes" userId="1a36f0057432ea1f" providerId="LiveId" clId="{47381711-A8C6-487F-B478-F1510AC8C65D}" dt="2026-09-19T21:49:07.793" v="2763" actId="20577"/>
          <ac:spMkLst>
            <pc:docMk/>
            <pc:sldMk cId="3395657395" sldId="1348"/>
            <ac:spMk id="2" creationId="{E1DA5613-F1D9-5CFF-A6F0-08E57D2AF02D}"/>
          </ac:spMkLst>
        </pc:spChg>
        <pc:spChg chg="mod">
          <ac:chgData name="John Oakes" userId="1a36f0057432ea1f" providerId="LiveId" clId="{47381711-A8C6-487F-B478-F1510AC8C65D}" dt="2026-09-20T00:38:55.520" v="3411" actId="20577"/>
          <ac:spMkLst>
            <pc:docMk/>
            <pc:sldMk cId="3395657395" sldId="1348"/>
            <ac:spMk id="3" creationId="{4B407CCB-D329-41F0-E212-0FA39387B0C2}"/>
          </ac:spMkLst>
        </pc:spChg>
      </pc:sldChg>
      <pc:sldChg chg="new del ord">
        <pc:chgData name="John Oakes" userId="1a36f0057432ea1f" providerId="LiveId" clId="{47381711-A8C6-487F-B478-F1510AC8C65D}" dt="2026-09-20T15:37:14.899" v="4121" actId="47"/>
        <pc:sldMkLst>
          <pc:docMk/>
          <pc:sldMk cId="839689922" sldId="1349"/>
        </pc:sldMkLst>
      </pc:sldChg>
      <pc:sldChg chg="addSp delSp modSp new del mod ord">
        <pc:chgData name="John Oakes" userId="1a36f0057432ea1f" providerId="LiveId" clId="{47381711-A8C6-487F-B478-F1510AC8C65D}" dt="2026-09-21T02:08:58.046" v="4125" actId="47"/>
        <pc:sldMkLst>
          <pc:docMk/>
          <pc:sldMk cId="38741203" sldId="1350"/>
        </pc:sldMkLst>
        <pc:spChg chg="mod">
          <ac:chgData name="John Oakes" userId="1a36f0057432ea1f" providerId="LiveId" clId="{47381711-A8C6-487F-B478-F1510AC8C65D}" dt="2026-09-20T00:15:04.993" v="2794" actId="14100"/>
          <ac:spMkLst>
            <pc:docMk/>
            <pc:sldMk cId="38741203" sldId="1350"/>
            <ac:spMk id="2" creationId="{F7D0699A-C866-44C0-E6EA-7E17CEF912ED}"/>
          </ac:spMkLst>
        </pc:spChg>
        <pc:spChg chg="del">
          <ac:chgData name="John Oakes" userId="1a36f0057432ea1f" providerId="LiveId" clId="{47381711-A8C6-487F-B478-F1510AC8C65D}" dt="2026-09-20T00:14:01.800" v="2770" actId="931"/>
          <ac:spMkLst>
            <pc:docMk/>
            <pc:sldMk cId="38741203" sldId="1350"/>
            <ac:spMk id="3" creationId="{255FF584-F989-4042-C75C-AC13BC8DCA8F}"/>
          </ac:spMkLst>
        </pc:spChg>
        <pc:picChg chg="add mod ord">
          <ac:chgData name="John Oakes" userId="1a36f0057432ea1f" providerId="LiveId" clId="{47381711-A8C6-487F-B478-F1510AC8C65D}" dt="2026-09-20T00:14:57.452" v="2792" actId="1076"/>
          <ac:picMkLst>
            <pc:docMk/>
            <pc:sldMk cId="38741203" sldId="1350"/>
            <ac:picMk id="5" creationId="{75BB268E-6616-25F6-38FB-5092A34CFAAB}"/>
          </ac:picMkLst>
        </pc:picChg>
      </pc:sldChg>
      <pc:sldChg chg="modSp new mod">
        <pc:chgData name="John Oakes" userId="1a36f0057432ea1f" providerId="LiveId" clId="{47381711-A8C6-487F-B478-F1510AC8C65D}" dt="2026-09-20T00:42:49.528" v="3730" actId="14100"/>
        <pc:sldMkLst>
          <pc:docMk/>
          <pc:sldMk cId="3248658834" sldId="1351"/>
        </pc:sldMkLst>
        <pc:spChg chg="mod">
          <ac:chgData name="John Oakes" userId="1a36f0057432ea1f" providerId="LiveId" clId="{47381711-A8C6-487F-B478-F1510AC8C65D}" dt="2026-09-20T00:39:02.705" v="3418" actId="20577"/>
          <ac:spMkLst>
            <pc:docMk/>
            <pc:sldMk cId="3248658834" sldId="1351"/>
            <ac:spMk id="2" creationId="{3FB0139C-4752-8565-06CD-1555F7600FCD}"/>
          </ac:spMkLst>
        </pc:spChg>
        <pc:spChg chg="mod">
          <ac:chgData name="John Oakes" userId="1a36f0057432ea1f" providerId="LiveId" clId="{47381711-A8C6-487F-B478-F1510AC8C65D}" dt="2026-09-20T00:42:49.528" v="3730" actId="14100"/>
          <ac:spMkLst>
            <pc:docMk/>
            <pc:sldMk cId="3248658834" sldId="1351"/>
            <ac:spMk id="3" creationId="{2B4B341C-B4FD-4857-D6BF-FE753ECAC8B2}"/>
          </ac:spMkLst>
        </pc:spChg>
      </pc:sldChg>
      <pc:sldChg chg="addSp delSp modSp add del mod">
        <pc:chgData name="John Oakes" userId="1a36f0057432ea1f" providerId="LiveId" clId="{47381711-A8C6-487F-B478-F1510AC8C65D}" dt="2026-09-21T02:11:20.406" v="4127" actId="47"/>
        <pc:sldMkLst>
          <pc:docMk/>
          <pc:sldMk cId="0" sldId="1352"/>
        </pc:sldMkLst>
        <pc:spChg chg="mod">
          <ac:chgData name="John Oakes" userId="1a36f0057432ea1f" providerId="LiveId" clId="{47381711-A8C6-487F-B478-F1510AC8C65D}" dt="2026-09-20T15:33:32.830" v="4109" actId="14100"/>
          <ac:spMkLst>
            <pc:docMk/>
            <pc:sldMk cId="0" sldId="1352"/>
            <ac:spMk id="3" creationId="{0D2CEC56-E14D-6481-34C5-8B1EAF4371A6}"/>
          </ac:spMkLst>
        </pc:spChg>
        <pc:picChg chg="del">
          <ac:chgData name="John Oakes" userId="1a36f0057432ea1f" providerId="LiveId" clId="{47381711-A8C6-487F-B478-F1510AC8C65D}" dt="2026-09-20T00:21:06.245" v="2834" actId="478"/>
          <ac:picMkLst>
            <pc:docMk/>
            <pc:sldMk cId="0" sldId="1352"/>
            <ac:picMk id="4" creationId="{12CE1E2B-887C-F401-48F1-F8E25FD8C9BE}"/>
          </ac:picMkLst>
        </pc:picChg>
        <pc:picChg chg="add mod">
          <ac:chgData name="John Oakes" userId="1a36f0057432ea1f" providerId="LiveId" clId="{47381711-A8C6-487F-B478-F1510AC8C65D}" dt="2026-09-20T00:21:42.583" v="2836" actId="1076"/>
          <ac:picMkLst>
            <pc:docMk/>
            <pc:sldMk cId="0" sldId="1352"/>
            <ac:picMk id="6" creationId="{BCC8BAAC-EFA4-7B4B-103A-6446403F2AE8}"/>
          </ac:picMkLst>
        </pc:picChg>
      </pc:sldChg>
      <pc:sldChg chg="modSp add del mod">
        <pc:chgData name="John Oakes" userId="1a36f0057432ea1f" providerId="LiveId" clId="{47381711-A8C6-487F-B478-F1510AC8C65D}" dt="2026-09-20T00:29:51.282" v="3096" actId="47"/>
        <pc:sldMkLst>
          <pc:docMk/>
          <pc:sldMk cId="0" sldId="1353"/>
        </pc:sldMkLst>
        <pc:spChg chg="mod">
          <ac:chgData name="John Oakes" userId="1a36f0057432ea1f" providerId="LiveId" clId="{47381711-A8C6-487F-B478-F1510AC8C65D}" dt="2026-09-20T00:28:19.184" v="3055" actId="6549"/>
          <ac:spMkLst>
            <pc:docMk/>
            <pc:sldMk cId="0" sldId="1353"/>
            <ac:spMk id="5" creationId="{B248CAF4-7AA9-790F-2E60-AAEA1DEDFC1F}"/>
          </ac:spMkLst>
        </pc:spChg>
      </pc:sldChg>
      <pc:sldChg chg="modSp add del mod">
        <pc:chgData name="John Oakes" userId="1a36f0057432ea1f" providerId="LiveId" clId="{47381711-A8C6-487F-B478-F1510AC8C65D}" dt="2026-09-21T02:11:20.406" v="4127" actId="47"/>
        <pc:sldMkLst>
          <pc:docMk/>
          <pc:sldMk cId="439883230" sldId="1354"/>
        </pc:sldMkLst>
        <pc:spChg chg="mod">
          <ac:chgData name="John Oakes" userId="1a36f0057432ea1f" providerId="LiveId" clId="{47381711-A8C6-487F-B478-F1510AC8C65D}" dt="2026-09-20T14:34:25.336" v="3799" actId="20577"/>
          <ac:spMkLst>
            <pc:docMk/>
            <pc:sldMk cId="439883230" sldId="1354"/>
            <ac:spMk id="2" creationId="{A31D7472-1F25-4AEC-22E5-6100EFB14D52}"/>
          </ac:spMkLst>
        </pc:spChg>
        <pc:picChg chg="mod">
          <ac:chgData name="John Oakes" userId="1a36f0057432ea1f" providerId="LiveId" clId="{47381711-A8C6-487F-B478-F1510AC8C65D}" dt="2026-09-20T00:30:16.851" v="3099" actId="1076"/>
          <ac:picMkLst>
            <pc:docMk/>
            <pc:sldMk cId="439883230" sldId="1354"/>
            <ac:picMk id="7" creationId="{349E5EB0-3C74-99E3-0A1F-B3CAC6872E04}"/>
          </ac:picMkLst>
        </pc:picChg>
      </pc:sldChg>
      <pc:sldChg chg="modSp new mod">
        <pc:chgData name="John Oakes" userId="1a36f0057432ea1f" providerId="LiveId" clId="{47381711-A8C6-487F-B478-F1510AC8C65D}" dt="2026-09-20T15:32:39.190" v="4085" actId="20577"/>
        <pc:sldMkLst>
          <pc:docMk/>
          <pc:sldMk cId="2622255354" sldId="1355"/>
        </pc:sldMkLst>
        <pc:spChg chg="mod">
          <ac:chgData name="John Oakes" userId="1a36f0057432ea1f" providerId="LiveId" clId="{47381711-A8C6-487F-B478-F1510AC8C65D}" dt="2026-09-20T15:30:40.683" v="3839" actId="20577"/>
          <ac:spMkLst>
            <pc:docMk/>
            <pc:sldMk cId="2622255354" sldId="1355"/>
            <ac:spMk id="2" creationId="{91EBECBB-C23D-D914-D5A6-05857970B464}"/>
          </ac:spMkLst>
        </pc:spChg>
        <pc:spChg chg="mod">
          <ac:chgData name="John Oakes" userId="1a36f0057432ea1f" providerId="LiveId" clId="{47381711-A8C6-487F-B478-F1510AC8C65D}" dt="2026-09-20T15:32:39.190" v="4085" actId="20577"/>
          <ac:spMkLst>
            <pc:docMk/>
            <pc:sldMk cId="2622255354" sldId="1355"/>
            <ac:spMk id="3" creationId="{4F30D029-A9AC-AFE6-B33D-AD3711F54EDE}"/>
          </ac:spMkLst>
        </pc:spChg>
      </pc:sldChg>
      <pc:sldMasterChg chg="del delSldLayout">
        <pc:chgData name="John Oakes" userId="1a36f0057432ea1f" providerId="LiveId" clId="{47381711-A8C6-487F-B478-F1510AC8C65D}" dt="2026-09-21T02:08:58.046" v="4125" actId="47"/>
        <pc:sldMasterMkLst>
          <pc:docMk/>
          <pc:sldMasterMk cId="3435913343" sldId="2147483708"/>
        </pc:sldMasterMkLst>
        <pc:sldLayoutChg chg="del">
          <pc:chgData name="John Oakes" userId="1a36f0057432ea1f" providerId="LiveId" clId="{47381711-A8C6-487F-B478-F1510AC8C65D}" dt="2026-09-21T02:08:58.046" v="4125" actId="47"/>
          <pc:sldLayoutMkLst>
            <pc:docMk/>
            <pc:sldMasterMk cId="3435913343" sldId="2147483708"/>
            <pc:sldLayoutMk cId="2541669515" sldId="2147483709"/>
          </pc:sldLayoutMkLst>
        </pc:sldLayoutChg>
        <pc:sldLayoutChg chg="del">
          <pc:chgData name="John Oakes" userId="1a36f0057432ea1f" providerId="LiveId" clId="{47381711-A8C6-487F-B478-F1510AC8C65D}" dt="2026-09-21T02:08:58.046" v="4125" actId="47"/>
          <pc:sldLayoutMkLst>
            <pc:docMk/>
            <pc:sldMasterMk cId="3435913343" sldId="2147483708"/>
            <pc:sldLayoutMk cId="3836339607" sldId="2147483710"/>
          </pc:sldLayoutMkLst>
        </pc:sldLayoutChg>
        <pc:sldLayoutChg chg="del">
          <pc:chgData name="John Oakes" userId="1a36f0057432ea1f" providerId="LiveId" clId="{47381711-A8C6-487F-B478-F1510AC8C65D}" dt="2026-09-21T02:08:58.046" v="4125" actId="47"/>
          <pc:sldLayoutMkLst>
            <pc:docMk/>
            <pc:sldMasterMk cId="3435913343" sldId="2147483708"/>
            <pc:sldLayoutMk cId="1347384831" sldId="2147483711"/>
          </pc:sldLayoutMkLst>
        </pc:sldLayoutChg>
        <pc:sldLayoutChg chg="del">
          <pc:chgData name="John Oakes" userId="1a36f0057432ea1f" providerId="LiveId" clId="{47381711-A8C6-487F-B478-F1510AC8C65D}" dt="2026-09-21T02:08:58.046" v="4125" actId="47"/>
          <pc:sldLayoutMkLst>
            <pc:docMk/>
            <pc:sldMasterMk cId="3435913343" sldId="2147483708"/>
            <pc:sldLayoutMk cId="230022443" sldId="2147483712"/>
          </pc:sldLayoutMkLst>
        </pc:sldLayoutChg>
        <pc:sldLayoutChg chg="del">
          <pc:chgData name="John Oakes" userId="1a36f0057432ea1f" providerId="LiveId" clId="{47381711-A8C6-487F-B478-F1510AC8C65D}" dt="2026-09-21T02:08:58.046" v="4125" actId="47"/>
          <pc:sldLayoutMkLst>
            <pc:docMk/>
            <pc:sldMasterMk cId="3435913343" sldId="2147483708"/>
            <pc:sldLayoutMk cId="584476719" sldId="2147483713"/>
          </pc:sldLayoutMkLst>
        </pc:sldLayoutChg>
        <pc:sldLayoutChg chg="del">
          <pc:chgData name="John Oakes" userId="1a36f0057432ea1f" providerId="LiveId" clId="{47381711-A8C6-487F-B478-F1510AC8C65D}" dt="2026-09-21T02:08:58.046" v="4125" actId="47"/>
          <pc:sldLayoutMkLst>
            <pc:docMk/>
            <pc:sldMasterMk cId="3435913343" sldId="2147483708"/>
            <pc:sldLayoutMk cId="366259360" sldId="2147483714"/>
          </pc:sldLayoutMkLst>
        </pc:sldLayoutChg>
        <pc:sldLayoutChg chg="del">
          <pc:chgData name="John Oakes" userId="1a36f0057432ea1f" providerId="LiveId" clId="{47381711-A8C6-487F-B478-F1510AC8C65D}" dt="2026-09-21T02:08:58.046" v="4125" actId="47"/>
          <pc:sldLayoutMkLst>
            <pc:docMk/>
            <pc:sldMasterMk cId="3435913343" sldId="2147483708"/>
            <pc:sldLayoutMk cId="2200367616" sldId="2147483715"/>
          </pc:sldLayoutMkLst>
        </pc:sldLayoutChg>
        <pc:sldLayoutChg chg="del">
          <pc:chgData name="John Oakes" userId="1a36f0057432ea1f" providerId="LiveId" clId="{47381711-A8C6-487F-B478-F1510AC8C65D}" dt="2026-09-21T02:08:58.046" v="4125" actId="47"/>
          <pc:sldLayoutMkLst>
            <pc:docMk/>
            <pc:sldMasterMk cId="3435913343" sldId="2147483708"/>
            <pc:sldLayoutMk cId="2407978695" sldId="2147483716"/>
          </pc:sldLayoutMkLst>
        </pc:sldLayoutChg>
        <pc:sldLayoutChg chg="del">
          <pc:chgData name="John Oakes" userId="1a36f0057432ea1f" providerId="LiveId" clId="{47381711-A8C6-487F-B478-F1510AC8C65D}" dt="2026-09-21T02:08:58.046" v="4125" actId="47"/>
          <pc:sldLayoutMkLst>
            <pc:docMk/>
            <pc:sldMasterMk cId="3435913343" sldId="2147483708"/>
            <pc:sldLayoutMk cId="977580587" sldId="2147483717"/>
          </pc:sldLayoutMkLst>
        </pc:sldLayoutChg>
        <pc:sldLayoutChg chg="del">
          <pc:chgData name="John Oakes" userId="1a36f0057432ea1f" providerId="LiveId" clId="{47381711-A8C6-487F-B478-F1510AC8C65D}" dt="2026-09-21T02:08:58.046" v="4125" actId="47"/>
          <pc:sldLayoutMkLst>
            <pc:docMk/>
            <pc:sldMasterMk cId="3435913343" sldId="2147483708"/>
            <pc:sldLayoutMk cId="321907708" sldId="2147483718"/>
          </pc:sldLayoutMkLst>
        </pc:sldLayoutChg>
        <pc:sldLayoutChg chg="del">
          <pc:chgData name="John Oakes" userId="1a36f0057432ea1f" providerId="LiveId" clId="{47381711-A8C6-487F-B478-F1510AC8C65D}" dt="2026-09-21T02:08:58.046" v="4125" actId="47"/>
          <pc:sldLayoutMkLst>
            <pc:docMk/>
            <pc:sldMasterMk cId="3435913343" sldId="2147483708"/>
            <pc:sldLayoutMk cId="1393510387" sldId="2147483719"/>
          </pc:sldLayoutMkLst>
        </pc:sldLayoutChg>
      </pc:sldMasterChg>
      <pc:sldMasterChg chg="del delSldLayout">
        <pc:chgData name="John Oakes" userId="1a36f0057432ea1f" providerId="LiveId" clId="{47381711-A8C6-487F-B478-F1510AC8C65D}" dt="2026-09-20T00:16:37.258" v="2800" actId="47"/>
        <pc:sldMasterMkLst>
          <pc:docMk/>
          <pc:sldMasterMk cId="4047418912" sldId="2147483720"/>
        </pc:sldMasterMkLst>
        <pc:sldLayoutChg chg="del">
          <pc:chgData name="John Oakes" userId="1a36f0057432ea1f" providerId="LiveId" clId="{47381711-A8C6-487F-B478-F1510AC8C65D}" dt="2026-09-20T00:16:37.258" v="2800" actId="47"/>
          <pc:sldLayoutMkLst>
            <pc:docMk/>
            <pc:sldMasterMk cId="4047418912" sldId="2147483720"/>
            <pc:sldLayoutMk cId="2495802758" sldId="2147483721"/>
          </pc:sldLayoutMkLst>
        </pc:sldLayoutChg>
        <pc:sldLayoutChg chg="del">
          <pc:chgData name="John Oakes" userId="1a36f0057432ea1f" providerId="LiveId" clId="{47381711-A8C6-487F-B478-F1510AC8C65D}" dt="2026-09-20T00:16:37.258" v="2800" actId="47"/>
          <pc:sldLayoutMkLst>
            <pc:docMk/>
            <pc:sldMasterMk cId="4047418912" sldId="2147483720"/>
            <pc:sldLayoutMk cId="2809637997" sldId="2147483722"/>
          </pc:sldLayoutMkLst>
        </pc:sldLayoutChg>
        <pc:sldLayoutChg chg="del">
          <pc:chgData name="John Oakes" userId="1a36f0057432ea1f" providerId="LiveId" clId="{47381711-A8C6-487F-B478-F1510AC8C65D}" dt="2026-09-20T00:16:37.258" v="2800" actId="47"/>
          <pc:sldLayoutMkLst>
            <pc:docMk/>
            <pc:sldMasterMk cId="4047418912" sldId="2147483720"/>
            <pc:sldLayoutMk cId="3895463237" sldId="2147483723"/>
          </pc:sldLayoutMkLst>
        </pc:sldLayoutChg>
        <pc:sldLayoutChg chg="del">
          <pc:chgData name="John Oakes" userId="1a36f0057432ea1f" providerId="LiveId" clId="{47381711-A8C6-487F-B478-F1510AC8C65D}" dt="2026-09-20T00:16:37.258" v="2800" actId="47"/>
          <pc:sldLayoutMkLst>
            <pc:docMk/>
            <pc:sldMasterMk cId="4047418912" sldId="2147483720"/>
            <pc:sldLayoutMk cId="4038939763" sldId="2147483724"/>
          </pc:sldLayoutMkLst>
        </pc:sldLayoutChg>
        <pc:sldLayoutChg chg="del">
          <pc:chgData name="John Oakes" userId="1a36f0057432ea1f" providerId="LiveId" clId="{47381711-A8C6-487F-B478-F1510AC8C65D}" dt="2026-09-20T00:16:37.258" v="2800" actId="47"/>
          <pc:sldLayoutMkLst>
            <pc:docMk/>
            <pc:sldMasterMk cId="4047418912" sldId="2147483720"/>
            <pc:sldLayoutMk cId="2656386876" sldId="2147483725"/>
          </pc:sldLayoutMkLst>
        </pc:sldLayoutChg>
        <pc:sldLayoutChg chg="del">
          <pc:chgData name="John Oakes" userId="1a36f0057432ea1f" providerId="LiveId" clId="{47381711-A8C6-487F-B478-F1510AC8C65D}" dt="2026-09-20T00:16:37.258" v="2800" actId="47"/>
          <pc:sldLayoutMkLst>
            <pc:docMk/>
            <pc:sldMasterMk cId="4047418912" sldId="2147483720"/>
            <pc:sldLayoutMk cId="2177868836" sldId="2147483726"/>
          </pc:sldLayoutMkLst>
        </pc:sldLayoutChg>
        <pc:sldLayoutChg chg="del">
          <pc:chgData name="John Oakes" userId="1a36f0057432ea1f" providerId="LiveId" clId="{47381711-A8C6-487F-B478-F1510AC8C65D}" dt="2026-09-20T00:16:37.258" v="2800" actId="47"/>
          <pc:sldLayoutMkLst>
            <pc:docMk/>
            <pc:sldMasterMk cId="4047418912" sldId="2147483720"/>
            <pc:sldLayoutMk cId="2127900110" sldId="2147483727"/>
          </pc:sldLayoutMkLst>
        </pc:sldLayoutChg>
        <pc:sldLayoutChg chg="del">
          <pc:chgData name="John Oakes" userId="1a36f0057432ea1f" providerId="LiveId" clId="{47381711-A8C6-487F-B478-F1510AC8C65D}" dt="2026-09-20T00:16:37.258" v="2800" actId="47"/>
          <pc:sldLayoutMkLst>
            <pc:docMk/>
            <pc:sldMasterMk cId="4047418912" sldId="2147483720"/>
            <pc:sldLayoutMk cId="658891581" sldId="2147483728"/>
          </pc:sldLayoutMkLst>
        </pc:sldLayoutChg>
        <pc:sldLayoutChg chg="del">
          <pc:chgData name="John Oakes" userId="1a36f0057432ea1f" providerId="LiveId" clId="{47381711-A8C6-487F-B478-F1510AC8C65D}" dt="2026-09-20T00:16:37.258" v="2800" actId="47"/>
          <pc:sldLayoutMkLst>
            <pc:docMk/>
            <pc:sldMasterMk cId="4047418912" sldId="2147483720"/>
            <pc:sldLayoutMk cId="914465143" sldId="2147483729"/>
          </pc:sldLayoutMkLst>
        </pc:sldLayoutChg>
        <pc:sldLayoutChg chg="del">
          <pc:chgData name="John Oakes" userId="1a36f0057432ea1f" providerId="LiveId" clId="{47381711-A8C6-487F-B478-F1510AC8C65D}" dt="2026-09-20T00:16:37.258" v="2800" actId="47"/>
          <pc:sldLayoutMkLst>
            <pc:docMk/>
            <pc:sldMasterMk cId="4047418912" sldId="2147483720"/>
            <pc:sldLayoutMk cId="707130806" sldId="2147483730"/>
          </pc:sldLayoutMkLst>
        </pc:sldLayoutChg>
        <pc:sldLayoutChg chg="del">
          <pc:chgData name="John Oakes" userId="1a36f0057432ea1f" providerId="LiveId" clId="{47381711-A8C6-487F-B478-F1510AC8C65D}" dt="2026-09-20T00:16:37.258" v="2800" actId="47"/>
          <pc:sldLayoutMkLst>
            <pc:docMk/>
            <pc:sldMasterMk cId="4047418912" sldId="2147483720"/>
            <pc:sldLayoutMk cId="2699210007" sldId="2147483731"/>
          </pc:sldLayoutMkLst>
        </pc:sldLayoutChg>
      </pc:sldMasterChg>
      <pc:sldMasterChg chg="del delSldLayout">
        <pc:chgData name="John Oakes" userId="1a36f0057432ea1f" providerId="LiveId" clId="{47381711-A8C6-487F-B478-F1510AC8C65D}" dt="2026-09-21T02:08:58.046" v="4125" actId="47"/>
        <pc:sldMasterMkLst>
          <pc:docMk/>
          <pc:sldMasterMk cId="297848791" sldId="2147483732"/>
        </pc:sldMasterMkLst>
        <pc:sldLayoutChg chg="del">
          <pc:chgData name="John Oakes" userId="1a36f0057432ea1f" providerId="LiveId" clId="{47381711-A8C6-487F-B478-F1510AC8C65D}" dt="2026-09-21T02:08:58.046" v="4125" actId="47"/>
          <pc:sldLayoutMkLst>
            <pc:docMk/>
            <pc:sldMasterMk cId="297848791" sldId="2147483732"/>
            <pc:sldLayoutMk cId="3827771886" sldId="2147483733"/>
          </pc:sldLayoutMkLst>
        </pc:sldLayoutChg>
        <pc:sldLayoutChg chg="del">
          <pc:chgData name="John Oakes" userId="1a36f0057432ea1f" providerId="LiveId" clId="{47381711-A8C6-487F-B478-F1510AC8C65D}" dt="2026-09-21T02:08:58.046" v="4125" actId="47"/>
          <pc:sldLayoutMkLst>
            <pc:docMk/>
            <pc:sldMasterMk cId="297848791" sldId="2147483732"/>
            <pc:sldLayoutMk cId="326089603" sldId="2147483734"/>
          </pc:sldLayoutMkLst>
        </pc:sldLayoutChg>
        <pc:sldLayoutChg chg="del">
          <pc:chgData name="John Oakes" userId="1a36f0057432ea1f" providerId="LiveId" clId="{47381711-A8C6-487F-B478-F1510AC8C65D}" dt="2026-09-21T02:08:58.046" v="4125" actId="47"/>
          <pc:sldLayoutMkLst>
            <pc:docMk/>
            <pc:sldMasterMk cId="297848791" sldId="2147483732"/>
            <pc:sldLayoutMk cId="2740064979" sldId="2147483735"/>
          </pc:sldLayoutMkLst>
        </pc:sldLayoutChg>
        <pc:sldLayoutChg chg="del">
          <pc:chgData name="John Oakes" userId="1a36f0057432ea1f" providerId="LiveId" clId="{47381711-A8C6-487F-B478-F1510AC8C65D}" dt="2026-09-21T02:08:58.046" v="4125" actId="47"/>
          <pc:sldLayoutMkLst>
            <pc:docMk/>
            <pc:sldMasterMk cId="297848791" sldId="2147483732"/>
            <pc:sldLayoutMk cId="3160566848" sldId="2147483736"/>
          </pc:sldLayoutMkLst>
        </pc:sldLayoutChg>
        <pc:sldLayoutChg chg="del">
          <pc:chgData name="John Oakes" userId="1a36f0057432ea1f" providerId="LiveId" clId="{47381711-A8C6-487F-B478-F1510AC8C65D}" dt="2026-09-21T02:08:58.046" v="4125" actId="47"/>
          <pc:sldLayoutMkLst>
            <pc:docMk/>
            <pc:sldMasterMk cId="297848791" sldId="2147483732"/>
            <pc:sldLayoutMk cId="449347805" sldId="2147483737"/>
          </pc:sldLayoutMkLst>
        </pc:sldLayoutChg>
        <pc:sldLayoutChg chg="del">
          <pc:chgData name="John Oakes" userId="1a36f0057432ea1f" providerId="LiveId" clId="{47381711-A8C6-487F-B478-F1510AC8C65D}" dt="2026-09-21T02:08:58.046" v="4125" actId="47"/>
          <pc:sldLayoutMkLst>
            <pc:docMk/>
            <pc:sldMasterMk cId="297848791" sldId="2147483732"/>
            <pc:sldLayoutMk cId="2415497407" sldId="2147483738"/>
          </pc:sldLayoutMkLst>
        </pc:sldLayoutChg>
        <pc:sldLayoutChg chg="del">
          <pc:chgData name="John Oakes" userId="1a36f0057432ea1f" providerId="LiveId" clId="{47381711-A8C6-487F-B478-F1510AC8C65D}" dt="2026-09-21T02:08:58.046" v="4125" actId="47"/>
          <pc:sldLayoutMkLst>
            <pc:docMk/>
            <pc:sldMasterMk cId="297848791" sldId="2147483732"/>
            <pc:sldLayoutMk cId="164874026" sldId="2147483739"/>
          </pc:sldLayoutMkLst>
        </pc:sldLayoutChg>
        <pc:sldLayoutChg chg="del">
          <pc:chgData name="John Oakes" userId="1a36f0057432ea1f" providerId="LiveId" clId="{47381711-A8C6-487F-B478-F1510AC8C65D}" dt="2026-09-21T02:08:58.046" v="4125" actId="47"/>
          <pc:sldLayoutMkLst>
            <pc:docMk/>
            <pc:sldMasterMk cId="297848791" sldId="2147483732"/>
            <pc:sldLayoutMk cId="103761488" sldId="2147483740"/>
          </pc:sldLayoutMkLst>
        </pc:sldLayoutChg>
        <pc:sldLayoutChg chg="del">
          <pc:chgData name="John Oakes" userId="1a36f0057432ea1f" providerId="LiveId" clId="{47381711-A8C6-487F-B478-F1510AC8C65D}" dt="2026-09-21T02:08:58.046" v="4125" actId="47"/>
          <pc:sldLayoutMkLst>
            <pc:docMk/>
            <pc:sldMasterMk cId="297848791" sldId="2147483732"/>
            <pc:sldLayoutMk cId="3963339670" sldId="2147483741"/>
          </pc:sldLayoutMkLst>
        </pc:sldLayoutChg>
        <pc:sldLayoutChg chg="del">
          <pc:chgData name="John Oakes" userId="1a36f0057432ea1f" providerId="LiveId" clId="{47381711-A8C6-487F-B478-F1510AC8C65D}" dt="2026-09-21T02:08:58.046" v="4125" actId="47"/>
          <pc:sldLayoutMkLst>
            <pc:docMk/>
            <pc:sldMasterMk cId="297848791" sldId="2147483732"/>
            <pc:sldLayoutMk cId="2050362019" sldId="2147483742"/>
          </pc:sldLayoutMkLst>
        </pc:sldLayoutChg>
        <pc:sldLayoutChg chg="del">
          <pc:chgData name="John Oakes" userId="1a36f0057432ea1f" providerId="LiveId" clId="{47381711-A8C6-487F-B478-F1510AC8C65D}" dt="2026-09-21T02:08:58.046" v="4125" actId="47"/>
          <pc:sldLayoutMkLst>
            <pc:docMk/>
            <pc:sldMasterMk cId="297848791" sldId="2147483732"/>
            <pc:sldLayoutMk cId="1358721097" sldId="2147483743"/>
          </pc:sldLayoutMkLst>
        </pc:sldLayoutChg>
      </pc:sldMasterChg>
      <pc:sldMasterChg chg="del delSldLayout">
        <pc:chgData name="John Oakes" userId="1a36f0057432ea1f" providerId="LiveId" clId="{47381711-A8C6-487F-B478-F1510AC8C65D}" dt="2026-09-21T02:09:54.656" v="4126" actId="47"/>
        <pc:sldMasterMkLst>
          <pc:docMk/>
          <pc:sldMasterMk cId="3067295545" sldId="2147483744"/>
        </pc:sldMasterMkLst>
        <pc:sldLayoutChg chg="del">
          <pc:chgData name="John Oakes" userId="1a36f0057432ea1f" providerId="LiveId" clId="{47381711-A8C6-487F-B478-F1510AC8C65D}" dt="2026-09-21T02:09:54.656" v="4126" actId="47"/>
          <pc:sldLayoutMkLst>
            <pc:docMk/>
            <pc:sldMasterMk cId="3067295545" sldId="2147483744"/>
            <pc:sldLayoutMk cId="406091724" sldId="2147483745"/>
          </pc:sldLayoutMkLst>
        </pc:sldLayoutChg>
        <pc:sldLayoutChg chg="del">
          <pc:chgData name="John Oakes" userId="1a36f0057432ea1f" providerId="LiveId" clId="{47381711-A8C6-487F-B478-F1510AC8C65D}" dt="2026-09-21T02:09:54.656" v="4126" actId="47"/>
          <pc:sldLayoutMkLst>
            <pc:docMk/>
            <pc:sldMasterMk cId="3067295545" sldId="2147483744"/>
            <pc:sldLayoutMk cId="3481388212" sldId="2147483746"/>
          </pc:sldLayoutMkLst>
        </pc:sldLayoutChg>
        <pc:sldLayoutChg chg="del">
          <pc:chgData name="John Oakes" userId="1a36f0057432ea1f" providerId="LiveId" clId="{47381711-A8C6-487F-B478-F1510AC8C65D}" dt="2026-09-21T02:09:54.656" v="4126" actId="47"/>
          <pc:sldLayoutMkLst>
            <pc:docMk/>
            <pc:sldMasterMk cId="3067295545" sldId="2147483744"/>
            <pc:sldLayoutMk cId="2503997738" sldId="2147483747"/>
          </pc:sldLayoutMkLst>
        </pc:sldLayoutChg>
        <pc:sldLayoutChg chg="del">
          <pc:chgData name="John Oakes" userId="1a36f0057432ea1f" providerId="LiveId" clId="{47381711-A8C6-487F-B478-F1510AC8C65D}" dt="2026-09-21T02:09:54.656" v="4126" actId="47"/>
          <pc:sldLayoutMkLst>
            <pc:docMk/>
            <pc:sldMasterMk cId="3067295545" sldId="2147483744"/>
            <pc:sldLayoutMk cId="3007400317" sldId="2147483748"/>
          </pc:sldLayoutMkLst>
        </pc:sldLayoutChg>
        <pc:sldLayoutChg chg="del">
          <pc:chgData name="John Oakes" userId="1a36f0057432ea1f" providerId="LiveId" clId="{47381711-A8C6-487F-B478-F1510AC8C65D}" dt="2026-09-21T02:09:54.656" v="4126" actId="47"/>
          <pc:sldLayoutMkLst>
            <pc:docMk/>
            <pc:sldMasterMk cId="3067295545" sldId="2147483744"/>
            <pc:sldLayoutMk cId="1548849786" sldId="2147483749"/>
          </pc:sldLayoutMkLst>
        </pc:sldLayoutChg>
        <pc:sldLayoutChg chg="del">
          <pc:chgData name="John Oakes" userId="1a36f0057432ea1f" providerId="LiveId" clId="{47381711-A8C6-487F-B478-F1510AC8C65D}" dt="2026-09-21T02:09:54.656" v="4126" actId="47"/>
          <pc:sldLayoutMkLst>
            <pc:docMk/>
            <pc:sldMasterMk cId="3067295545" sldId="2147483744"/>
            <pc:sldLayoutMk cId="2381403982" sldId="2147483750"/>
          </pc:sldLayoutMkLst>
        </pc:sldLayoutChg>
        <pc:sldLayoutChg chg="del">
          <pc:chgData name="John Oakes" userId="1a36f0057432ea1f" providerId="LiveId" clId="{47381711-A8C6-487F-B478-F1510AC8C65D}" dt="2026-09-21T02:09:54.656" v="4126" actId="47"/>
          <pc:sldLayoutMkLst>
            <pc:docMk/>
            <pc:sldMasterMk cId="3067295545" sldId="2147483744"/>
            <pc:sldLayoutMk cId="3436063411" sldId="2147483751"/>
          </pc:sldLayoutMkLst>
        </pc:sldLayoutChg>
        <pc:sldLayoutChg chg="del">
          <pc:chgData name="John Oakes" userId="1a36f0057432ea1f" providerId="LiveId" clId="{47381711-A8C6-487F-B478-F1510AC8C65D}" dt="2026-09-21T02:09:54.656" v="4126" actId="47"/>
          <pc:sldLayoutMkLst>
            <pc:docMk/>
            <pc:sldMasterMk cId="3067295545" sldId="2147483744"/>
            <pc:sldLayoutMk cId="44842445" sldId="2147483752"/>
          </pc:sldLayoutMkLst>
        </pc:sldLayoutChg>
        <pc:sldLayoutChg chg="del">
          <pc:chgData name="John Oakes" userId="1a36f0057432ea1f" providerId="LiveId" clId="{47381711-A8C6-487F-B478-F1510AC8C65D}" dt="2026-09-21T02:09:54.656" v="4126" actId="47"/>
          <pc:sldLayoutMkLst>
            <pc:docMk/>
            <pc:sldMasterMk cId="3067295545" sldId="2147483744"/>
            <pc:sldLayoutMk cId="2587490235" sldId="2147483753"/>
          </pc:sldLayoutMkLst>
        </pc:sldLayoutChg>
        <pc:sldLayoutChg chg="del">
          <pc:chgData name="John Oakes" userId="1a36f0057432ea1f" providerId="LiveId" clId="{47381711-A8C6-487F-B478-F1510AC8C65D}" dt="2026-09-21T02:09:54.656" v="4126" actId="47"/>
          <pc:sldLayoutMkLst>
            <pc:docMk/>
            <pc:sldMasterMk cId="3067295545" sldId="2147483744"/>
            <pc:sldLayoutMk cId="3397334435" sldId="2147483754"/>
          </pc:sldLayoutMkLst>
        </pc:sldLayoutChg>
        <pc:sldLayoutChg chg="del">
          <pc:chgData name="John Oakes" userId="1a36f0057432ea1f" providerId="LiveId" clId="{47381711-A8C6-487F-B478-F1510AC8C65D}" dt="2026-09-21T02:09:54.656" v="4126" actId="47"/>
          <pc:sldLayoutMkLst>
            <pc:docMk/>
            <pc:sldMasterMk cId="3067295545" sldId="2147483744"/>
            <pc:sldLayoutMk cId="153167920" sldId="2147483755"/>
          </pc:sldLayoutMkLst>
        </pc:sldLayoutChg>
      </pc:sldMasterChg>
      <pc:sldMasterChg chg="del delSldLayout">
        <pc:chgData name="John Oakes" userId="1a36f0057432ea1f" providerId="LiveId" clId="{47381711-A8C6-487F-B478-F1510AC8C65D}" dt="2026-09-21T02:11:20.406" v="4127" actId="47"/>
        <pc:sldMasterMkLst>
          <pc:docMk/>
          <pc:sldMasterMk cId="1294343432" sldId="2147483756"/>
        </pc:sldMasterMkLst>
        <pc:sldLayoutChg chg="del">
          <pc:chgData name="John Oakes" userId="1a36f0057432ea1f" providerId="LiveId" clId="{47381711-A8C6-487F-B478-F1510AC8C65D}" dt="2026-09-21T02:11:20.406" v="4127" actId="47"/>
          <pc:sldLayoutMkLst>
            <pc:docMk/>
            <pc:sldMasterMk cId="1294343432" sldId="2147483756"/>
            <pc:sldLayoutMk cId="2365884834" sldId="2147483757"/>
          </pc:sldLayoutMkLst>
        </pc:sldLayoutChg>
        <pc:sldLayoutChg chg="del">
          <pc:chgData name="John Oakes" userId="1a36f0057432ea1f" providerId="LiveId" clId="{47381711-A8C6-487F-B478-F1510AC8C65D}" dt="2026-09-21T02:11:20.406" v="4127" actId="47"/>
          <pc:sldLayoutMkLst>
            <pc:docMk/>
            <pc:sldMasterMk cId="1294343432" sldId="2147483756"/>
            <pc:sldLayoutMk cId="1076978753" sldId="2147483758"/>
          </pc:sldLayoutMkLst>
        </pc:sldLayoutChg>
        <pc:sldLayoutChg chg="del">
          <pc:chgData name="John Oakes" userId="1a36f0057432ea1f" providerId="LiveId" clId="{47381711-A8C6-487F-B478-F1510AC8C65D}" dt="2026-09-21T02:11:20.406" v="4127" actId="47"/>
          <pc:sldLayoutMkLst>
            <pc:docMk/>
            <pc:sldMasterMk cId="1294343432" sldId="2147483756"/>
            <pc:sldLayoutMk cId="571751214" sldId="2147483759"/>
          </pc:sldLayoutMkLst>
        </pc:sldLayoutChg>
        <pc:sldLayoutChg chg="del">
          <pc:chgData name="John Oakes" userId="1a36f0057432ea1f" providerId="LiveId" clId="{47381711-A8C6-487F-B478-F1510AC8C65D}" dt="2026-09-21T02:11:20.406" v="4127" actId="47"/>
          <pc:sldLayoutMkLst>
            <pc:docMk/>
            <pc:sldMasterMk cId="1294343432" sldId="2147483756"/>
            <pc:sldLayoutMk cId="1585174029" sldId="2147483760"/>
          </pc:sldLayoutMkLst>
        </pc:sldLayoutChg>
        <pc:sldLayoutChg chg="del">
          <pc:chgData name="John Oakes" userId="1a36f0057432ea1f" providerId="LiveId" clId="{47381711-A8C6-487F-B478-F1510AC8C65D}" dt="2026-09-21T02:11:20.406" v="4127" actId="47"/>
          <pc:sldLayoutMkLst>
            <pc:docMk/>
            <pc:sldMasterMk cId="1294343432" sldId="2147483756"/>
            <pc:sldLayoutMk cId="1447095619" sldId="2147483761"/>
          </pc:sldLayoutMkLst>
        </pc:sldLayoutChg>
        <pc:sldLayoutChg chg="del">
          <pc:chgData name="John Oakes" userId="1a36f0057432ea1f" providerId="LiveId" clId="{47381711-A8C6-487F-B478-F1510AC8C65D}" dt="2026-09-21T02:11:20.406" v="4127" actId="47"/>
          <pc:sldLayoutMkLst>
            <pc:docMk/>
            <pc:sldMasterMk cId="1294343432" sldId="2147483756"/>
            <pc:sldLayoutMk cId="3535154094" sldId="2147483762"/>
          </pc:sldLayoutMkLst>
        </pc:sldLayoutChg>
        <pc:sldLayoutChg chg="del">
          <pc:chgData name="John Oakes" userId="1a36f0057432ea1f" providerId="LiveId" clId="{47381711-A8C6-487F-B478-F1510AC8C65D}" dt="2026-09-21T02:11:20.406" v="4127" actId="47"/>
          <pc:sldLayoutMkLst>
            <pc:docMk/>
            <pc:sldMasterMk cId="1294343432" sldId="2147483756"/>
            <pc:sldLayoutMk cId="1833554679" sldId="2147483763"/>
          </pc:sldLayoutMkLst>
        </pc:sldLayoutChg>
        <pc:sldLayoutChg chg="del">
          <pc:chgData name="John Oakes" userId="1a36f0057432ea1f" providerId="LiveId" clId="{47381711-A8C6-487F-B478-F1510AC8C65D}" dt="2026-09-21T02:11:20.406" v="4127" actId="47"/>
          <pc:sldLayoutMkLst>
            <pc:docMk/>
            <pc:sldMasterMk cId="1294343432" sldId="2147483756"/>
            <pc:sldLayoutMk cId="3580467466" sldId="2147483764"/>
          </pc:sldLayoutMkLst>
        </pc:sldLayoutChg>
        <pc:sldLayoutChg chg="del">
          <pc:chgData name="John Oakes" userId="1a36f0057432ea1f" providerId="LiveId" clId="{47381711-A8C6-487F-B478-F1510AC8C65D}" dt="2026-09-21T02:11:20.406" v="4127" actId="47"/>
          <pc:sldLayoutMkLst>
            <pc:docMk/>
            <pc:sldMasterMk cId="1294343432" sldId="2147483756"/>
            <pc:sldLayoutMk cId="515641793" sldId="2147483765"/>
          </pc:sldLayoutMkLst>
        </pc:sldLayoutChg>
        <pc:sldLayoutChg chg="del">
          <pc:chgData name="John Oakes" userId="1a36f0057432ea1f" providerId="LiveId" clId="{47381711-A8C6-487F-B478-F1510AC8C65D}" dt="2026-09-21T02:11:20.406" v="4127" actId="47"/>
          <pc:sldLayoutMkLst>
            <pc:docMk/>
            <pc:sldMasterMk cId="1294343432" sldId="2147483756"/>
            <pc:sldLayoutMk cId="1140608309" sldId="2147483766"/>
          </pc:sldLayoutMkLst>
        </pc:sldLayoutChg>
        <pc:sldLayoutChg chg="del">
          <pc:chgData name="John Oakes" userId="1a36f0057432ea1f" providerId="LiveId" clId="{47381711-A8C6-487F-B478-F1510AC8C65D}" dt="2026-09-21T02:11:20.406" v="4127" actId="47"/>
          <pc:sldLayoutMkLst>
            <pc:docMk/>
            <pc:sldMasterMk cId="1294343432" sldId="2147483756"/>
            <pc:sldLayoutMk cId="2485455593" sldId="2147483767"/>
          </pc:sldLayoutMkLst>
        </pc:sldLayoutChg>
      </pc:sldMasterChg>
      <pc:sldMasterChg chg="del delSldLayout">
        <pc:chgData name="John Oakes" userId="1a36f0057432ea1f" providerId="LiveId" clId="{47381711-A8C6-487F-B478-F1510AC8C65D}" dt="2026-09-21T02:11:20.406" v="4127" actId="47"/>
        <pc:sldMasterMkLst>
          <pc:docMk/>
          <pc:sldMasterMk cId="4079358829" sldId="2147483768"/>
        </pc:sldMasterMkLst>
        <pc:sldLayoutChg chg="del">
          <pc:chgData name="John Oakes" userId="1a36f0057432ea1f" providerId="LiveId" clId="{47381711-A8C6-487F-B478-F1510AC8C65D}" dt="2026-09-21T02:11:20.406" v="4127" actId="47"/>
          <pc:sldLayoutMkLst>
            <pc:docMk/>
            <pc:sldMasterMk cId="4079358829" sldId="2147483768"/>
            <pc:sldLayoutMk cId="2907645194" sldId="2147483769"/>
          </pc:sldLayoutMkLst>
        </pc:sldLayoutChg>
        <pc:sldLayoutChg chg="del">
          <pc:chgData name="John Oakes" userId="1a36f0057432ea1f" providerId="LiveId" clId="{47381711-A8C6-487F-B478-F1510AC8C65D}" dt="2026-09-21T02:11:20.406" v="4127" actId="47"/>
          <pc:sldLayoutMkLst>
            <pc:docMk/>
            <pc:sldMasterMk cId="4079358829" sldId="2147483768"/>
            <pc:sldLayoutMk cId="2637754150" sldId="2147483770"/>
          </pc:sldLayoutMkLst>
        </pc:sldLayoutChg>
        <pc:sldLayoutChg chg="del">
          <pc:chgData name="John Oakes" userId="1a36f0057432ea1f" providerId="LiveId" clId="{47381711-A8C6-487F-B478-F1510AC8C65D}" dt="2026-09-21T02:11:20.406" v="4127" actId="47"/>
          <pc:sldLayoutMkLst>
            <pc:docMk/>
            <pc:sldMasterMk cId="4079358829" sldId="2147483768"/>
            <pc:sldLayoutMk cId="4223603239" sldId="2147483771"/>
          </pc:sldLayoutMkLst>
        </pc:sldLayoutChg>
        <pc:sldLayoutChg chg="del">
          <pc:chgData name="John Oakes" userId="1a36f0057432ea1f" providerId="LiveId" clId="{47381711-A8C6-487F-B478-F1510AC8C65D}" dt="2026-09-21T02:11:20.406" v="4127" actId="47"/>
          <pc:sldLayoutMkLst>
            <pc:docMk/>
            <pc:sldMasterMk cId="4079358829" sldId="2147483768"/>
            <pc:sldLayoutMk cId="3038335582" sldId="2147483772"/>
          </pc:sldLayoutMkLst>
        </pc:sldLayoutChg>
        <pc:sldLayoutChg chg="del">
          <pc:chgData name="John Oakes" userId="1a36f0057432ea1f" providerId="LiveId" clId="{47381711-A8C6-487F-B478-F1510AC8C65D}" dt="2026-09-21T02:11:20.406" v="4127" actId="47"/>
          <pc:sldLayoutMkLst>
            <pc:docMk/>
            <pc:sldMasterMk cId="4079358829" sldId="2147483768"/>
            <pc:sldLayoutMk cId="2801791609" sldId="2147483773"/>
          </pc:sldLayoutMkLst>
        </pc:sldLayoutChg>
        <pc:sldLayoutChg chg="del">
          <pc:chgData name="John Oakes" userId="1a36f0057432ea1f" providerId="LiveId" clId="{47381711-A8C6-487F-B478-F1510AC8C65D}" dt="2026-09-21T02:11:20.406" v="4127" actId="47"/>
          <pc:sldLayoutMkLst>
            <pc:docMk/>
            <pc:sldMasterMk cId="4079358829" sldId="2147483768"/>
            <pc:sldLayoutMk cId="2700884600" sldId="2147483774"/>
          </pc:sldLayoutMkLst>
        </pc:sldLayoutChg>
        <pc:sldLayoutChg chg="del">
          <pc:chgData name="John Oakes" userId="1a36f0057432ea1f" providerId="LiveId" clId="{47381711-A8C6-487F-B478-F1510AC8C65D}" dt="2026-09-21T02:11:20.406" v="4127" actId="47"/>
          <pc:sldLayoutMkLst>
            <pc:docMk/>
            <pc:sldMasterMk cId="4079358829" sldId="2147483768"/>
            <pc:sldLayoutMk cId="1747658452" sldId="2147483775"/>
          </pc:sldLayoutMkLst>
        </pc:sldLayoutChg>
        <pc:sldLayoutChg chg="del">
          <pc:chgData name="John Oakes" userId="1a36f0057432ea1f" providerId="LiveId" clId="{47381711-A8C6-487F-B478-F1510AC8C65D}" dt="2026-09-21T02:11:20.406" v="4127" actId="47"/>
          <pc:sldLayoutMkLst>
            <pc:docMk/>
            <pc:sldMasterMk cId="4079358829" sldId="2147483768"/>
            <pc:sldLayoutMk cId="4149407202" sldId="2147483776"/>
          </pc:sldLayoutMkLst>
        </pc:sldLayoutChg>
        <pc:sldLayoutChg chg="del">
          <pc:chgData name="John Oakes" userId="1a36f0057432ea1f" providerId="LiveId" clId="{47381711-A8C6-487F-B478-F1510AC8C65D}" dt="2026-09-21T02:11:20.406" v="4127" actId="47"/>
          <pc:sldLayoutMkLst>
            <pc:docMk/>
            <pc:sldMasterMk cId="4079358829" sldId="2147483768"/>
            <pc:sldLayoutMk cId="224250407" sldId="2147483777"/>
          </pc:sldLayoutMkLst>
        </pc:sldLayoutChg>
        <pc:sldLayoutChg chg="del">
          <pc:chgData name="John Oakes" userId="1a36f0057432ea1f" providerId="LiveId" clId="{47381711-A8C6-487F-B478-F1510AC8C65D}" dt="2026-09-21T02:11:20.406" v="4127" actId="47"/>
          <pc:sldLayoutMkLst>
            <pc:docMk/>
            <pc:sldMasterMk cId="4079358829" sldId="2147483768"/>
            <pc:sldLayoutMk cId="2619513061" sldId="2147483778"/>
          </pc:sldLayoutMkLst>
        </pc:sldLayoutChg>
        <pc:sldLayoutChg chg="del">
          <pc:chgData name="John Oakes" userId="1a36f0057432ea1f" providerId="LiveId" clId="{47381711-A8C6-487F-B478-F1510AC8C65D}" dt="2026-09-21T02:11:20.406" v="4127" actId="47"/>
          <pc:sldLayoutMkLst>
            <pc:docMk/>
            <pc:sldMasterMk cId="4079358829" sldId="2147483768"/>
            <pc:sldLayoutMk cId="952196393" sldId="2147483779"/>
          </pc:sldLayoutMkLst>
        </pc:sldLayoutChg>
      </pc:sldMasterChg>
      <pc:sldMasterChg chg="del delSldLayout">
        <pc:chgData name="John Oakes" userId="1a36f0057432ea1f" providerId="LiveId" clId="{47381711-A8C6-487F-B478-F1510AC8C65D}" dt="2026-09-21T02:11:20.406" v="4127" actId="47"/>
        <pc:sldMasterMkLst>
          <pc:docMk/>
          <pc:sldMasterMk cId="1461984068" sldId="2147483780"/>
        </pc:sldMasterMkLst>
        <pc:sldLayoutChg chg="del">
          <pc:chgData name="John Oakes" userId="1a36f0057432ea1f" providerId="LiveId" clId="{47381711-A8C6-487F-B478-F1510AC8C65D}" dt="2026-09-21T02:11:20.406" v="4127" actId="47"/>
          <pc:sldLayoutMkLst>
            <pc:docMk/>
            <pc:sldMasterMk cId="1461984068" sldId="2147483780"/>
            <pc:sldLayoutMk cId="1024259829" sldId="2147483781"/>
          </pc:sldLayoutMkLst>
        </pc:sldLayoutChg>
        <pc:sldLayoutChg chg="del">
          <pc:chgData name="John Oakes" userId="1a36f0057432ea1f" providerId="LiveId" clId="{47381711-A8C6-487F-B478-F1510AC8C65D}" dt="2026-09-21T02:11:20.406" v="4127" actId="47"/>
          <pc:sldLayoutMkLst>
            <pc:docMk/>
            <pc:sldMasterMk cId="1461984068" sldId="2147483780"/>
            <pc:sldLayoutMk cId="3457747792" sldId="2147483782"/>
          </pc:sldLayoutMkLst>
        </pc:sldLayoutChg>
        <pc:sldLayoutChg chg="del">
          <pc:chgData name="John Oakes" userId="1a36f0057432ea1f" providerId="LiveId" clId="{47381711-A8C6-487F-B478-F1510AC8C65D}" dt="2026-09-21T02:08:58.046" v="4125" actId="47"/>
          <pc:sldLayoutMkLst>
            <pc:docMk/>
            <pc:sldMasterMk cId="1461984068" sldId="2147483780"/>
            <pc:sldLayoutMk cId="967666977" sldId="2147483783"/>
          </pc:sldLayoutMkLst>
        </pc:sldLayoutChg>
        <pc:sldLayoutChg chg="del">
          <pc:chgData name="John Oakes" userId="1a36f0057432ea1f" providerId="LiveId" clId="{47381711-A8C6-487F-B478-F1510AC8C65D}" dt="2026-09-21T02:11:20.406" v="4127" actId="47"/>
          <pc:sldLayoutMkLst>
            <pc:docMk/>
            <pc:sldMasterMk cId="1461984068" sldId="2147483780"/>
            <pc:sldLayoutMk cId="3661535969" sldId="2147483784"/>
          </pc:sldLayoutMkLst>
        </pc:sldLayoutChg>
        <pc:sldLayoutChg chg="del">
          <pc:chgData name="John Oakes" userId="1a36f0057432ea1f" providerId="LiveId" clId="{47381711-A8C6-487F-B478-F1510AC8C65D}" dt="2026-09-21T02:09:54.656" v="4126" actId="47"/>
          <pc:sldLayoutMkLst>
            <pc:docMk/>
            <pc:sldMasterMk cId="1461984068" sldId="2147483780"/>
            <pc:sldLayoutMk cId="1057576129" sldId="2147483785"/>
          </pc:sldLayoutMkLst>
        </pc:sldLayoutChg>
        <pc:sldLayoutChg chg="del">
          <pc:chgData name="John Oakes" userId="1a36f0057432ea1f" providerId="LiveId" clId="{47381711-A8C6-487F-B478-F1510AC8C65D}" dt="2026-09-21T02:11:20.406" v="4127" actId="47"/>
          <pc:sldLayoutMkLst>
            <pc:docMk/>
            <pc:sldMasterMk cId="1461984068" sldId="2147483780"/>
            <pc:sldLayoutMk cId="4280047380" sldId="2147483786"/>
          </pc:sldLayoutMkLst>
        </pc:sldLayoutChg>
        <pc:sldLayoutChg chg="del">
          <pc:chgData name="John Oakes" userId="1a36f0057432ea1f" providerId="LiveId" clId="{47381711-A8C6-487F-B478-F1510AC8C65D}" dt="2026-09-21T02:11:20.406" v="4127" actId="47"/>
          <pc:sldLayoutMkLst>
            <pc:docMk/>
            <pc:sldMasterMk cId="1461984068" sldId="2147483780"/>
            <pc:sldLayoutMk cId="3952616976" sldId="2147483787"/>
          </pc:sldLayoutMkLst>
        </pc:sldLayoutChg>
        <pc:sldLayoutChg chg="del">
          <pc:chgData name="John Oakes" userId="1a36f0057432ea1f" providerId="LiveId" clId="{47381711-A8C6-487F-B478-F1510AC8C65D}" dt="2026-09-21T02:11:20.406" v="4127" actId="47"/>
          <pc:sldLayoutMkLst>
            <pc:docMk/>
            <pc:sldMasterMk cId="1461984068" sldId="2147483780"/>
            <pc:sldLayoutMk cId="348675367" sldId="2147483788"/>
          </pc:sldLayoutMkLst>
        </pc:sldLayoutChg>
        <pc:sldLayoutChg chg="del">
          <pc:chgData name="John Oakes" userId="1a36f0057432ea1f" providerId="LiveId" clId="{47381711-A8C6-487F-B478-F1510AC8C65D}" dt="2026-09-21T02:11:20.406" v="4127" actId="47"/>
          <pc:sldLayoutMkLst>
            <pc:docMk/>
            <pc:sldMasterMk cId="1461984068" sldId="2147483780"/>
            <pc:sldLayoutMk cId="683310234" sldId="2147483789"/>
          </pc:sldLayoutMkLst>
        </pc:sldLayoutChg>
        <pc:sldLayoutChg chg="del">
          <pc:chgData name="John Oakes" userId="1a36f0057432ea1f" providerId="LiveId" clId="{47381711-A8C6-487F-B478-F1510AC8C65D}" dt="2026-09-21T02:11:20.406" v="4127" actId="47"/>
          <pc:sldLayoutMkLst>
            <pc:docMk/>
            <pc:sldMasterMk cId="1461984068" sldId="2147483780"/>
            <pc:sldLayoutMk cId="3347247774" sldId="2147483790"/>
          </pc:sldLayoutMkLst>
        </pc:sldLayoutChg>
        <pc:sldLayoutChg chg="del">
          <pc:chgData name="John Oakes" userId="1a36f0057432ea1f" providerId="LiveId" clId="{47381711-A8C6-487F-B478-F1510AC8C65D}" dt="2026-09-21T02:11:20.406" v="4127" actId="47"/>
          <pc:sldLayoutMkLst>
            <pc:docMk/>
            <pc:sldMasterMk cId="1461984068" sldId="2147483780"/>
            <pc:sldLayoutMk cId="4266751370" sldId="214748379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1D2501-19EE-4814-B1C3-4E57B43E2F0D}" type="datetimeFigureOut">
              <a:rPr lang="en-US" smtClean="0"/>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E069F-5873-4C00-BC87-FB8B16F9D96E}" type="slidenum">
              <a:rPr lang="en-US" smtClean="0"/>
              <a:t>‹#›</a:t>
            </a:fld>
            <a:endParaRPr lang="en-US"/>
          </a:p>
        </p:txBody>
      </p:sp>
    </p:spTree>
    <p:extLst>
      <p:ext uri="{BB962C8B-B14F-4D97-AF65-F5344CB8AC3E}">
        <p14:creationId xmlns:p14="http://schemas.microsoft.com/office/powerpoint/2010/main" val="110919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3BE9A-529A-CD33-D1CA-4AEECD345591}"/>
            </a:ext>
          </a:extLst>
        </p:cNvPr>
        <p:cNvGrpSpPr/>
        <p:nvPr/>
      </p:nvGrpSpPr>
      <p:grpSpPr>
        <a:xfrm>
          <a:off x="0" y="0"/>
          <a:ext cx="0" cy="0"/>
          <a:chOff x="0" y="0"/>
          <a:chExt cx="0" cy="0"/>
        </a:xfrm>
      </p:grpSpPr>
      <p:sp>
        <p:nvSpPr>
          <p:cNvPr id="30722" name="Rectangle 7">
            <a:extLst>
              <a:ext uri="{FF2B5EF4-FFF2-40B4-BE49-F238E27FC236}">
                <a16:creationId xmlns:a16="http://schemas.microsoft.com/office/drawing/2014/main" id="{8F51BA94-60A8-8372-19C3-00C2E70387B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25260F7-C41A-4F77-AEB3-B5C4572CFD6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30723" name="Rectangle 2">
            <a:extLst>
              <a:ext uri="{FF2B5EF4-FFF2-40B4-BE49-F238E27FC236}">
                <a16:creationId xmlns:a16="http://schemas.microsoft.com/office/drawing/2014/main" id="{5E6A4833-1B02-F18B-FE39-DF2BEE07516D}"/>
              </a:ext>
            </a:extLst>
          </p:cNvPr>
          <p:cNvSpPr>
            <a:spLocks noGrp="1" noRot="1" noChangeAspect="1" noChangeArrowheads="1" noTextEdit="1"/>
          </p:cNvSpPr>
          <p:nvPr>
            <p:ph type="sldImg"/>
          </p:nvPr>
        </p:nvSpPr>
        <p:spPr>
          <a:xfrm>
            <a:off x="381000" y="685800"/>
            <a:ext cx="6096000" cy="3429000"/>
          </a:xfrm>
          <a:ln/>
        </p:spPr>
      </p:sp>
      <p:sp>
        <p:nvSpPr>
          <p:cNvPr id="30724" name="Rectangle 3">
            <a:extLst>
              <a:ext uri="{FF2B5EF4-FFF2-40B4-BE49-F238E27FC236}">
                <a16:creationId xmlns:a16="http://schemas.microsoft.com/office/drawing/2014/main" id="{C04A0F2D-6ECD-7D01-7BD9-5760E361533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cs typeface="Arial" panose="020B0604020202020204" pitchFamily="34" charset="0"/>
            </a:endParaRPr>
          </a:p>
        </p:txBody>
      </p:sp>
    </p:spTree>
    <p:extLst>
      <p:ext uri="{BB962C8B-B14F-4D97-AF65-F5344CB8AC3E}">
        <p14:creationId xmlns:p14="http://schemas.microsoft.com/office/powerpoint/2010/main" val="4204491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E069F-5873-4C00-BC87-FB8B16F9D96E}" type="slidenum">
              <a:rPr lang="en-US" smtClean="0"/>
              <a:t>20</a:t>
            </a:fld>
            <a:endParaRPr lang="en-US"/>
          </a:p>
        </p:txBody>
      </p:sp>
    </p:spTree>
    <p:extLst>
      <p:ext uri="{BB962C8B-B14F-4D97-AF65-F5344CB8AC3E}">
        <p14:creationId xmlns:p14="http://schemas.microsoft.com/office/powerpoint/2010/main" val="1095217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4907947-CDE8-53FE-39B4-5AC04CD20DD4}"/>
              </a:ext>
            </a:extLst>
          </p:cNvPr>
          <p:cNvGrpSpPr>
            <a:grpSpLocks/>
          </p:cNvGrpSpPr>
          <p:nvPr/>
        </p:nvGrpSpPr>
        <p:grpSpPr bwMode="auto">
          <a:xfrm>
            <a:off x="0" y="0"/>
            <a:ext cx="12187238" cy="6850063"/>
            <a:chOff x="0" y="0"/>
            <a:chExt cx="5758" cy="4315"/>
          </a:xfrm>
        </p:grpSpPr>
        <p:grpSp>
          <p:nvGrpSpPr>
            <p:cNvPr id="3" name="Group 3">
              <a:extLst>
                <a:ext uri="{FF2B5EF4-FFF2-40B4-BE49-F238E27FC236}">
                  <a16:creationId xmlns:a16="http://schemas.microsoft.com/office/drawing/2014/main" id="{DE63E0CF-2526-3182-BAB0-46DE6E9EAE6A}"/>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8960CE4D-A658-336F-D606-2B35A9BBC950}"/>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endParaRPr>
              </a:p>
            </p:txBody>
          </p:sp>
          <p:sp>
            <p:nvSpPr>
              <p:cNvPr id="7" name="Freeform 5">
                <a:extLst>
                  <a:ext uri="{FF2B5EF4-FFF2-40B4-BE49-F238E27FC236}">
                    <a16:creationId xmlns:a16="http://schemas.microsoft.com/office/drawing/2014/main" id="{AA5E53D8-738B-2D15-A172-49BBCC6D56B7}"/>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endParaRPr>
              </a:p>
            </p:txBody>
          </p:sp>
          <p:sp>
            <p:nvSpPr>
              <p:cNvPr id="8" name="Freeform 6">
                <a:extLst>
                  <a:ext uri="{FF2B5EF4-FFF2-40B4-BE49-F238E27FC236}">
                    <a16:creationId xmlns:a16="http://schemas.microsoft.com/office/drawing/2014/main" id="{BC3CB329-45E0-3B7F-8627-DF25864F99CF}"/>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endParaRPr>
              </a:p>
            </p:txBody>
          </p:sp>
          <p:sp>
            <p:nvSpPr>
              <p:cNvPr id="9" name="Freeform 7">
                <a:extLst>
                  <a:ext uri="{FF2B5EF4-FFF2-40B4-BE49-F238E27FC236}">
                    <a16:creationId xmlns:a16="http://schemas.microsoft.com/office/drawing/2014/main" id="{DF56716A-F853-87F6-A163-A9D821BD4C72}"/>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F5BFC16A-8464-73D0-4163-FCA76F1442CA}"/>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grpSp>
        <p:sp>
          <p:nvSpPr>
            <p:cNvPr id="4" name="Freeform 9">
              <a:extLst>
                <a:ext uri="{FF2B5EF4-FFF2-40B4-BE49-F238E27FC236}">
                  <a16:creationId xmlns:a16="http://schemas.microsoft.com/office/drawing/2014/main" id="{D4C410A4-D48E-4AB8-8184-C7370A1D4647}"/>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sp>
          <p:nvSpPr>
            <p:cNvPr id="5" name="Freeform 10">
              <a:extLst>
                <a:ext uri="{FF2B5EF4-FFF2-40B4-BE49-F238E27FC236}">
                  <a16:creationId xmlns:a16="http://schemas.microsoft.com/office/drawing/2014/main" id="{B0A4CE8C-C238-9C81-3957-82B1C817A312}"/>
                </a:ext>
              </a:extLst>
            </p:cNvPr>
            <p:cNvSpPr>
              <a:spLocks/>
            </p:cNvSpPr>
            <p:nvPr/>
          </p:nvSpPr>
          <p:spPr bwMode="hidden">
            <a:xfrm>
              <a:off x="0" y="0"/>
              <a:ext cx="5758" cy="1776"/>
            </a:xfrm>
            <a:custGeom>
              <a:avLst/>
              <a:gdLst>
                <a:gd name="T0" fmla="*/ 0 w 5740"/>
                <a:gd name="T1" fmla="*/ 0 h 1906"/>
                <a:gd name="T2" fmla="*/ 0 w 5740"/>
                <a:gd name="T3" fmla="*/ 376 h 1906"/>
                <a:gd name="T4" fmla="*/ 6168 w 5740"/>
                <a:gd name="T5" fmla="*/ 376 h 1906"/>
                <a:gd name="T6" fmla="*/ 616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3323" name="Rectangle 11"/>
          <p:cNvSpPr>
            <a:spLocks noGrp="1" noChangeArrowheads="1"/>
          </p:cNvSpPr>
          <p:nvPr>
            <p:ph type="ctrTitle" sz="quarter"/>
          </p:nvPr>
        </p:nvSpPr>
        <p:spPr>
          <a:xfrm>
            <a:off x="914400" y="1736727"/>
            <a:ext cx="10363200" cy="1920875"/>
          </a:xfrm>
        </p:spPr>
        <p:txBody>
          <a:bodyPr/>
          <a:lstStyle>
            <a:lvl1pPr>
              <a:defRPr sz="6000"/>
            </a:lvl1pPr>
          </a:lstStyle>
          <a:p>
            <a:pPr lvl="0"/>
            <a:r>
              <a:rPr lang="en-US" noProof="0"/>
              <a:t>Click to edit Master title style</a:t>
            </a:r>
          </a:p>
        </p:txBody>
      </p:sp>
      <p:sp>
        <p:nvSpPr>
          <p:cNvPr id="1332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1" name="Rectangle 13">
            <a:extLst>
              <a:ext uri="{FF2B5EF4-FFF2-40B4-BE49-F238E27FC236}">
                <a16:creationId xmlns:a16="http://schemas.microsoft.com/office/drawing/2014/main" id="{9095A1CC-FD98-FA48-9ED8-DF117198D782}"/>
              </a:ext>
            </a:extLst>
          </p:cNvPr>
          <p:cNvSpPr>
            <a:spLocks noGrp="1" noChangeArrowheads="1"/>
          </p:cNvSpPr>
          <p:nvPr>
            <p:ph type="dt" sz="quarter" idx="10"/>
          </p:nvPr>
        </p:nvSpPr>
        <p:spPr>
          <a:xfrm>
            <a:off x="609600" y="6248400"/>
            <a:ext cx="2844800" cy="476250"/>
          </a:xfrm>
        </p:spPr>
        <p:txBody>
          <a:bodyPr/>
          <a:lstStyle>
            <a:lvl1pPr>
              <a:defRPr>
                <a:cs typeface="Arial" panose="020B0604020202020204" pitchFamily="34" charset="0"/>
              </a:defRPr>
            </a:lvl1pPr>
          </a:lstStyle>
          <a:p>
            <a:pPr>
              <a:defRPr/>
            </a:pPr>
            <a:endParaRPr lang="en-US"/>
          </a:p>
        </p:txBody>
      </p:sp>
      <p:sp>
        <p:nvSpPr>
          <p:cNvPr id="12" name="Rectangle 14">
            <a:extLst>
              <a:ext uri="{FF2B5EF4-FFF2-40B4-BE49-F238E27FC236}">
                <a16:creationId xmlns:a16="http://schemas.microsoft.com/office/drawing/2014/main" id="{AC144F47-54C8-CDA3-561A-7CAE5A453116}"/>
              </a:ext>
            </a:extLst>
          </p:cNvPr>
          <p:cNvSpPr>
            <a:spLocks noGrp="1" noChangeArrowheads="1"/>
          </p:cNvSpPr>
          <p:nvPr>
            <p:ph type="ftr" sz="quarter" idx="11"/>
          </p:nvPr>
        </p:nvSpPr>
        <p:spPr>
          <a:xfrm>
            <a:off x="4165600" y="6251575"/>
            <a:ext cx="3860800" cy="476250"/>
          </a:xfrm>
        </p:spPr>
        <p:txBody>
          <a:bodyPr/>
          <a:lstStyle>
            <a:lvl1pPr>
              <a:defRPr>
                <a:cs typeface="Arial" panose="020B0604020202020204" pitchFamily="34" charset="0"/>
              </a:defRPr>
            </a:lvl1pPr>
          </a:lstStyle>
          <a:p>
            <a:pPr>
              <a:defRPr/>
            </a:pPr>
            <a:endParaRPr lang="en-US"/>
          </a:p>
        </p:txBody>
      </p:sp>
      <p:sp>
        <p:nvSpPr>
          <p:cNvPr id="13" name="Rectangle 15">
            <a:extLst>
              <a:ext uri="{FF2B5EF4-FFF2-40B4-BE49-F238E27FC236}">
                <a16:creationId xmlns:a16="http://schemas.microsoft.com/office/drawing/2014/main" id="{48B03DAF-0880-4E12-0356-CF97399767F9}"/>
              </a:ext>
            </a:extLst>
          </p:cNvPr>
          <p:cNvSpPr>
            <a:spLocks noGrp="1" noChangeArrowheads="1"/>
          </p:cNvSpPr>
          <p:nvPr>
            <p:ph type="sldNum" sz="quarter" idx="12"/>
          </p:nvPr>
        </p:nvSpPr>
        <p:spPr>
          <a:xfrm>
            <a:off x="8737600" y="6254750"/>
            <a:ext cx="2844800" cy="476250"/>
          </a:xfrm>
        </p:spPr>
        <p:txBody>
          <a:bodyPr/>
          <a:lstStyle>
            <a:lvl1pPr>
              <a:defRPr>
                <a:cs typeface="Arial" panose="020B0604020202020204" pitchFamily="34" charset="0"/>
              </a:defRPr>
            </a:lvl1pPr>
          </a:lstStyle>
          <a:p>
            <a:pPr>
              <a:defRPr/>
            </a:pPr>
            <a:fld id="{57CC94A9-75C2-4833-9D0B-48F2DE1F4029}" type="slidenum">
              <a:rPr lang="en-US"/>
              <a:pPr>
                <a:defRPr/>
              </a:pPr>
              <a:t>‹#›</a:t>
            </a:fld>
            <a:endParaRPr lang="en-US"/>
          </a:p>
        </p:txBody>
      </p:sp>
    </p:spTree>
    <p:extLst>
      <p:ext uri="{BB962C8B-B14F-4D97-AF65-F5344CB8AC3E}">
        <p14:creationId xmlns:p14="http://schemas.microsoft.com/office/powerpoint/2010/main" val="460760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55A03623-DFF8-152C-4678-A7F58358FA4D}"/>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F8B0FA2A-A2FE-D4B1-58F3-A38ECDB1A9E5}"/>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26D2A452-312C-4DA6-993C-648A542D7E92}" type="slidenum">
              <a:rPr lang="en-US"/>
              <a:pPr>
                <a:defRPr/>
              </a:pPr>
              <a:t>‹#›</a:t>
            </a:fld>
            <a:endParaRPr lang="en-US"/>
          </a:p>
        </p:txBody>
      </p:sp>
      <p:sp>
        <p:nvSpPr>
          <p:cNvPr id="6" name="Rectangle 14">
            <a:extLst>
              <a:ext uri="{FF2B5EF4-FFF2-40B4-BE49-F238E27FC236}">
                <a16:creationId xmlns:a16="http://schemas.microsoft.com/office/drawing/2014/main" id="{ECBD5560-3F8D-0B9A-A128-58D1B6044D8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22908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67348735-5410-1294-D249-B3AA08419821}"/>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D4071855-E0B2-C367-AC06-2B1F20AC4DB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7C47074C-3AAA-462E-AD54-2D457E4C254C}" type="slidenum">
              <a:rPr lang="en-US"/>
              <a:pPr>
                <a:defRPr/>
              </a:pPr>
              <a:t>‹#›</a:t>
            </a:fld>
            <a:endParaRPr lang="en-US"/>
          </a:p>
        </p:txBody>
      </p:sp>
      <p:sp>
        <p:nvSpPr>
          <p:cNvPr id="6" name="Rectangle 14">
            <a:extLst>
              <a:ext uri="{FF2B5EF4-FFF2-40B4-BE49-F238E27FC236}">
                <a16:creationId xmlns:a16="http://schemas.microsoft.com/office/drawing/2014/main" id="{A76CBA4C-996E-5A9F-50B2-A491D31BE79C}"/>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998624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569DF44F-AFA1-6186-8FB9-816117E32E80}"/>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3E5EDF99-C5B0-27A7-3606-97D7D19458D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32DABC41-1D69-4542-A776-54F9F1743529}" type="slidenum">
              <a:rPr lang="en-US"/>
              <a:pPr>
                <a:defRPr/>
              </a:pPr>
              <a:t>‹#›</a:t>
            </a:fld>
            <a:endParaRPr lang="en-US"/>
          </a:p>
        </p:txBody>
      </p:sp>
      <p:sp>
        <p:nvSpPr>
          <p:cNvPr id="7" name="Rectangle 14">
            <a:extLst>
              <a:ext uri="{FF2B5EF4-FFF2-40B4-BE49-F238E27FC236}">
                <a16:creationId xmlns:a16="http://schemas.microsoft.com/office/drawing/2014/main" id="{91E82100-16EA-9ACF-76B3-AFA06646BEA7}"/>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305567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D8AE25C0-AEF9-5618-F89E-6B91FB36503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8" name="Rectangle 3">
            <a:extLst>
              <a:ext uri="{FF2B5EF4-FFF2-40B4-BE49-F238E27FC236}">
                <a16:creationId xmlns:a16="http://schemas.microsoft.com/office/drawing/2014/main" id="{D258D66F-BE04-8351-D3DC-7C03DDF4CE4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B4E9F3EC-4892-4AED-B2C9-39D989D62847}" type="slidenum">
              <a:rPr lang="en-US"/>
              <a:pPr>
                <a:defRPr/>
              </a:pPr>
              <a:t>‹#›</a:t>
            </a:fld>
            <a:endParaRPr lang="en-US"/>
          </a:p>
        </p:txBody>
      </p:sp>
      <p:sp>
        <p:nvSpPr>
          <p:cNvPr id="9" name="Rectangle 14">
            <a:extLst>
              <a:ext uri="{FF2B5EF4-FFF2-40B4-BE49-F238E27FC236}">
                <a16:creationId xmlns:a16="http://schemas.microsoft.com/office/drawing/2014/main" id="{49FAA3A5-EF49-3DCF-8175-5947CBC8447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737064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a:extLst>
              <a:ext uri="{FF2B5EF4-FFF2-40B4-BE49-F238E27FC236}">
                <a16:creationId xmlns:a16="http://schemas.microsoft.com/office/drawing/2014/main" id="{7E2F8190-AFD2-76D1-04A5-04E5B741230A}"/>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4" name="Slide Number Placeholder 2">
            <a:extLst>
              <a:ext uri="{FF2B5EF4-FFF2-40B4-BE49-F238E27FC236}">
                <a16:creationId xmlns:a16="http://schemas.microsoft.com/office/drawing/2014/main" id="{31673006-51CF-1F3B-19F9-FE0CF54F976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0844BC2C-D134-4B99-BC9C-8A9ABE177E30}" type="slidenum">
              <a:rPr lang="en-US"/>
              <a:pPr>
                <a:defRPr/>
              </a:pPr>
              <a:t>‹#›</a:t>
            </a:fld>
            <a:endParaRPr lang="en-US"/>
          </a:p>
        </p:txBody>
      </p:sp>
      <p:sp>
        <p:nvSpPr>
          <p:cNvPr id="5" name="Rectangle 14">
            <a:extLst>
              <a:ext uri="{FF2B5EF4-FFF2-40B4-BE49-F238E27FC236}">
                <a16:creationId xmlns:a16="http://schemas.microsoft.com/office/drawing/2014/main" id="{13928AAB-29EF-BED1-1378-65156B42FB91}"/>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743346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20573D2-885D-F45F-D370-FEA349D77A53}"/>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3A00C2C9-BF77-C3C1-7C5F-722DAB665B5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F5B6976E-503A-4C10-B004-A79CF76818B1}" type="slidenum">
              <a:rPr lang="en-US"/>
              <a:pPr>
                <a:defRPr/>
              </a:pPr>
              <a:t>‹#›</a:t>
            </a:fld>
            <a:endParaRPr lang="en-US"/>
          </a:p>
        </p:txBody>
      </p:sp>
      <p:sp>
        <p:nvSpPr>
          <p:cNvPr id="4" name="Rectangle 14">
            <a:extLst>
              <a:ext uri="{FF2B5EF4-FFF2-40B4-BE49-F238E27FC236}">
                <a16:creationId xmlns:a16="http://schemas.microsoft.com/office/drawing/2014/main" id="{E634F46E-14E2-5B2D-6A2F-9CCF3986EC8D}"/>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085997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1"/>
            <a:ext cx="4011084" cy="4691063"/>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2DF4416A-3BF5-F424-A8D7-DCCBD6074ED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F5429EE1-1848-3E8A-84B6-FCD11D45258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173039A8-B4A0-473B-8F8C-B5CAE2C7D350}" type="slidenum">
              <a:rPr lang="en-US"/>
              <a:pPr>
                <a:defRPr/>
              </a:pPr>
              <a:t>‹#›</a:t>
            </a:fld>
            <a:endParaRPr lang="en-US"/>
          </a:p>
        </p:txBody>
      </p:sp>
      <p:sp>
        <p:nvSpPr>
          <p:cNvPr id="7" name="Rectangle 14">
            <a:extLst>
              <a:ext uri="{FF2B5EF4-FFF2-40B4-BE49-F238E27FC236}">
                <a16:creationId xmlns:a16="http://schemas.microsoft.com/office/drawing/2014/main" id="{212D8D7D-C5B0-7780-2A50-5E5CC3C321BF}"/>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74752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80EE39F9-BB5C-BB11-C18C-F2C8044F5061}"/>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B4105430-D1F4-7B45-ED37-4F06025EDAC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225BACA6-20F1-467E-AE26-5A599221B376}" type="slidenum">
              <a:rPr lang="en-US"/>
              <a:pPr>
                <a:defRPr/>
              </a:pPr>
              <a:t>‹#›</a:t>
            </a:fld>
            <a:endParaRPr lang="en-US"/>
          </a:p>
        </p:txBody>
      </p:sp>
      <p:sp>
        <p:nvSpPr>
          <p:cNvPr id="7" name="Rectangle 14">
            <a:extLst>
              <a:ext uri="{FF2B5EF4-FFF2-40B4-BE49-F238E27FC236}">
                <a16:creationId xmlns:a16="http://schemas.microsoft.com/office/drawing/2014/main" id="{04247B6F-D0FD-76B0-4AC1-77D9378FBAF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58089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3219E723-10E9-AC5A-0B57-17CE3AF37FF6}"/>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83313019-8633-861F-6399-55A6818D318C}"/>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44AB8D95-58DA-48A3-9CB7-9485400B73FE}" type="slidenum">
              <a:rPr lang="en-US"/>
              <a:pPr>
                <a:defRPr/>
              </a:pPr>
              <a:t>‹#›</a:t>
            </a:fld>
            <a:endParaRPr lang="en-US"/>
          </a:p>
        </p:txBody>
      </p:sp>
      <p:sp>
        <p:nvSpPr>
          <p:cNvPr id="6" name="Rectangle 14">
            <a:extLst>
              <a:ext uri="{FF2B5EF4-FFF2-40B4-BE49-F238E27FC236}">
                <a16:creationId xmlns:a16="http://schemas.microsoft.com/office/drawing/2014/main" id="{6D03EA7E-AA9E-B99A-1F29-E43E5EDFDDB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555078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A487404-A462-59EF-2E98-A2D21DDDCE2E}"/>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64E23EBB-2346-B7F2-9131-5C8F25C4AD10}"/>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B7D5A7CE-FEEA-43D9-BA9F-AF4596F66E7D}" type="slidenum">
              <a:rPr lang="en-US"/>
              <a:pPr>
                <a:defRPr/>
              </a:pPr>
              <a:t>‹#›</a:t>
            </a:fld>
            <a:endParaRPr lang="en-US"/>
          </a:p>
        </p:txBody>
      </p:sp>
      <p:sp>
        <p:nvSpPr>
          <p:cNvPr id="6" name="Rectangle 14">
            <a:extLst>
              <a:ext uri="{FF2B5EF4-FFF2-40B4-BE49-F238E27FC236}">
                <a16:creationId xmlns:a16="http://schemas.microsoft.com/office/drawing/2014/main" id="{F92A0C33-013D-41F8-9E47-44BF1A162630}"/>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936000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CC42509-16E0-14E0-45BA-F02307A05D69}"/>
              </a:ext>
            </a:extLst>
          </p:cNvPr>
          <p:cNvSpPr>
            <a:spLocks noGrp="1" noChangeArrowheads="1"/>
          </p:cNvSpPr>
          <p:nvPr>
            <p:ph type="dt" sz="half" idx="2"/>
          </p:nvPr>
        </p:nvSpPr>
        <p:spPr bwMode="auto">
          <a:xfrm>
            <a:off x="609600" y="625157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solidFill>
                  <a:srgbClr val="FFFFFF"/>
                </a:solidFill>
                <a:latin typeface="Arial" charset="0"/>
                <a:cs typeface="Arial"/>
              </a:defRPr>
            </a:lvl1pPr>
          </a:lstStyle>
          <a:p>
            <a:pPr>
              <a:defRPr/>
            </a:pPr>
            <a:endParaRPr lang="en-US"/>
          </a:p>
        </p:txBody>
      </p:sp>
      <p:sp>
        <p:nvSpPr>
          <p:cNvPr id="12291" name="Rectangle 3">
            <a:extLst>
              <a:ext uri="{FF2B5EF4-FFF2-40B4-BE49-F238E27FC236}">
                <a16:creationId xmlns:a16="http://schemas.microsoft.com/office/drawing/2014/main" id="{6A3274EB-0277-97F5-D9EC-CF0849AD260A}"/>
              </a:ext>
            </a:extLst>
          </p:cNvPr>
          <p:cNvSpPr>
            <a:spLocks noGrp="1" noChangeArrowheads="1"/>
          </p:cNvSpPr>
          <p:nvPr>
            <p:ph type="sldNum" sz="quarter" idx="4"/>
          </p:nvPr>
        </p:nvSpPr>
        <p:spPr bwMode="auto">
          <a:xfrm>
            <a:off x="8737600" y="6248400"/>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solidFill>
                  <a:srgbClr val="FFFFFF"/>
                </a:solidFill>
                <a:latin typeface="Arial" charset="0"/>
                <a:cs typeface="Arial"/>
              </a:defRPr>
            </a:lvl1pPr>
          </a:lstStyle>
          <a:p>
            <a:pPr>
              <a:defRPr/>
            </a:pPr>
            <a:fld id="{EB465805-C197-440E-835B-3662846718D5}" type="slidenum">
              <a:rPr lang="en-US"/>
              <a:pPr>
                <a:defRPr/>
              </a:pPr>
              <a:t>‹#›</a:t>
            </a:fld>
            <a:endParaRPr lang="en-US"/>
          </a:p>
        </p:txBody>
      </p:sp>
      <p:grpSp>
        <p:nvGrpSpPr>
          <p:cNvPr id="7172" name="Group 4">
            <a:extLst>
              <a:ext uri="{FF2B5EF4-FFF2-40B4-BE49-F238E27FC236}">
                <a16:creationId xmlns:a16="http://schemas.microsoft.com/office/drawing/2014/main" id="{9AC2BE50-FA2D-A238-BAD5-180989C0D5DC}"/>
              </a:ext>
            </a:extLst>
          </p:cNvPr>
          <p:cNvGrpSpPr>
            <a:grpSpLocks/>
          </p:cNvGrpSpPr>
          <p:nvPr/>
        </p:nvGrpSpPr>
        <p:grpSpPr bwMode="auto">
          <a:xfrm>
            <a:off x="0" y="0"/>
            <a:ext cx="12187238" cy="6850063"/>
            <a:chOff x="0" y="0"/>
            <a:chExt cx="5758" cy="4315"/>
          </a:xfrm>
        </p:grpSpPr>
        <p:grpSp>
          <p:nvGrpSpPr>
            <p:cNvPr id="7176" name="Group 5">
              <a:extLst>
                <a:ext uri="{FF2B5EF4-FFF2-40B4-BE49-F238E27FC236}">
                  <a16:creationId xmlns:a16="http://schemas.microsoft.com/office/drawing/2014/main" id="{1A287CE7-AB1E-85B8-FBCF-407B1EF4E89C}"/>
                </a:ext>
              </a:extLst>
            </p:cNvPr>
            <p:cNvGrpSpPr>
              <a:grpSpLocks/>
            </p:cNvGrpSpPr>
            <p:nvPr userDrawn="1"/>
          </p:nvGrpSpPr>
          <p:grpSpPr bwMode="auto">
            <a:xfrm>
              <a:off x="1728" y="2230"/>
              <a:ext cx="4027" cy="2085"/>
              <a:chOff x="1728" y="2230"/>
              <a:chExt cx="4027" cy="2085"/>
            </a:xfrm>
          </p:grpSpPr>
          <p:sp>
            <p:nvSpPr>
              <p:cNvPr id="12294" name="Freeform 6">
                <a:extLst>
                  <a:ext uri="{FF2B5EF4-FFF2-40B4-BE49-F238E27FC236}">
                    <a16:creationId xmlns:a16="http://schemas.microsoft.com/office/drawing/2014/main" id="{28CA634F-93A0-9B02-29D1-910536ABF091}"/>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endParaRPr>
              </a:p>
            </p:txBody>
          </p:sp>
          <p:sp>
            <p:nvSpPr>
              <p:cNvPr id="12295" name="Freeform 7">
                <a:extLst>
                  <a:ext uri="{FF2B5EF4-FFF2-40B4-BE49-F238E27FC236}">
                    <a16:creationId xmlns:a16="http://schemas.microsoft.com/office/drawing/2014/main" id="{B28EE21B-648F-92B1-8F12-6E0D8132A5AE}"/>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endParaRPr>
              </a:p>
            </p:txBody>
          </p:sp>
          <p:sp>
            <p:nvSpPr>
              <p:cNvPr id="12296" name="Freeform 8">
                <a:extLst>
                  <a:ext uri="{FF2B5EF4-FFF2-40B4-BE49-F238E27FC236}">
                    <a16:creationId xmlns:a16="http://schemas.microsoft.com/office/drawing/2014/main" id="{E779726D-2675-9A76-122F-840DA2338BA5}"/>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endParaRPr>
              </a:p>
            </p:txBody>
          </p:sp>
          <p:sp>
            <p:nvSpPr>
              <p:cNvPr id="7182" name="Freeform 9">
                <a:extLst>
                  <a:ext uri="{FF2B5EF4-FFF2-40B4-BE49-F238E27FC236}">
                    <a16:creationId xmlns:a16="http://schemas.microsoft.com/office/drawing/2014/main" id="{3D79A234-5FA2-A85D-2F14-A5722DB5AADE}"/>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8" name="Freeform 10">
                <a:extLst>
                  <a:ext uri="{FF2B5EF4-FFF2-40B4-BE49-F238E27FC236}">
                    <a16:creationId xmlns:a16="http://schemas.microsoft.com/office/drawing/2014/main" id="{E6174B9E-8E86-409D-B284-FBB306118271}"/>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grpSp>
        <p:sp>
          <p:nvSpPr>
            <p:cNvPr id="12299" name="Freeform 11">
              <a:extLst>
                <a:ext uri="{FF2B5EF4-FFF2-40B4-BE49-F238E27FC236}">
                  <a16:creationId xmlns:a16="http://schemas.microsoft.com/office/drawing/2014/main" id="{1F4FEF55-DE29-0379-BDAD-05A10BACA61A}"/>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sp>
          <p:nvSpPr>
            <p:cNvPr id="7178" name="Freeform 12">
              <a:extLst>
                <a:ext uri="{FF2B5EF4-FFF2-40B4-BE49-F238E27FC236}">
                  <a16:creationId xmlns:a16="http://schemas.microsoft.com/office/drawing/2014/main" id="{FD15C323-4169-7862-CFD0-659113BCD95D}"/>
                </a:ext>
              </a:extLst>
            </p:cNvPr>
            <p:cNvSpPr>
              <a:spLocks/>
            </p:cNvSpPr>
            <p:nvPr/>
          </p:nvSpPr>
          <p:spPr bwMode="hidden">
            <a:xfrm>
              <a:off x="0" y="0"/>
              <a:ext cx="5758" cy="1776"/>
            </a:xfrm>
            <a:custGeom>
              <a:avLst/>
              <a:gdLst>
                <a:gd name="T0" fmla="*/ 0 w 5740"/>
                <a:gd name="T1" fmla="*/ 0 h 1906"/>
                <a:gd name="T2" fmla="*/ 0 w 5740"/>
                <a:gd name="T3" fmla="*/ 376 h 1906"/>
                <a:gd name="T4" fmla="*/ 6168 w 5740"/>
                <a:gd name="T5" fmla="*/ 376 h 1906"/>
                <a:gd name="T6" fmla="*/ 616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301" name="Rectangle 13">
            <a:extLst>
              <a:ext uri="{FF2B5EF4-FFF2-40B4-BE49-F238E27FC236}">
                <a16:creationId xmlns:a16="http://schemas.microsoft.com/office/drawing/2014/main" id="{87139C9A-BD52-42B2-CE35-72E5D480E33F}"/>
              </a:ext>
            </a:extLst>
          </p:cNvPr>
          <p:cNvSpPr>
            <a:spLocks noGrp="1" noRot="1" noChangeArrowheads="1"/>
          </p:cNvSpPr>
          <p:nvPr>
            <p:ph type="title"/>
          </p:nvPr>
        </p:nvSpPr>
        <p:spPr bwMode="auto">
          <a:xfrm>
            <a:off x="609600" y="274638"/>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302" name="Rectangle 14">
            <a:extLst>
              <a:ext uri="{FF2B5EF4-FFF2-40B4-BE49-F238E27FC236}">
                <a16:creationId xmlns:a16="http://schemas.microsoft.com/office/drawing/2014/main" id="{29322D61-5B39-D61B-182F-CE64873E308A}"/>
              </a:ext>
            </a:extLst>
          </p:cNvPr>
          <p:cNvSpPr>
            <a:spLocks noGrp="1" noChangeArrowheads="1"/>
          </p:cNvSpPr>
          <p:nvPr>
            <p:ph type="ftr" sz="quarter" idx="3"/>
          </p:nvPr>
        </p:nvSpPr>
        <p:spPr bwMode="auto">
          <a:xfrm>
            <a:off x="4165600" y="6248400"/>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200">
                <a:solidFill>
                  <a:srgbClr val="FFFFFF"/>
                </a:solidFill>
                <a:latin typeface="Arial" charset="0"/>
                <a:cs typeface="Arial"/>
              </a:defRPr>
            </a:lvl1pPr>
          </a:lstStyle>
          <a:p>
            <a:pPr>
              <a:defRPr/>
            </a:pPr>
            <a:endParaRPr lang="en-US"/>
          </a:p>
        </p:txBody>
      </p:sp>
      <p:sp>
        <p:nvSpPr>
          <p:cNvPr id="12303" name="Rectangle 15">
            <a:extLst>
              <a:ext uri="{FF2B5EF4-FFF2-40B4-BE49-F238E27FC236}">
                <a16:creationId xmlns:a16="http://schemas.microsoft.com/office/drawing/2014/main" id="{FE3453A1-3570-FF46-9F2B-B0BB6033F9C7}"/>
              </a:ext>
            </a:extLst>
          </p:cNvPr>
          <p:cNvSpPr>
            <a:spLocks noGrp="1" noChangeArrowheads="1"/>
          </p:cNvSpPr>
          <p:nvPr>
            <p:ph type="body" idx="1"/>
          </p:nvPr>
        </p:nvSpPr>
        <p:spPr bwMode="auto">
          <a:xfrm>
            <a:off x="609600" y="1600200"/>
            <a:ext cx="109728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4592200"/>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177"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353"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53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706"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1313" indent="-341313"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1363" indent="-284163"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1413" indent="-227013"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598613" indent="-227013"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5813" indent="-227013"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47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648"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8825"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00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DD7D6-ACAE-4302-A65A-E84D33FA7588}"/>
              </a:ext>
            </a:extLst>
          </p:cNvPr>
          <p:cNvSpPr>
            <a:spLocks noGrp="1"/>
          </p:cNvSpPr>
          <p:nvPr>
            <p:ph type="title"/>
          </p:nvPr>
        </p:nvSpPr>
        <p:spPr>
          <a:xfrm>
            <a:off x="219457" y="557784"/>
            <a:ext cx="4636008" cy="5255186"/>
          </a:xfrm>
        </p:spPr>
        <p:txBody>
          <a:bodyPr/>
          <a:lstStyle/>
          <a:p>
            <a:r>
              <a:rPr lang="en-US" dirty="0"/>
              <a:t>1 Thessalonians V</a:t>
            </a:r>
            <a:br>
              <a:rPr lang="en-US" dirty="0"/>
            </a:br>
            <a:r>
              <a:rPr lang="en-US" dirty="0"/>
              <a:t>The Day of the Lord</a:t>
            </a:r>
          </a:p>
        </p:txBody>
      </p:sp>
      <p:sp>
        <p:nvSpPr>
          <p:cNvPr id="3" name="Content Placeholder 2">
            <a:extLst>
              <a:ext uri="{FF2B5EF4-FFF2-40B4-BE49-F238E27FC236}">
                <a16:creationId xmlns:a16="http://schemas.microsoft.com/office/drawing/2014/main" id="{3F9D99AB-0BD2-64F2-9A5D-377BFD4A5F4A}"/>
              </a:ext>
            </a:extLst>
          </p:cNvPr>
          <p:cNvSpPr>
            <a:spLocks noGrp="1"/>
          </p:cNvSpPr>
          <p:nvPr>
            <p:ph idx="1"/>
          </p:nvPr>
        </p:nvSpPr>
        <p:spPr>
          <a:xfrm>
            <a:off x="2220686" y="5312229"/>
            <a:ext cx="1349828" cy="813933"/>
          </a:xfrm>
        </p:spPr>
        <p:txBody>
          <a:bodyPr/>
          <a:lstStyle/>
          <a:p>
            <a:pPr marL="0" indent="0">
              <a:buNone/>
            </a:pPr>
            <a:endParaRPr lang="en-US" sz="3600" b="1" dirty="0"/>
          </a:p>
        </p:txBody>
      </p:sp>
      <p:pic>
        <p:nvPicPr>
          <p:cNvPr id="6" name="Picture 5">
            <a:extLst>
              <a:ext uri="{FF2B5EF4-FFF2-40B4-BE49-F238E27FC236}">
                <a16:creationId xmlns:a16="http://schemas.microsoft.com/office/drawing/2014/main" id="{914ED8A9-45F7-C013-04B3-21F108582FA8}"/>
              </a:ext>
            </a:extLst>
          </p:cNvPr>
          <p:cNvPicPr>
            <a:picLocks noChangeAspect="1"/>
          </p:cNvPicPr>
          <p:nvPr/>
        </p:nvPicPr>
        <p:blipFill>
          <a:blip r:embed="rId2"/>
          <a:stretch>
            <a:fillRect/>
          </a:stretch>
        </p:blipFill>
        <p:spPr>
          <a:xfrm>
            <a:off x="4938448" y="1245919"/>
            <a:ext cx="7253552" cy="4567051"/>
          </a:xfrm>
          <a:prstGeom prst="rect">
            <a:avLst/>
          </a:prstGeom>
        </p:spPr>
      </p:pic>
    </p:spTree>
    <p:extLst>
      <p:ext uri="{BB962C8B-B14F-4D97-AF65-F5344CB8AC3E}">
        <p14:creationId xmlns:p14="http://schemas.microsoft.com/office/powerpoint/2010/main" val="3731600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E43B7-8DB1-53B2-6BE4-B55E302DAF73}"/>
              </a:ext>
            </a:extLst>
          </p:cNvPr>
          <p:cNvSpPr>
            <a:spLocks noGrp="1"/>
          </p:cNvSpPr>
          <p:nvPr>
            <p:ph type="title"/>
          </p:nvPr>
        </p:nvSpPr>
        <p:spPr>
          <a:xfrm>
            <a:off x="631370" y="274637"/>
            <a:ext cx="10951029" cy="1989591"/>
          </a:xfrm>
        </p:spPr>
        <p:txBody>
          <a:bodyPr/>
          <a:lstStyle/>
          <a:p>
            <a:r>
              <a:rPr lang="en-US" dirty="0"/>
              <a:t>Paul Notices Three Very Good Things In the Church in Thessalonica</a:t>
            </a:r>
          </a:p>
        </p:txBody>
      </p:sp>
      <p:sp>
        <p:nvSpPr>
          <p:cNvPr id="3" name="Content Placeholder 2">
            <a:extLst>
              <a:ext uri="{FF2B5EF4-FFF2-40B4-BE49-F238E27FC236}">
                <a16:creationId xmlns:a16="http://schemas.microsoft.com/office/drawing/2014/main" id="{8F376D7B-0428-FB1B-42F4-48D1DCDDEA13}"/>
              </a:ext>
            </a:extLst>
          </p:cNvPr>
          <p:cNvSpPr>
            <a:spLocks noGrp="1"/>
          </p:cNvSpPr>
          <p:nvPr>
            <p:ph idx="1"/>
          </p:nvPr>
        </p:nvSpPr>
        <p:spPr>
          <a:xfrm>
            <a:off x="2111828" y="2373086"/>
            <a:ext cx="7681395" cy="3753077"/>
          </a:xfrm>
        </p:spPr>
        <p:txBody>
          <a:bodyPr/>
          <a:lstStyle/>
          <a:p>
            <a:pPr marL="0" indent="0">
              <a:buNone/>
            </a:pPr>
            <a:r>
              <a:rPr lang="en-US" sz="3600" b="1" dirty="0"/>
              <a:t>1. Their work produced by faith.</a:t>
            </a:r>
          </a:p>
          <a:p>
            <a:pPr marL="0" indent="0">
              <a:buNone/>
            </a:pPr>
            <a:endParaRPr lang="en-US" sz="1400" b="1" dirty="0"/>
          </a:p>
          <a:p>
            <a:pPr marL="0" indent="0">
              <a:buNone/>
            </a:pPr>
            <a:r>
              <a:rPr lang="en-US" sz="3600" b="1" dirty="0"/>
              <a:t>2. Their </a:t>
            </a:r>
            <a:r>
              <a:rPr lang="en-US" sz="3600" b="1" dirty="0" err="1"/>
              <a:t>laber</a:t>
            </a:r>
            <a:r>
              <a:rPr lang="en-US" sz="3600" b="1" dirty="0"/>
              <a:t> prompted by love.</a:t>
            </a:r>
          </a:p>
          <a:p>
            <a:pPr marL="0" indent="0">
              <a:buNone/>
            </a:pPr>
            <a:endParaRPr lang="en-US" sz="1400" b="1" dirty="0"/>
          </a:p>
          <a:p>
            <a:pPr marL="0" indent="0">
              <a:buNone/>
            </a:pPr>
            <a:r>
              <a:rPr lang="en-US" sz="3600" b="1" dirty="0"/>
              <a:t>3. Their endurance inspired by hope in our Lord Jesus Christ.</a:t>
            </a:r>
          </a:p>
        </p:txBody>
      </p:sp>
    </p:spTree>
    <p:extLst>
      <p:ext uri="{BB962C8B-B14F-4D97-AF65-F5344CB8AC3E}">
        <p14:creationId xmlns:p14="http://schemas.microsoft.com/office/powerpoint/2010/main" val="613805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4BDD-E244-E8BA-734B-6BDE2C452AC7}"/>
              </a:ext>
            </a:extLst>
          </p:cNvPr>
          <p:cNvSpPr>
            <a:spLocks noGrp="1"/>
          </p:cNvSpPr>
          <p:nvPr>
            <p:ph type="title"/>
          </p:nvPr>
        </p:nvSpPr>
        <p:spPr/>
        <p:txBody>
          <a:bodyPr/>
          <a:lstStyle/>
          <a:p>
            <a:r>
              <a:rPr lang="en-US" dirty="0"/>
              <a:t>1 Thess 2:7-12  We Are Family</a:t>
            </a:r>
          </a:p>
        </p:txBody>
      </p:sp>
      <p:sp>
        <p:nvSpPr>
          <p:cNvPr id="3" name="Content Placeholder 2">
            <a:extLst>
              <a:ext uri="{FF2B5EF4-FFF2-40B4-BE49-F238E27FC236}">
                <a16:creationId xmlns:a16="http://schemas.microsoft.com/office/drawing/2014/main" id="{C6DF35E7-55E3-ECA0-4473-68EF56A9C92F}"/>
              </a:ext>
            </a:extLst>
          </p:cNvPr>
          <p:cNvSpPr>
            <a:spLocks noGrp="1"/>
          </p:cNvSpPr>
          <p:nvPr>
            <p:ph idx="1"/>
          </p:nvPr>
        </p:nvSpPr>
        <p:spPr>
          <a:xfrm>
            <a:off x="1524000" y="2057400"/>
            <a:ext cx="10058400" cy="4068763"/>
          </a:xfrm>
        </p:spPr>
        <p:txBody>
          <a:bodyPr/>
          <a:lstStyle/>
          <a:p>
            <a:pPr marL="0" indent="0">
              <a:buNone/>
            </a:pPr>
            <a:r>
              <a:rPr lang="en-US" sz="3600" b="1" dirty="0"/>
              <a:t>We were like children among you.</a:t>
            </a:r>
          </a:p>
          <a:p>
            <a:pPr marL="0" indent="0">
              <a:buNone/>
            </a:pPr>
            <a:endParaRPr lang="en-US" sz="3600" b="1" dirty="0"/>
          </a:p>
          <a:p>
            <a:pPr marL="0" indent="0">
              <a:buNone/>
            </a:pPr>
            <a:r>
              <a:rPr lang="en-US" sz="3600" b="1" dirty="0"/>
              <a:t>We were like a nursing mother among you.</a:t>
            </a:r>
          </a:p>
          <a:p>
            <a:pPr marL="0" indent="0">
              <a:buNone/>
            </a:pPr>
            <a:endParaRPr lang="en-US" sz="3600" b="1" dirty="0"/>
          </a:p>
          <a:p>
            <a:pPr marL="0" indent="0">
              <a:buNone/>
            </a:pPr>
            <a:r>
              <a:rPr lang="en-US" sz="3600" b="1" dirty="0"/>
              <a:t>We were like a father among you.</a:t>
            </a:r>
          </a:p>
        </p:txBody>
      </p:sp>
    </p:spTree>
    <p:extLst>
      <p:ext uri="{BB962C8B-B14F-4D97-AF65-F5344CB8AC3E}">
        <p14:creationId xmlns:p14="http://schemas.microsoft.com/office/powerpoint/2010/main" val="1024394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F7A4-14E0-2244-47BF-277988D90F30}"/>
              </a:ext>
            </a:extLst>
          </p:cNvPr>
          <p:cNvSpPr>
            <a:spLocks noGrp="1"/>
          </p:cNvSpPr>
          <p:nvPr>
            <p:ph type="title"/>
          </p:nvPr>
        </p:nvSpPr>
        <p:spPr/>
        <p:txBody>
          <a:bodyPr/>
          <a:lstStyle/>
          <a:p>
            <a:r>
              <a:rPr lang="en-US" dirty="0"/>
              <a:t>1 Thessalonians 2:17-3:5</a:t>
            </a:r>
          </a:p>
        </p:txBody>
      </p:sp>
      <p:sp>
        <p:nvSpPr>
          <p:cNvPr id="3" name="Content Placeholder 2">
            <a:extLst>
              <a:ext uri="{FF2B5EF4-FFF2-40B4-BE49-F238E27FC236}">
                <a16:creationId xmlns:a16="http://schemas.microsoft.com/office/drawing/2014/main" id="{4B97F2F7-A45B-4BCD-0B34-7B8E68A1ED76}"/>
              </a:ext>
            </a:extLst>
          </p:cNvPr>
          <p:cNvSpPr>
            <a:spLocks noGrp="1"/>
          </p:cNvSpPr>
          <p:nvPr>
            <p:ph idx="1"/>
          </p:nvPr>
        </p:nvSpPr>
        <p:spPr>
          <a:xfrm>
            <a:off x="1344168" y="1993392"/>
            <a:ext cx="9756648" cy="4132771"/>
          </a:xfrm>
        </p:spPr>
        <p:txBody>
          <a:bodyPr/>
          <a:lstStyle/>
          <a:p>
            <a:pPr marL="0" indent="0">
              <a:buNone/>
            </a:pPr>
            <a:r>
              <a:rPr lang="en-US" b="1" dirty="0"/>
              <a:t>We were like orphans…</a:t>
            </a:r>
          </a:p>
          <a:p>
            <a:pPr marL="0" indent="0">
              <a:buNone/>
            </a:pPr>
            <a:endParaRPr lang="en-US" b="1" dirty="0"/>
          </a:p>
          <a:p>
            <a:pPr marL="0" indent="0">
              <a:buNone/>
            </a:pPr>
            <a:r>
              <a:rPr lang="en-US" b="1" dirty="0"/>
              <a:t>For what is our hope, our joy, or the crown in which we will glory in the presence of our Lord Jesus when he comes?  Is it not you?  Indeed, you are our glory and joy.</a:t>
            </a:r>
          </a:p>
        </p:txBody>
      </p:sp>
    </p:spTree>
    <p:extLst>
      <p:ext uri="{BB962C8B-B14F-4D97-AF65-F5344CB8AC3E}">
        <p14:creationId xmlns:p14="http://schemas.microsoft.com/office/powerpoint/2010/main" val="1650658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94E4D-A98D-B288-6A38-778CF68EAB31}"/>
              </a:ext>
            </a:extLst>
          </p:cNvPr>
          <p:cNvSpPr>
            <a:spLocks noGrp="1"/>
          </p:cNvSpPr>
          <p:nvPr>
            <p:ph type="title"/>
          </p:nvPr>
        </p:nvSpPr>
        <p:spPr/>
        <p:txBody>
          <a:bodyPr/>
          <a:lstStyle/>
          <a:p>
            <a:r>
              <a:rPr lang="en-US" dirty="0"/>
              <a:t>1 Corinthians 4:1-12</a:t>
            </a:r>
          </a:p>
        </p:txBody>
      </p:sp>
      <p:sp>
        <p:nvSpPr>
          <p:cNvPr id="3" name="Content Placeholder 2">
            <a:extLst>
              <a:ext uri="{FF2B5EF4-FFF2-40B4-BE49-F238E27FC236}">
                <a16:creationId xmlns:a16="http://schemas.microsoft.com/office/drawing/2014/main" id="{327DAD33-E7C4-E861-D357-11F52B28B52B}"/>
              </a:ext>
            </a:extLst>
          </p:cNvPr>
          <p:cNvSpPr>
            <a:spLocks noGrp="1"/>
          </p:cNvSpPr>
          <p:nvPr>
            <p:ph idx="1"/>
          </p:nvPr>
        </p:nvSpPr>
        <p:spPr/>
        <p:txBody>
          <a:bodyPr/>
          <a:lstStyle/>
          <a:p>
            <a:pPr marL="0" indent="0">
              <a:buNone/>
            </a:pPr>
            <a:endParaRPr lang="en-US" sz="1000" b="1" dirty="0"/>
          </a:p>
          <a:p>
            <a:pPr marL="0" indent="0">
              <a:buNone/>
            </a:pPr>
            <a:r>
              <a:rPr lang="en-US" b="1" dirty="0"/>
              <a:t>Avoid sexual immorality.     Do not take advantage of a brother or sister (sexually)</a:t>
            </a:r>
          </a:p>
          <a:p>
            <a:pPr marL="0" indent="0">
              <a:buNone/>
            </a:pPr>
            <a:endParaRPr lang="en-US" b="1" dirty="0"/>
          </a:p>
          <a:p>
            <a:pPr marL="0" indent="0">
              <a:buNone/>
            </a:pPr>
            <a:r>
              <a:rPr lang="en-US" b="1" dirty="0"/>
              <a:t>Continue in brotherly love.</a:t>
            </a:r>
          </a:p>
          <a:p>
            <a:pPr marL="0" indent="0">
              <a:buNone/>
            </a:pPr>
            <a:endParaRPr lang="en-US" b="1" dirty="0"/>
          </a:p>
          <a:p>
            <a:pPr marL="0" indent="0">
              <a:buNone/>
            </a:pPr>
            <a:r>
              <a:rPr lang="en-US" b="1" dirty="0"/>
              <a:t>Make it your ambition to live a quiet life which will be an example to unbelievers.</a:t>
            </a:r>
          </a:p>
        </p:txBody>
      </p:sp>
    </p:spTree>
    <p:extLst>
      <p:ext uri="{BB962C8B-B14F-4D97-AF65-F5344CB8AC3E}">
        <p14:creationId xmlns:p14="http://schemas.microsoft.com/office/powerpoint/2010/main" val="3596813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D9DA-69A9-C9BD-B30C-94F11791E1F6}"/>
              </a:ext>
            </a:extLst>
          </p:cNvPr>
          <p:cNvSpPr>
            <a:spLocks noGrp="1"/>
          </p:cNvSpPr>
          <p:nvPr>
            <p:ph type="title"/>
          </p:nvPr>
        </p:nvSpPr>
        <p:spPr/>
        <p:txBody>
          <a:bodyPr/>
          <a:lstStyle/>
          <a:p>
            <a:r>
              <a:rPr lang="en-US" dirty="0"/>
              <a:t>1 Thessalonians 4:13-18</a:t>
            </a:r>
          </a:p>
        </p:txBody>
      </p:sp>
      <p:sp>
        <p:nvSpPr>
          <p:cNvPr id="3" name="Content Placeholder 2">
            <a:extLst>
              <a:ext uri="{FF2B5EF4-FFF2-40B4-BE49-F238E27FC236}">
                <a16:creationId xmlns:a16="http://schemas.microsoft.com/office/drawing/2014/main" id="{A20EFC68-F615-F7AD-8137-4983AE6119CC}"/>
              </a:ext>
            </a:extLst>
          </p:cNvPr>
          <p:cNvSpPr>
            <a:spLocks noGrp="1"/>
          </p:cNvSpPr>
          <p:nvPr>
            <p:ph idx="1"/>
          </p:nvPr>
        </p:nvSpPr>
        <p:spPr/>
        <p:txBody>
          <a:bodyPr/>
          <a:lstStyle/>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r>
              <a:rPr lang="en-US" b="1" dirty="0"/>
              <a:t>About end-times…       </a:t>
            </a: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The </a:t>
            </a:r>
            <a:r>
              <a:rPr kumimoji="0" lang="en-US" sz="3200" b="1" i="1" u="none" strike="noStrike" kern="0" cap="none" spc="0" normalizeH="0" baseline="0" noProof="0" dirty="0" err="1">
                <a:ln>
                  <a:noFill/>
                </a:ln>
                <a:solidFill>
                  <a:srgbClr val="FFFFFF"/>
                </a:solidFill>
                <a:effectLst>
                  <a:outerShdw blurRad="38100" dist="38100" dir="2700000" algn="tl">
                    <a:srgbClr val="000000"/>
                  </a:outerShdw>
                </a:effectLst>
                <a:uLnTx/>
                <a:uFillTx/>
                <a:latin typeface="Garamond"/>
                <a:ea typeface="+mn-ea"/>
                <a:cs typeface="Arial"/>
              </a:rPr>
              <a:t>parousia</a:t>
            </a: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  lit. presence</a:t>
            </a:r>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endParaRPr kumimoji="0" lang="en-US" sz="1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endParaRPr>
          </a:p>
          <a:p>
            <a:pPr marL="0" indent="0">
              <a:buNone/>
            </a:pPr>
            <a:r>
              <a:rPr lang="en-US" b="1" dirty="0"/>
              <a:t>Their issue?  What about those who have died?  Will they join us in the future resurrection?</a:t>
            </a:r>
          </a:p>
          <a:p>
            <a:pPr marL="0" indent="0">
              <a:buNone/>
            </a:pPr>
            <a:endParaRPr lang="en-US" b="1" dirty="0"/>
          </a:p>
          <a:p>
            <a:pPr marL="0" indent="0">
              <a:buNone/>
            </a:pPr>
            <a:r>
              <a:rPr lang="en-US" b="1" dirty="0"/>
              <a:t>Our issue:  The “rapture,” the “tribulation,” Antichrist and the 1000-year reign of Jesus in Jerusalem.  Dispensational </a:t>
            </a:r>
            <a:r>
              <a:rPr lang="en-US" b="1" dirty="0" err="1"/>
              <a:t>Premilennialism</a:t>
            </a:r>
            <a:r>
              <a:rPr lang="en-US" b="1" dirty="0"/>
              <a:t>.</a:t>
            </a:r>
          </a:p>
        </p:txBody>
      </p:sp>
    </p:spTree>
    <p:extLst>
      <p:ext uri="{BB962C8B-B14F-4D97-AF65-F5344CB8AC3E}">
        <p14:creationId xmlns:p14="http://schemas.microsoft.com/office/powerpoint/2010/main" val="1651028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D27E4-B063-117B-3D50-0611C86F7F01}"/>
              </a:ext>
            </a:extLst>
          </p:cNvPr>
          <p:cNvSpPr>
            <a:spLocks noGrp="1"/>
          </p:cNvSpPr>
          <p:nvPr>
            <p:ph type="title"/>
          </p:nvPr>
        </p:nvSpPr>
        <p:spPr>
          <a:xfrm>
            <a:off x="609600" y="274638"/>
            <a:ext cx="10972800" cy="740346"/>
          </a:xfrm>
        </p:spPr>
        <p:txBody>
          <a:bodyPr/>
          <a:lstStyle/>
          <a:p>
            <a:r>
              <a:rPr lang="en-US" dirty="0"/>
              <a:t>Give Me the Details: What Will It Be Like?</a:t>
            </a:r>
          </a:p>
        </p:txBody>
      </p:sp>
      <p:sp>
        <p:nvSpPr>
          <p:cNvPr id="3" name="Content Placeholder 2">
            <a:extLst>
              <a:ext uri="{FF2B5EF4-FFF2-40B4-BE49-F238E27FC236}">
                <a16:creationId xmlns:a16="http://schemas.microsoft.com/office/drawing/2014/main" id="{CDDDE9B0-69D4-8920-8721-C738FD0C62FF}"/>
              </a:ext>
            </a:extLst>
          </p:cNvPr>
          <p:cNvSpPr>
            <a:spLocks noGrp="1"/>
          </p:cNvSpPr>
          <p:nvPr>
            <p:ph idx="1"/>
          </p:nvPr>
        </p:nvSpPr>
        <p:spPr>
          <a:xfrm>
            <a:off x="804672" y="1115568"/>
            <a:ext cx="11042904" cy="3877057"/>
          </a:xfrm>
        </p:spPr>
        <p:txBody>
          <a:bodyPr/>
          <a:lstStyle/>
          <a:p>
            <a:pPr marL="0" indent="0">
              <a:buNone/>
            </a:pPr>
            <a:r>
              <a:rPr lang="en-US" b="1" dirty="0"/>
              <a:t>v. 16  A trumpet sound.   Matthew 24:31</a:t>
            </a:r>
          </a:p>
          <a:p>
            <a:pPr marL="0" indent="0">
              <a:buNone/>
            </a:pPr>
            <a:endParaRPr lang="en-US" sz="800" b="1" dirty="0"/>
          </a:p>
          <a:p>
            <a:pPr marL="0" indent="0">
              <a:buNone/>
            </a:pPr>
            <a:r>
              <a:rPr lang="en-US" b="1" dirty="0"/>
              <a:t>The Feast of Trumpets  </a:t>
            </a:r>
            <a:r>
              <a:rPr lang="en-US" b="1" i="1" dirty="0" err="1"/>
              <a:t>rosh</a:t>
            </a:r>
            <a:r>
              <a:rPr lang="en-US" b="1" i="1" dirty="0"/>
              <a:t> </a:t>
            </a:r>
            <a:r>
              <a:rPr lang="en-US" b="1" i="1" dirty="0" err="1"/>
              <a:t>hashannah</a:t>
            </a:r>
            <a:r>
              <a:rPr lang="en-US" b="1" i="1" dirty="0"/>
              <a:t>  </a:t>
            </a:r>
            <a:r>
              <a:rPr lang="en-US" b="1" i="1" dirty="0" err="1"/>
              <a:t>yom</a:t>
            </a:r>
            <a:r>
              <a:rPr lang="en-US" b="1" i="1" dirty="0"/>
              <a:t> teruah</a:t>
            </a:r>
          </a:p>
          <a:p>
            <a:pPr marL="0" indent="0">
              <a:buNone/>
            </a:pPr>
            <a:endParaRPr lang="en-US" sz="1200" b="1" i="1" dirty="0"/>
          </a:p>
          <a:p>
            <a:pPr marL="0" indent="0">
              <a:buNone/>
            </a:pPr>
            <a:r>
              <a:rPr lang="en-US" b="1" dirty="0"/>
              <a:t>The dead in Christ will rise first, then those who are still alive will join them to lead </a:t>
            </a:r>
            <a:r>
              <a:rPr lang="en-US" b="1" dirty="0" err="1"/>
              <a:t>christ</a:t>
            </a:r>
            <a:r>
              <a:rPr lang="en-US" b="1" dirty="0"/>
              <a:t> in a triumphal procession to the transformed earth.</a:t>
            </a:r>
          </a:p>
          <a:p>
            <a:pPr marL="0" indent="0">
              <a:buNone/>
            </a:pPr>
            <a:endParaRPr lang="en-US" sz="1800" b="1" dirty="0"/>
          </a:p>
        </p:txBody>
      </p:sp>
      <p:pic>
        <p:nvPicPr>
          <p:cNvPr id="5" name="Picture 4">
            <a:extLst>
              <a:ext uri="{FF2B5EF4-FFF2-40B4-BE49-F238E27FC236}">
                <a16:creationId xmlns:a16="http://schemas.microsoft.com/office/drawing/2014/main" id="{58D20C24-5F1B-A437-E942-255598231AB5}"/>
              </a:ext>
            </a:extLst>
          </p:cNvPr>
          <p:cNvPicPr>
            <a:picLocks noChangeAspect="1"/>
          </p:cNvPicPr>
          <p:nvPr/>
        </p:nvPicPr>
        <p:blipFill>
          <a:blip r:embed="rId2"/>
          <a:stretch>
            <a:fillRect/>
          </a:stretch>
        </p:blipFill>
        <p:spPr>
          <a:xfrm>
            <a:off x="2654603" y="4663701"/>
            <a:ext cx="5785309" cy="1993132"/>
          </a:xfrm>
          <a:prstGeom prst="rect">
            <a:avLst/>
          </a:prstGeom>
        </p:spPr>
      </p:pic>
    </p:spTree>
    <p:extLst>
      <p:ext uri="{BB962C8B-B14F-4D97-AF65-F5344CB8AC3E}">
        <p14:creationId xmlns:p14="http://schemas.microsoft.com/office/powerpoint/2010/main" val="2566783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12389-4943-EFF7-969C-C00A85A3FCBB}"/>
              </a:ext>
            </a:extLst>
          </p:cNvPr>
          <p:cNvSpPr>
            <a:spLocks noGrp="1"/>
          </p:cNvSpPr>
          <p:nvPr>
            <p:ph type="title"/>
          </p:nvPr>
        </p:nvSpPr>
        <p:spPr>
          <a:xfrm>
            <a:off x="9253728" y="850392"/>
            <a:ext cx="2852928" cy="4788408"/>
          </a:xfrm>
        </p:spPr>
        <p:txBody>
          <a:bodyPr/>
          <a:lstStyle/>
          <a:p>
            <a:r>
              <a:rPr lang="en-US" sz="2800" dirty="0"/>
              <a:t>The language of 1 Thess 4 is of a royal procession.</a:t>
            </a:r>
            <a:br>
              <a:rPr lang="en-US" sz="2800" dirty="0"/>
            </a:br>
            <a:br>
              <a:rPr lang="en-US" sz="2800" dirty="0"/>
            </a:br>
            <a:r>
              <a:rPr lang="en-US" sz="2800" dirty="0"/>
              <a:t>Palm Sunday</a:t>
            </a:r>
            <a:br>
              <a:rPr lang="en-US" sz="2800" dirty="0"/>
            </a:br>
            <a:br>
              <a:rPr lang="en-US" sz="3600" dirty="0"/>
            </a:br>
            <a:r>
              <a:rPr lang="en-US" sz="3600" dirty="0"/>
              <a:t>The Coming of the Lord</a:t>
            </a:r>
            <a:br>
              <a:rPr lang="en-US" sz="3600" dirty="0"/>
            </a:br>
            <a:r>
              <a:rPr lang="en-US" sz="3600" i="1" dirty="0" err="1"/>
              <a:t>parousia</a:t>
            </a:r>
            <a:endParaRPr lang="en-US" sz="3600" i="1" dirty="0"/>
          </a:p>
        </p:txBody>
      </p:sp>
      <p:pic>
        <p:nvPicPr>
          <p:cNvPr id="5" name="Content Placeholder 4">
            <a:extLst>
              <a:ext uri="{FF2B5EF4-FFF2-40B4-BE49-F238E27FC236}">
                <a16:creationId xmlns:a16="http://schemas.microsoft.com/office/drawing/2014/main" id="{08DD5803-9B28-A4B0-5DE8-9AAD36DC19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rot="10800000">
            <a:off x="-954028" y="-277800"/>
            <a:ext cx="10280907" cy="7710681"/>
          </a:xfrm>
          <a:prstGeom prst="rect">
            <a:avLst/>
          </a:prstGeom>
          <a:noFill/>
          <a:ln>
            <a:noFill/>
          </a:ln>
          <a:effectLst/>
        </p:spPr>
      </p:pic>
    </p:spTree>
    <p:extLst>
      <p:ext uri="{BB962C8B-B14F-4D97-AF65-F5344CB8AC3E}">
        <p14:creationId xmlns:p14="http://schemas.microsoft.com/office/powerpoint/2010/main" val="180502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4D10A-9BEB-38E3-13D8-12CA1E804561}"/>
              </a:ext>
            </a:extLst>
          </p:cNvPr>
          <p:cNvSpPr>
            <a:spLocks noGrp="1"/>
          </p:cNvSpPr>
          <p:nvPr>
            <p:ph type="title"/>
          </p:nvPr>
        </p:nvSpPr>
        <p:spPr>
          <a:xfrm>
            <a:off x="5157216" y="274638"/>
            <a:ext cx="6425184" cy="1143000"/>
          </a:xfrm>
        </p:spPr>
        <p:txBody>
          <a:bodyPr/>
          <a:lstStyle/>
          <a:p>
            <a:r>
              <a:rPr lang="en-US" dirty="0"/>
              <a:t>Are We Going to Heaven?</a:t>
            </a:r>
          </a:p>
        </p:txBody>
      </p:sp>
      <p:sp>
        <p:nvSpPr>
          <p:cNvPr id="3" name="Content Placeholder 2">
            <a:extLst>
              <a:ext uri="{FF2B5EF4-FFF2-40B4-BE49-F238E27FC236}">
                <a16:creationId xmlns:a16="http://schemas.microsoft.com/office/drawing/2014/main" id="{B184F920-FEBB-19EE-327C-A1FB1F4B0DBC}"/>
              </a:ext>
            </a:extLst>
          </p:cNvPr>
          <p:cNvSpPr>
            <a:spLocks noGrp="1"/>
          </p:cNvSpPr>
          <p:nvPr>
            <p:ph idx="1"/>
          </p:nvPr>
        </p:nvSpPr>
        <p:spPr>
          <a:xfrm>
            <a:off x="5724144" y="2386584"/>
            <a:ext cx="5858256" cy="3739579"/>
          </a:xfrm>
        </p:spPr>
        <p:txBody>
          <a:bodyPr/>
          <a:lstStyle/>
          <a:p>
            <a:pPr marL="0" indent="0">
              <a:buNone/>
            </a:pPr>
            <a:r>
              <a:rPr lang="en-US" sz="3600" b="1" dirty="0"/>
              <a:t>No! Heaven is coming to us.</a:t>
            </a:r>
          </a:p>
          <a:p>
            <a:pPr marL="0" indent="0">
              <a:buNone/>
            </a:pPr>
            <a:endParaRPr lang="en-US" sz="3600" b="1" dirty="0"/>
          </a:p>
          <a:p>
            <a:pPr marL="0" indent="0">
              <a:buNone/>
            </a:pPr>
            <a:r>
              <a:rPr lang="en-US" sz="3600" b="1" dirty="0"/>
              <a:t>Revelation 21:1-2</a:t>
            </a:r>
          </a:p>
        </p:txBody>
      </p:sp>
      <p:pic>
        <p:nvPicPr>
          <p:cNvPr id="5" name="Picture 4">
            <a:extLst>
              <a:ext uri="{FF2B5EF4-FFF2-40B4-BE49-F238E27FC236}">
                <a16:creationId xmlns:a16="http://schemas.microsoft.com/office/drawing/2014/main" id="{490D93A1-7AAA-F1F8-DF0E-7BBEDA5F46EA}"/>
              </a:ext>
            </a:extLst>
          </p:cNvPr>
          <p:cNvPicPr>
            <a:picLocks noChangeAspect="1"/>
          </p:cNvPicPr>
          <p:nvPr/>
        </p:nvPicPr>
        <p:blipFill>
          <a:blip r:embed="rId2"/>
          <a:stretch>
            <a:fillRect/>
          </a:stretch>
        </p:blipFill>
        <p:spPr>
          <a:xfrm>
            <a:off x="237744" y="274638"/>
            <a:ext cx="4919472" cy="6472180"/>
          </a:xfrm>
          <a:prstGeom prst="rect">
            <a:avLst/>
          </a:prstGeom>
        </p:spPr>
      </p:pic>
    </p:spTree>
    <p:extLst>
      <p:ext uri="{BB962C8B-B14F-4D97-AF65-F5344CB8AC3E}">
        <p14:creationId xmlns:p14="http://schemas.microsoft.com/office/powerpoint/2010/main" val="2019846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5FDDC-F007-9E3E-AE62-B5CA74510050}"/>
              </a:ext>
            </a:extLst>
          </p:cNvPr>
          <p:cNvSpPr>
            <a:spLocks noGrp="1"/>
          </p:cNvSpPr>
          <p:nvPr>
            <p:ph type="title"/>
          </p:nvPr>
        </p:nvSpPr>
        <p:spPr/>
        <p:txBody>
          <a:bodyPr/>
          <a:lstStyle/>
          <a:p>
            <a:r>
              <a:rPr lang="en-US" dirty="0"/>
              <a:t>The Main Point</a:t>
            </a:r>
          </a:p>
        </p:txBody>
      </p:sp>
      <p:sp>
        <p:nvSpPr>
          <p:cNvPr id="3" name="Content Placeholder 2">
            <a:extLst>
              <a:ext uri="{FF2B5EF4-FFF2-40B4-BE49-F238E27FC236}">
                <a16:creationId xmlns:a16="http://schemas.microsoft.com/office/drawing/2014/main" id="{5DE1DB43-2451-C2F4-28A0-F58013BD9817}"/>
              </a:ext>
            </a:extLst>
          </p:cNvPr>
          <p:cNvSpPr>
            <a:spLocks noGrp="1"/>
          </p:cNvSpPr>
          <p:nvPr>
            <p:ph idx="1"/>
          </p:nvPr>
        </p:nvSpPr>
        <p:spPr>
          <a:xfrm>
            <a:off x="859536" y="2249424"/>
            <a:ext cx="10722864" cy="3876739"/>
          </a:xfrm>
        </p:spPr>
        <p:txBody>
          <a:bodyPr/>
          <a:lstStyle/>
          <a:p>
            <a:pPr marL="0" indent="0">
              <a:buNone/>
            </a:pPr>
            <a:r>
              <a:rPr lang="en-US" b="1" dirty="0"/>
              <a:t>We have hope!</a:t>
            </a:r>
          </a:p>
          <a:p>
            <a:pPr marL="0" indent="0">
              <a:buNone/>
            </a:pPr>
            <a:endParaRPr lang="en-US" b="1" dirty="0"/>
          </a:p>
          <a:p>
            <a:pPr marL="0" indent="0">
              <a:buNone/>
            </a:pPr>
            <a:r>
              <a:rPr lang="en-US" b="1" dirty="0"/>
              <a:t>Why? Because of the resurrection of Christ, which is proof of  our future resurrection.</a:t>
            </a:r>
          </a:p>
          <a:p>
            <a:pPr marL="0" indent="0">
              <a:buNone/>
            </a:pPr>
            <a:endParaRPr lang="en-US" b="1" dirty="0"/>
          </a:p>
          <a:p>
            <a:pPr marL="0" indent="0">
              <a:buNone/>
            </a:pPr>
            <a:r>
              <a:rPr lang="en-US" b="1" dirty="0"/>
              <a:t>Therefore, encourage one another with these words.</a:t>
            </a:r>
          </a:p>
        </p:txBody>
      </p:sp>
    </p:spTree>
    <p:extLst>
      <p:ext uri="{BB962C8B-B14F-4D97-AF65-F5344CB8AC3E}">
        <p14:creationId xmlns:p14="http://schemas.microsoft.com/office/powerpoint/2010/main" val="1801963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244A2-CC26-03CA-A6F7-097530441034}"/>
              </a:ext>
            </a:extLst>
          </p:cNvPr>
          <p:cNvSpPr>
            <a:spLocks noGrp="1"/>
          </p:cNvSpPr>
          <p:nvPr>
            <p:ph type="title"/>
          </p:nvPr>
        </p:nvSpPr>
        <p:spPr/>
        <p:txBody>
          <a:bodyPr/>
          <a:lstStyle/>
          <a:p>
            <a:r>
              <a:rPr lang="en-US" dirty="0"/>
              <a:t>1 Thessalonians 5:1-11 </a:t>
            </a:r>
            <a:br>
              <a:rPr lang="en-US" dirty="0"/>
            </a:br>
            <a:r>
              <a:rPr lang="en-US" dirty="0"/>
              <a:t>Preparing for the Day of the Lord</a:t>
            </a:r>
          </a:p>
        </p:txBody>
      </p:sp>
      <p:sp>
        <p:nvSpPr>
          <p:cNvPr id="3" name="Content Placeholder 2">
            <a:extLst>
              <a:ext uri="{FF2B5EF4-FFF2-40B4-BE49-F238E27FC236}">
                <a16:creationId xmlns:a16="http://schemas.microsoft.com/office/drawing/2014/main" id="{5624DA25-F17C-D412-3748-C91C3C58CCA0}"/>
              </a:ext>
            </a:extLst>
          </p:cNvPr>
          <p:cNvSpPr>
            <a:spLocks noGrp="1"/>
          </p:cNvSpPr>
          <p:nvPr>
            <p:ph idx="1"/>
          </p:nvPr>
        </p:nvSpPr>
        <p:spPr>
          <a:xfrm>
            <a:off x="1161288" y="2651760"/>
            <a:ext cx="10421112" cy="3474403"/>
          </a:xfrm>
        </p:spPr>
        <p:txBody>
          <a:bodyPr/>
          <a:lstStyle/>
          <a:p>
            <a:pPr marL="0" indent="0">
              <a:buNone/>
            </a:pPr>
            <a:r>
              <a:rPr lang="en-US" b="1" dirty="0"/>
              <a:t>Last week:  What will happen when Jesus comes again?</a:t>
            </a:r>
          </a:p>
          <a:p>
            <a:pPr marL="0" indent="0">
              <a:buNone/>
            </a:pPr>
            <a:endParaRPr lang="en-US" b="1" dirty="0"/>
          </a:p>
          <a:p>
            <a:pPr marL="0" indent="0">
              <a:buNone/>
            </a:pPr>
            <a:r>
              <a:rPr lang="en-US" b="1" dirty="0"/>
              <a:t>This week: Therefore, how should we live?</a:t>
            </a:r>
          </a:p>
          <a:p>
            <a:pPr marL="0" indent="0">
              <a:buNone/>
            </a:pPr>
            <a:endParaRPr lang="en-US" b="1" dirty="0"/>
          </a:p>
          <a:p>
            <a:pPr marL="0" indent="0">
              <a:buNone/>
            </a:pPr>
            <a:r>
              <a:rPr lang="en-US" b="1" dirty="0"/>
              <a:t>Q: Which is more important to us?</a:t>
            </a:r>
          </a:p>
        </p:txBody>
      </p:sp>
    </p:spTree>
    <p:extLst>
      <p:ext uri="{BB962C8B-B14F-4D97-AF65-F5344CB8AC3E}">
        <p14:creationId xmlns:p14="http://schemas.microsoft.com/office/powerpoint/2010/main" val="3062259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E1044-5C6D-9D9C-5FD3-73FC61E5687F}"/>
              </a:ext>
            </a:extLst>
          </p:cNvPr>
          <p:cNvSpPr>
            <a:spLocks noGrp="1"/>
          </p:cNvSpPr>
          <p:nvPr>
            <p:ph type="title"/>
          </p:nvPr>
        </p:nvSpPr>
        <p:spPr>
          <a:xfrm>
            <a:off x="609600" y="274638"/>
            <a:ext cx="11222736" cy="1143000"/>
          </a:xfrm>
        </p:spPr>
        <p:txBody>
          <a:bodyPr/>
          <a:lstStyle/>
          <a:p>
            <a:r>
              <a:rPr lang="en-US" dirty="0"/>
              <a:t>1 Thessalonians 5:1  About Dates and Times…</a:t>
            </a:r>
          </a:p>
        </p:txBody>
      </p:sp>
      <p:sp>
        <p:nvSpPr>
          <p:cNvPr id="3" name="Content Placeholder 2">
            <a:extLst>
              <a:ext uri="{FF2B5EF4-FFF2-40B4-BE49-F238E27FC236}">
                <a16:creationId xmlns:a16="http://schemas.microsoft.com/office/drawing/2014/main" id="{2EFA5EBA-E5F5-E1F8-1C61-E44B167493DE}"/>
              </a:ext>
            </a:extLst>
          </p:cNvPr>
          <p:cNvSpPr>
            <a:spLocks noGrp="1"/>
          </p:cNvSpPr>
          <p:nvPr>
            <p:ph idx="1"/>
          </p:nvPr>
        </p:nvSpPr>
        <p:spPr>
          <a:xfrm>
            <a:off x="609600" y="2066544"/>
            <a:ext cx="4126992" cy="4059619"/>
          </a:xfrm>
        </p:spPr>
        <p:txBody>
          <a:bodyPr/>
          <a:lstStyle/>
          <a:p>
            <a:pPr marL="0" indent="0">
              <a:buNone/>
            </a:pPr>
            <a:r>
              <a:rPr lang="en-US" b="1" dirty="0"/>
              <a:t>Paul’s point: The date and time are not important!</a:t>
            </a:r>
          </a:p>
          <a:p>
            <a:pPr marL="0" indent="0">
              <a:buNone/>
            </a:pPr>
            <a:endParaRPr lang="en-US" b="1" dirty="0"/>
          </a:p>
          <a:p>
            <a:pPr marL="0" indent="0">
              <a:buNone/>
            </a:pPr>
            <a:r>
              <a:rPr lang="en-US" b="1" dirty="0"/>
              <a:t>Why?   Because no one knows.  It will come like a thief.</a:t>
            </a:r>
          </a:p>
          <a:p>
            <a:pPr marL="0" indent="0">
              <a:buNone/>
            </a:pPr>
            <a:endParaRPr lang="en-US" b="1" dirty="0"/>
          </a:p>
          <a:p>
            <a:pPr marL="0" indent="0">
              <a:buNone/>
            </a:pPr>
            <a:endParaRPr lang="en-US" b="1" dirty="0"/>
          </a:p>
        </p:txBody>
      </p:sp>
      <p:pic>
        <p:nvPicPr>
          <p:cNvPr id="4" name="Picture 3" descr="Why Is the Lord Compared to 'A Thief in the Night'? (1 Thessalonians 5:2) | Christianity.com">
            <a:extLst>
              <a:ext uri="{FF2B5EF4-FFF2-40B4-BE49-F238E27FC236}">
                <a16:creationId xmlns:a16="http://schemas.microsoft.com/office/drawing/2014/main" id="{D6446CFD-5A13-6B9D-35F1-C74C68B29C88}"/>
              </a:ext>
            </a:extLst>
          </p:cNvPr>
          <p:cNvPicPr>
            <a:picLocks noChangeAspect="1"/>
          </p:cNvPicPr>
          <p:nvPr/>
        </p:nvPicPr>
        <p:blipFill>
          <a:blip r:embed="rId2"/>
          <a:stretch>
            <a:fillRect/>
          </a:stretch>
        </p:blipFill>
        <p:spPr>
          <a:xfrm>
            <a:off x="5129784" y="1767036"/>
            <a:ext cx="8742426" cy="4548905"/>
          </a:xfrm>
          <a:prstGeom prst="rect">
            <a:avLst/>
          </a:prstGeom>
        </p:spPr>
      </p:pic>
    </p:spTree>
    <p:extLst>
      <p:ext uri="{BB962C8B-B14F-4D97-AF65-F5344CB8AC3E}">
        <p14:creationId xmlns:p14="http://schemas.microsoft.com/office/powerpoint/2010/main" val="2497594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AEA63-280E-BF3C-45A9-CDAC146553F4}"/>
            </a:ext>
          </a:extLst>
        </p:cNvPr>
        <p:cNvGrpSpPr/>
        <p:nvPr/>
      </p:nvGrpSpPr>
      <p:grpSpPr>
        <a:xfrm>
          <a:off x="0" y="0"/>
          <a:ext cx="0" cy="0"/>
          <a:chOff x="0" y="0"/>
          <a:chExt cx="0" cy="0"/>
        </a:xfrm>
      </p:grpSpPr>
      <p:sp>
        <p:nvSpPr>
          <p:cNvPr id="29698" name="Rectangle 4">
            <a:extLst>
              <a:ext uri="{FF2B5EF4-FFF2-40B4-BE49-F238E27FC236}">
                <a16:creationId xmlns:a16="http://schemas.microsoft.com/office/drawing/2014/main" id="{6375FB4D-0B14-363E-7FA5-76BB66419D1A}"/>
              </a:ext>
            </a:extLst>
          </p:cNvPr>
          <p:cNvSpPr>
            <a:spLocks noChangeArrowheads="1"/>
          </p:cNvSpPr>
          <p:nvPr/>
        </p:nvSpPr>
        <p:spPr bwMode="auto">
          <a:xfrm>
            <a:off x="990600" y="1418574"/>
            <a:ext cx="105918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FFFF00"/>
                </a:solidFill>
                <a:effectLst/>
                <a:uLnTx/>
                <a:uFillTx/>
                <a:latin typeface="Verdana" panose="020B0604030504040204" pitchFamily="34" charset="0"/>
                <a:ea typeface="+mn-ea"/>
                <a:cs typeface="Arial" panose="020B0604020202020204" pitchFamily="34" charset="0"/>
              </a:rPr>
              <a:t>The folly of Interpreters has been, to foretell times and things, by this Prophecy, as if God designed to make them Prophets. By this rashness they have not only exposed themselves, but brought the Prophecy also into contempt. The design of God was much otherwise. He gave this and the Prophecies of the Old Testaments, not to gratify men's curiosities by enabling them to foreknow things, but that after they were fulfilled they might be interpreted by the event; and his own Providence, not the Interpreters, be then manifested thereby to the world. For the event of things predicted many ages before, will then be a convincing argument that </a:t>
            </a:r>
            <a:r>
              <a:rPr kumimoji="0" lang="en-US" altLang="en-US" sz="2400" b="1" i="1" u="none" strike="noStrike" kern="1200" cap="none" spc="0" normalizeH="0" baseline="0" noProof="0" dirty="0">
                <a:ln>
                  <a:noFill/>
                </a:ln>
                <a:solidFill>
                  <a:srgbClr val="FF6699"/>
                </a:solidFill>
                <a:effectLst/>
                <a:uLnTx/>
                <a:uFillTx/>
                <a:latin typeface="Verdana" panose="020B0604030504040204" pitchFamily="34" charset="0"/>
                <a:ea typeface="+mn-ea"/>
                <a:cs typeface="Arial" panose="020B0604020202020204" pitchFamily="34" charset="0"/>
              </a:rPr>
              <a:t>the world is governed by providence</a:t>
            </a:r>
            <a:r>
              <a:rPr kumimoji="0" lang="en-US" altLang="en-US" sz="2400" b="1" i="1" u="none" strike="noStrike" kern="1200" cap="none" spc="0" normalizeH="0" baseline="0" noProof="0" dirty="0">
                <a:ln>
                  <a:noFill/>
                </a:ln>
                <a:solidFill>
                  <a:srgbClr val="FFFF00"/>
                </a:solidFill>
                <a:effectLst/>
                <a:uLnTx/>
                <a:uFillTx/>
                <a:latin typeface="Verdana" panose="020B0604030504040204" pitchFamily="34" charset="0"/>
                <a:ea typeface="+mn-ea"/>
                <a:cs typeface="Arial" panose="020B0604020202020204" pitchFamily="34" charset="0"/>
              </a:rPr>
              <a:t>.</a:t>
            </a:r>
            <a:r>
              <a:rPr kumimoji="0" lang="en-US" altLang="en-US" sz="2400" b="1" i="0" u="none" strike="noStrike" kern="1200" cap="none" spc="0" normalizeH="0" baseline="0" noProof="0" dirty="0">
                <a:ln>
                  <a:noFill/>
                </a:ln>
                <a:solidFill>
                  <a:srgbClr val="FFFF00"/>
                </a:solidFill>
                <a:effectLst/>
                <a:uLnTx/>
                <a:uFillTx/>
                <a:latin typeface="Verdana" panose="020B0604030504040204" pitchFamily="34" charset="0"/>
                <a:ea typeface="+mn-ea"/>
                <a:cs typeface="Arial" panose="020B0604020202020204" pitchFamily="34" charset="0"/>
                <a:hlinkClick r:id="" action="ppaction://noaction"/>
              </a:rPr>
              <a:t>[7]</a:t>
            </a:r>
            <a:endParaRPr kumimoji="0" lang="en-US" altLang="en-US" sz="2400" b="1" i="0" u="none" strike="noStrike" kern="1200" cap="none" spc="0" normalizeH="0" baseline="0" noProof="0" dirty="0">
              <a:ln>
                <a:noFill/>
              </a:ln>
              <a:solidFill>
                <a:srgbClr val="FFFF00"/>
              </a:solidFill>
              <a:effectLst/>
              <a:uLnTx/>
              <a:uFillTx/>
              <a:latin typeface="Verdana" panose="020B0604030504040204" pitchFamily="34" charset="0"/>
              <a:ea typeface="+mn-ea"/>
              <a:cs typeface="Arial" panose="020B0604020202020204" pitchFamily="34" charset="0"/>
            </a:endParaRPr>
          </a:p>
        </p:txBody>
      </p:sp>
      <p:sp>
        <p:nvSpPr>
          <p:cNvPr id="29699" name="Text Box 5">
            <a:extLst>
              <a:ext uri="{FF2B5EF4-FFF2-40B4-BE49-F238E27FC236}">
                <a16:creationId xmlns:a16="http://schemas.microsoft.com/office/drawing/2014/main" id="{48753B9C-CB8A-65B2-6BA1-23E09B9E7380}"/>
              </a:ext>
            </a:extLst>
          </p:cNvPr>
          <p:cNvSpPr txBox="1">
            <a:spLocks noChangeArrowheads="1"/>
          </p:cNvSpPr>
          <p:nvPr/>
        </p:nvSpPr>
        <p:spPr bwMode="auto">
          <a:xfrm>
            <a:off x="2971800" y="533401"/>
            <a:ext cx="6324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3600" b="1" i="0" u="none" strike="noStrike" kern="1200" cap="none" spc="0" normalizeH="0" baseline="0" noProof="0" dirty="0">
                <a:ln>
                  <a:noFill/>
                </a:ln>
                <a:solidFill>
                  <a:srgbClr val="FFFFFF"/>
                </a:solidFill>
                <a:effectLst/>
                <a:uLnTx/>
                <a:uFillTx/>
                <a:latin typeface="Verdana" panose="020B0604030504040204" pitchFamily="34" charset="0"/>
                <a:ea typeface="+mn-ea"/>
                <a:cs typeface="Arial" panose="020B0604020202020204" pitchFamily="34" charset="0"/>
              </a:rPr>
              <a:t>Sir Isaac Newton</a:t>
            </a:r>
          </a:p>
        </p:txBody>
      </p:sp>
    </p:spTree>
    <p:extLst>
      <p:ext uri="{BB962C8B-B14F-4D97-AF65-F5344CB8AC3E}">
        <p14:creationId xmlns:p14="http://schemas.microsoft.com/office/powerpoint/2010/main" val="2571204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14A81-5AEB-75E1-FF3D-B2BCD0D90A68}"/>
              </a:ext>
            </a:extLst>
          </p:cNvPr>
          <p:cNvSpPr>
            <a:spLocks noGrp="1"/>
          </p:cNvSpPr>
          <p:nvPr>
            <p:ph type="title"/>
          </p:nvPr>
        </p:nvSpPr>
        <p:spPr/>
        <p:txBody>
          <a:bodyPr/>
          <a:lstStyle/>
          <a:p>
            <a:r>
              <a:rPr lang="en-US" dirty="0"/>
              <a:t>The Day of the Lord</a:t>
            </a:r>
          </a:p>
        </p:txBody>
      </p:sp>
      <p:sp>
        <p:nvSpPr>
          <p:cNvPr id="3" name="Content Placeholder 2">
            <a:extLst>
              <a:ext uri="{FF2B5EF4-FFF2-40B4-BE49-F238E27FC236}">
                <a16:creationId xmlns:a16="http://schemas.microsoft.com/office/drawing/2014/main" id="{923C2593-8E78-156D-6A74-46CB989D3B71}"/>
              </a:ext>
            </a:extLst>
          </p:cNvPr>
          <p:cNvSpPr>
            <a:spLocks noGrp="1"/>
          </p:cNvSpPr>
          <p:nvPr>
            <p:ph idx="1"/>
          </p:nvPr>
        </p:nvSpPr>
        <p:spPr>
          <a:xfrm>
            <a:off x="969264" y="1600200"/>
            <a:ext cx="10613136" cy="4525963"/>
          </a:xfrm>
        </p:spPr>
        <p:txBody>
          <a:bodyPr/>
          <a:lstStyle/>
          <a:p>
            <a:pPr marL="0" indent="0">
              <a:buNone/>
            </a:pPr>
            <a:r>
              <a:rPr lang="en-US" b="1" dirty="0"/>
              <a:t>TDOL 26 times in OT</a:t>
            </a:r>
          </a:p>
          <a:p>
            <a:pPr marL="0" indent="0">
              <a:buNone/>
            </a:pPr>
            <a:endParaRPr lang="en-US" sz="1600" b="1" dirty="0"/>
          </a:p>
          <a:p>
            <a:pPr marL="0" indent="0">
              <a:buNone/>
            </a:pPr>
            <a:r>
              <a:rPr lang="en-US" b="1" dirty="0"/>
              <a:t>Is the Day of the Lord a good day?   That depends.</a:t>
            </a:r>
          </a:p>
          <a:p>
            <a:pPr marL="0" indent="0">
              <a:buNone/>
            </a:pPr>
            <a:r>
              <a:rPr lang="en-US" b="1" dirty="0"/>
              <a:t>Joel 1:15  Alas for the day!</a:t>
            </a:r>
          </a:p>
          <a:p>
            <a:pPr marL="0" indent="0">
              <a:buNone/>
            </a:pPr>
            <a:r>
              <a:rPr lang="en-US" b="1" dirty="0"/>
              <a:t>Joel 2:1  Blow the trumpet!</a:t>
            </a:r>
          </a:p>
          <a:p>
            <a:pPr marL="0" indent="0">
              <a:buNone/>
            </a:pPr>
            <a:r>
              <a:rPr lang="en-US" b="1" dirty="0"/>
              <a:t>Joel2:31  Apocalyptic language.</a:t>
            </a:r>
          </a:p>
          <a:p>
            <a:pPr marL="0" indent="0">
              <a:buNone/>
            </a:pPr>
            <a:r>
              <a:rPr lang="en-US" b="1" dirty="0"/>
              <a:t>Joel 3:14  Multitudes, multitudes in the valley of decision…</a:t>
            </a:r>
          </a:p>
        </p:txBody>
      </p:sp>
    </p:spTree>
    <p:extLst>
      <p:ext uri="{BB962C8B-B14F-4D97-AF65-F5344CB8AC3E}">
        <p14:creationId xmlns:p14="http://schemas.microsoft.com/office/powerpoint/2010/main" val="1063566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89A29-4C7E-CF6E-4033-470698CB41DF}"/>
              </a:ext>
            </a:extLst>
          </p:cNvPr>
          <p:cNvSpPr>
            <a:spLocks noGrp="1"/>
          </p:cNvSpPr>
          <p:nvPr>
            <p:ph type="title"/>
          </p:nvPr>
        </p:nvSpPr>
        <p:spPr/>
        <p:txBody>
          <a:bodyPr/>
          <a:lstStyle/>
          <a:p>
            <a:r>
              <a:rPr lang="en-US" dirty="0"/>
              <a:t>The Day of the Lord</a:t>
            </a:r>
          </a:p>
        </p:txBody>
      </p:sp>
      <p:sp>
        <p:nvSpPr>
          <p:cNvPr id="3" name="Content Placeholder 2">
            <a:extLst>
              <a:ext uri="{FF2B5EF4-FFF2-40B4-BE49-F238E27FC236}">
                <a16:creationId xmlns:a16="http://schemas.microsoft.com/office/drawing/2014/main" id="{8955151A-19FB-FBB7-2E5C-3D9DAB1D4FD3}"/>
              </a:ext>
            </a:extLst>
          </p:cNvPr>
          <p:cNvSpPr>
            <a:spLocks noGrp="1"/>
          </p:cNvSpPr>
          <p:nvPr>
            <p:ph idx="1"/>
          </p:nvPr>
        </p:nvSpPr>
        <p:spPr>
          <a:xfrm>
            <a:off x="822960" y="1709928"/>
            <a:ext cx="10759440" cy="4416235"/>
          </a:xfrm>
        </p:spPr>
        <p:txBody>
          <a:bodyPr/>
          <a:lstStyle/>
          <a:p>
            <a:pPr marL="0" indent="0">
              <a:buNone/>
            </a:pPr>
            <a:r>
              <a:rPr lang="en-US" b="1" dirty="0"/>
              <a:t>Suddenly, as labor pains on a pregnant woman.</a:t>
            </a:r>
          </a:p>
          <a:p>
            <a:pPr marL="0" indent="0">
              <a:buNone/>
            </a:pPr>
            <a:endParaRPr lang="en-US" sz="1400" b="1" dirty="0"/>
          </a:p>
          <a:p>
            <a:pPr marL="0" indent="0">
              <a:buNone/>
            </a:pPr>
            <a:r>
              <a:rPr lang="en-US" b="1" dirty="0"/>
              <a:t>Satan’s strategy is to distract us.</a:t>
            </a:r>
          </a:p>
          <a:p>
            <a:pPr marL="0" indent="0">
              <a:buNone/>
            </a:pPr>
            <a:endParaRPr lang="en-US" sz="1400" b="1" dirty="0"/>
          </a:p>
          <a:p>
            <a:pPr marL="0" indent="0">
              <a:buNone/>
            </a:pPr>
            <a:r>
              <a:rPr lang="en-US" b="1" dirty="0"/>
              <a:t>1. By overly focusing on the timing or the details.      or</a:t>
            </a:r>
          </a:p>
          <a:p>
            <a:pPr marL="0" indent="0">
              <a:buNone/>
            </a:pPr>
            <a:endParaRPr lang="en-US" sz="1000" b="1" dirty="0"/>
          </a:p>
          <a:p>
            <a:pPr marL="0" indent="0">
              <a:buNone/>
            </a:pPr>
            <a:r>
              <a:rPr lang="en-US" b="1" dirty="0"/>
              <a:t>2. By getting us to ignore entirely that it is coming.</a:t>
            </a:r>
          </a:p>
        </p:txBody>
      </p:sp>
    </p:spTree>
    <p:extLst>
      <p:ext uri="{BB962C8B-B14F-4D97-AF65-F5344CB8AC3E}">
        <p14:creationId xmlns:p14="http://schemas.microsoft.com/office/powerpoint/2010/main" val="3231960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177A5-3953-6584-9BCC-27F32C6646CD}"/>
              </a:ext>
            </a:extLst>
          </p:cNvPr>
          <p:cNvSpPr>
            <a:spLocks noGrp="1"/>
          </p:cNvSpPr>
          <p:nvPr>
            <p:ph type="title"/>
          </p:nvPr>
        </p:nvSpPr>
        <p:spPr/>
        <p:txBody>
          <a:bodyPr/>
          <a:lstStyle/>
          <a:p>
            <a:r>
              <a:rPr lang="en-US" dirty="0"/>
              <a:t>Why not worry about the times and dates?</a:t>
            </a:r>
          </a:p>
        </p:txBody>
      </p:sp>
      <p:sp>
        <p:nvSpPr>
          <p:cNvPr id="3" name="Content Placeholder 2">
            <a:extLst>
              <a:ext uri="{FF2B5EF4-FFF2-40B4-BE49-F238E27FC236}">
                <a16:creationId xmlns:a16="http://schemas.microsoft.com/office/drawing/2014/main" id="{18FB2104-250B-374B-47BA-A55E681434A3}"/>
              </a:ext>
            </a:extLst>
          </p:cNvPr>
          <p:cNvSpPr>
            <a:spLocks noGrp="1"/>
          </p:cNvSpPr>
          <p:nvPr>
            <p:ph idx="1"/>
          </p:nvPr>
        </p:nvSpPr>
        <p:spPr>
          <a:xfrm>
            <a:off x="950976" y="1746504"/>
            <a:ext cx="10631424" cy="4379659"/>
          </a:xfrm>
        </p:spPr>
        <p:txBody>
          <a:bodyPr/>
          <a:lstStyle/>
          <a:p>
            <a:pPr marL="0" indent="0">
              <a:buNone/>
            </a:pPr>
            <a:r>
              <a:rPr lang="en-US" b="1" dirty="0"/>
              <a:t>1. Because nobody knows.</a:t>
            </a:r>
          </a:p>
          <a:p>
            <a:pPr marL="0" indent="0">
              <a:buNone/>
            </a:pPr>
            <a:endParaRPr lang="en-US" sz="1000" b="1" dirty="0"/>
          </a:p>
          <a:p>
            <a:pPr marL="0" indent="0">
              <a:buNone/>
            </a:pPr>
            <a:r>
              <a:rPr lang="en-US" b="1" dirty="0"/>
              <a:t>2. Because you should already be living as if it could come at any time.</a:t>
            </a:r>
          </a:p>
          <a:p>
            <a:pPr marL="0" indent="0">
              <a:buNone/>
            </a:pPr>
            <a:endParaRPr lang="en-US" b="1" dirty="0"/>
          </a:p>
          <a:p>
            <a:pPr marL="0" indent="0">
              <a:buNone/>
            </a:pPr>
            <a:r>
              <a:rPr lang="en-US" b="1" dirty="0"/>
              <a:t>1 Thess 5:3  While people are saying “peace and safety.”</a:t>
            </a:r>
          </a:p>
          <a:p>
            <a:pPr marL="0" indent="0">
              <a:buNone/>
            </a:pPr>
            <a:r>
              <a:rPr lang="en-US" b="1" dirty="0"/>
              <a:t>Matthew 24:36-41  No one knows… not even the Son!</a:t>
            </a:r>
          </a:p>
          <a:p>
            <a:pPr marL="0" indent="0">
              <a:buNone/>
            </a:pPr>
            <a:r>
              <a:rPr lang="en-US" b="1" dirty="0"/>
              <a:t>2 Peter 3:3-7  People will say, “Where is this coming?”</a:t>
            </a:r>
          </a:p>
        </p:txBody>
      </p:sp>
    </p:spTree>
    <p:extLst>
      <p:ext uri="{BB962C8B-B14F-4D97-AF65-F5344CB8AC3E}">
        <p14:creationId xmlns:p14="http://schemas.microsoft.com/office/powerpoint/2010/main" val="1664021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7B6B0-4480-5D1C-AF4B-0384AA5E6198}"/>
              </a:ext>
            </a:extLst>
          </p:cNvPr>
          <p:cNvSpPr>
            <a:spLocks noGrp="1"/>
          </p:cNvSpPr>
          <p:nvPr>
            <p:ph type="title"/>
          </p:nvPr>
        </p:nvSpPr>
        <p:spPr/>
        <p:txBody>
          <a:bodyPr/>
          <a:lstStyle/>
          <a:p>
            <a:r>
              <a:rPr lang="en-US" dirty="0"/>
              <a:t>When Will Jesus Come?</a:t>
            </a:r>
          </a:p>
        </p:txBody>
      </p:sp>
      <p:sp>
        <p:nvSpPr>
          <p:cNvPr id="3" name="Content Placeholder 2">
            <a:extLst>
              <a:ext uri="{FF2B5EF4-FFF2-40B4-BE49-F238E27FC236}">
                <a16:creationId xmlns:a16="http://schemas.microsoft.com/office/drawing/2014/main" id="{9545A4C6-FC6F-3EBF-D39C-534589EC0814}"/>
              </a:ext>
            </a:extLst>
          </p:cNvPr>
          <p:cNvSpPr>
            <a:spLocks noGrp="1"/>
          </p:cNvSpPr>
          <p:nvPr>
            <p:ph idx="1"/>
          </p:nvPr>
        </p:nvSpPr>
        <p:spPr>
          <a:xfrm>
            <a:off x="944880" y="2103120"/>
            <a:ext cx="10805160" cy="4260787"/>
          </a:xfrm>
        </p:spPr>
        <p:txBody>
          <a:bodyPr/>
          <a:lstStyle/>
          <a:p>
            <a:pPr marL="0" indent="0">
              <a:buNone/>
            </a:pPr>
            <a:r>
              <a:rPr lang="en-US" b="1" dirty="0"/>
              <a:t>“There is one thing certain about the timing of the Lord’s return, and that is that we cannot be certain about its timing.”         </a:t>
            </a:r>
          </a:p>
          <a:p>
            <a:pPr marL="0" indent="0">
              <a:buNone/>
            </a:pPr>
            <a:r>
              <a:rPr lang="en-US" b="1" dirty="0"/>
              <a:t>-Leon Morris</a:t>
            </a:r>
          </a:p>
        </p:txBody>
      </p:sp>
    </p:spTree>
    <p:extLst>
      <p:ext uri="{BB962C8B-B14F-4D97-AF65-F5344CB8AC3E}">
        <p14:creationId xmlns:p14="http://schemas.microsoft.com/office/powerpoint/2010/main" val="3451684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1EAF0-5C01-1AF3-B867-17C97B14A915}"/>
              </a:ext>
            </a:extLst>
          </p:cNvPr>
          <p:cNvSpPr>
            <a:spLocks noGrp="1"/>
          </p:cNvSpPr>
          <p:nvPr>
            <p:ph type="title"/>
          </p:nvPr>
        </p:nvSpPr>
        <p:spPr/>
        <p:txBody>
          <a:bodyPr/>
          <a:lstStyle/>
          <a:p>
            <a:r>
              <a:rPr lang="en-US" dirty="0"/>
              <a:t>So, How Should We Live</a:t>
            </a:r>
          </a:p>
        </p:txBody>
      </p:sp>
      <p:sp>
        <p:nvSpPr>
          <p:cNvPr id="3" name="Content Placeholder 2">
            <a:extLst>
              <a:ext uri="{FF2B5EF4-FFF2-40B4-BE49-F238E27FC236}">
                <a16:creationId xmlns:a16="http://schemas.microsoft.com/office/drawing/2014/main" id="{D245B5DD-376F-AEE2-083B-09C1804FA5F3}"/>
              </a:ext>
            </a:extLst>
          </p:cNvPr>
          <p:cNvSpPr>
            <a:spLocks noGrp="1"/>
          </p:cNvSpPr>
          <p:nvPr>
            <p:ph idx="1"/>
          </p:nvPr>
        </p:nvSpPr>
        <p:spPr>
          <a:xfrm>
            <a:off x="1353312" y="1892808"/>
            <a:ext cx="10229088" cy="4233355"/>
          </a:xfrm>
        </p:spPr>
        <p:txBody>
          <a:bodyPr/>
          <a:lstStyle/>
          <a:p>
            <a:pPr marL="0" indent="0">
              <a:buNone/>
            </a:pPr>
            <a:r>
              <a:rPr lang="en-US" b="1" dirty="0"/>
              <a:t>We live in the shadow of the second coming of Christ.</a:t>
            </a:r>
          </a:p>
          <a:p>
            <a:pPr marL="0" indent="0">
              <a:buNone/>
            </a:pPr>
            <a:endParaRPr lang="en-US" b="1" dirty="0"/>
          </a:p>
          <a:p>
            <a:pPr marL="0" indent="0">
              <a:buNone/>
            </a:pPr>
            <a:r>
              <a:rPr lang="en-US" b="1" dirty="0"/>
              <a:t>1 Thess 5:4-8   Let us be awake and sober.</a:t>
            </a:r>
          </a:p>
          <a:p>
            <a:pPr marL="0" indent="0">
              <a:buNone/>
            </a:pPr>
            <a:endParaRPr lang="en-US" b="1" dirty="0"/>
          </a:p>
          <a:p>
            <a:pPr marL="0" indent="0">
              <a:buNone/>
            </a:pPr>
            <a:r>
              <a:rPr lang="en-US" b="1" dirty="0"/>
              <a:t>Matthew 24:42-44   Keep watch.  Be ready for the Second Coming.</a:t>
            </a:r>
          </a:p>
        </p:txBody>
      </p:sp>
    </p:spTree>
    <p:extLst>
      <p:ext uri="{BB962C8B-B14F-4D97-AF65-F5344CB8AC3E}">
        <p14:creationId xmlns:p14="http://schemas.microsoft.com/office/powerpoint/2010/main" val="2280316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BECBB-C23D-D914-D5A6-05857970B464}"/>
              </a:ext>
            </a:extLst>
          </p:cNvPr>
          <p:cNvSpPr>
            <a:spLocks noGrp="1"/>
          </p:cNvSpPr>
          <p:nvPr>
            <p:ph type="title"/>
          </p:nvPr>
        </p:nvSpPr>
        <p:spPr/>
        <p:txBody>
          <a:bodyPr/>
          <a:lstStyle/>
          <a:p>
            <a:r>
              <a:rPr lang="en-US" dirty="0"/>
              <a:t>So, How Should We Live?</a:t>
            </a:r>
          </a:p>
        </p:txBody>
      </p:sp>
      <p:sp>
        <p:nvSpPr>
          <p:cNvPr id="3" name="Content Placeholder 2">
            <a:extLst>
              <a:ext uri="{FF2B5EF4-FFF2-40B4-BE49-F238E27FC236}">
                <a16:creationId xmlns:a16="http://schemas.microsoft.com/office/drawing/2014/main" id="{4F30D029-A9AC-AFE6-B33D-AD3711F54EDE}"/>
              </a:ext>
            </a:extLst>
          </p:cNvPr>
          <p:cNvSpPr>
            <a:spLocks noGrp="1"/>
          </p:cNvSpPr>
          <p:nvPr>
            <p:ph idx="1"/>
          </p:nvPr>
        </p:nvSpPr>
        <p:spPr>
          <a:xfrm>
            <a:off x="1033272" y="2057400"/>
            <a:ext cx="10549128" cy="4068763"/>
          </a:xfrm>
        </p:spPr>
        <p:txBody>
          <a:bodyPr/>
          <a:lstStyle/>
          <a:p>
            <a:pPr marL="0" indent="0">
              <a:buNone/>
            </a:pPr>
            <a:r>
              <a:rPr lang="en-US" b="1" dirty="0"/>
              <a:t>1. We should live as if Jesus were to come back today.  Be ready.</a:t>
            </a:r>
          </a:p>
          <a:p>
            <a:pPr marL="0" indent="0">
              <a:buNone/>
            </a:pPr>
            <a:endParaRPr lang="en-US" sz="1200" b="1" dirty="0"/>
          </a:p>
          <a:p>
            <a:pPr marL="0" indent="0">
              <a:buNone/>
            </a:pPr>
            <a:r>
              <a:rPr lang="en-US" b="1" dirty="0"/>
              <a:t>And</a:t>
            </a:r>
          </a:p>
          <a:p>
            <a:pPr marL="0" indent="0">
              <a:buNone/>
            </a:pPr>
            <a:endParaRPr lang="en-US" sz="1200" b="1" dirty="0"/>
          </a:p>
          <a:p>
            <a:pPr marL="0" indent="0">
              <a:buNone/>
            </a:pPr>
            <a:r>
              <a:rPr lang="en-US" b="1" dirty="0"/>
              <a:t>2. We should live as if Jesus will not come back in the very near future.     </a:t>
            </a:r>
          </a:p>
        </p:txBody>
      </p:sp>
    </p:spTree>
    <p:extLst>
      <p:ext uri="{BB962C8B-B14F-4D97-AF65-F5344CB8AC3E}">
        <p14:creationId xmlns:p14="http://schemas.microsoft.com/office/powerpoint/2010/main" val="2622255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5613-F1D9-5CFF-A6F0-08E57D2AF02D}"/>
              </a:ext>
            </a:extLst>
          </p:cNvPr>
          <p:cNvSpPr>
            <a:spLocks noGrp="1"/>
          </p:cNvSpPr>
          <p:nvPr>
            <p:ph type="title"/>
          </p:nvPr>
        </p:nvSpPr>
        <p:spPr/>
        <p:txBody>
          <a:bodyPr/>
          <a:lstStyle/>
          <a:p>
            <a:r>
              <a:rPr lang="en-US" dirty="0"/>
              <a:t>So, How Should We Live?</a:t>
            </a:r>
          </a:p>
        </p:txBody>
      </p:sp>
      <p:sp>
        <p:nvSpPr>
          <p:cNvPr id="3" name="Content Placeholder 2">
            <a:extLst>
              <a:ext uri="{FF2B5EF4-FFF2-40B4-BE49-F238E27FC236}">
                <a16:creationId xmlns:a16="http://schemas.microsoft.com/office/drawing/2014/main" id="{4B407CCB-D329-41F0-E212-0FA39387B0C2}"/>
              </a:ext>
            </a:extLst>
          </p:cNvPr>
          <p:cNvSpPr>
            <a:spLocks noGrp="1"/>
          </p:cNvSpPr>
          <p:nvPr>
            <p:ph idx="1"/>
          </p:nvPr>
        </p:nvSpPr>
        <p:spPr>
          <a:xfrm>
            <a:off x="1060704" y="2112264"/>
            <a:ext cx="10521696" cy="4013899"/>
          </a:xfrm>
        </p:spPr>
        <p:txBody>
          <a:bodyPr/>
          <a:lstStyle/>
          <a:p>
            <a:pPr marL="0" indent="0">
              <a:buNone/>
            </a:pPr>
            <a:r>
              <a:rPr lang="en-US" b="1" dirty="0"/>
              <a:t>2 Peter 3:10-14  Live holy and godly lives.  Make every effort to be found spotless, blameless and at peace with Him.</a:t>
            </a:r>
          </a:p>
          <a:p>
            <a:pPr marL="0" indent="0">
              <a:buNone/>
            </a:pPr>
            <a:endParaRPr lang="en-US" b="1" dirty="0"/>
          </a:p>
          <a:p>
            <a:pPr marL="0" indent="0">
              <a:buNone/>
            </a:pPr>
            <a:r>
              <a:rPr lang="en-US" b="1" dirty="0"/>
              <a:t>1 Thessalonians 5:9-12  We are receiving salvation.  Already but not yet.    So…</a:t>
            </a:r>
          </a:p>
          <a:p>
            <a:pPr marL="0" indent="0">
              <a:buNone/>
            </a:pPr>
            <a:r>
              <a:rPr lang="en-US" b="1" dirty="0"/>
              <a:t>Encourage one another and build each other up!</a:t>
            </a:r>
          </a:p>
          <a:p>
            <a:pPr marL="0" indent="0">
              <a:buNone/>
            </a:pPr>
            <a:r>
              <a:rPr lang="en-US" b="1" dirty="0"/>
              <a:t>In Christ, You got this!</a:t>
            </a:r>
          </a:p>
        </p:txBody>
      </p:sp>
    </p:spTree>
    <p:extLst>
      <p:ext uri="{BB962C8B-B14F-4D97-AF65-F5344CB8AC3E}">
        <p14:creationId xmlns:p14="http://schemas.microsoft.com/office/powerpoint/2010/main" val="3395657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0139C-4752-8565-06CD-1555F7600FCD}"/>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2B4B341C-B4FD-4857-D6BF-FE753ECAC8B2}"/>
              </a:ext>
            </a:extLst>
          </p:cNvPr>
          <p:cNvSpPr>
            <a:spLocks noGrp="1"/>
          </p:cNvSpPr>
          <p:nvPr>
            <p:ph idx="1"/>
          </p:nvPr>
        </p:nvSpPr>
        <p:spPr>
          <a:xfrm>
            <a:off x="1024128" y="1719072"/>
            <a:ext cx="10558272" cy="4407091"/>
          </a:xfrm>
        </p:spPr>
        <p:txBody>
          <a:bodyPr/>
          <a:lstStyle/>
          <a:p>
            <a:pPr marL="0" indent="0">
              <a:buNone/>
            </a:pPr>
            <a:r>
              <a:rPr lang="en-US" b="1" dirty="0"/>
              <a:t>Do not worry about dates and times.</a:t>
            </a:r>
          </a:p>
          <a:p>
            <a:pPr marL="0" indent="0">
              <a:buNone/>
            </a:pPr>
            <a:endParaRPr lang="en-US" sz="1400" b="1" dirty="0"/>
          </a:p>
          <a:p>
            <a:pPr marL="0" indent="0">
              <a:buNone/>
            </a:pPr>
            <a:r>
              <a:rPr lang="en-US" b="1" dirty="0"/>
              <a:t>No one knows the day or hour, but TDOL will be a day of both salvation and of judgment.</a:t>
            </a:r>
          </a:p>
          <a:p>
            <a:pPr marL="0" indent="0">
              <a:buNone/>
            </a:pPr>
            <a:endParaRPr lang="en-US" sz="1400" b="1" dirty="0"/>
          </a:p>
          <a:p>
            <a:pPr marL="0" indent="0">
              <a:buNone/>
            </a:pPr>
            <a:r>
              <a:rPr lang="en-US" b="1" dirty="0"/>
              <a:t>Be ready.  Be awake and sober.  Live holy and godly lives.</a:t>
            </a:r>
          </a:p>
          <a:p>
            <a:pPr marL="0" indent="0">
              <a:buNone/>
            </a:pPr>
            <a:endParaRPr lang="en-US" sz="1600" b="1" dirty="0"/>
          </a:p>
          <a:p>
            <a:pPr marL="0" indent="0">
              <a:buNone/>
            </a:pPr>
            <a:r>
              <a:rPr lang="en-US" b="1" dirty="0"/>
              <a:t>Let us be encouraged and let us encourage one another about the second coming of Christ.</a:t>
            </a:r>
          </a:p>
        </p:txBody>
      </p:sp>
    </p:spTree>
    <p:extLst>
      <p:ext uri="{BB962C8B-B14F-4D97-AF65-F5344CB8AC3E}">
        <p14:creationId xmlns:p14="http://schemas.microsoft.com/office/powerpoint/2010/main" val="3248658834"/>
      </p:ext>
    </p:extLst>
  </p:cSld>
  <p:clrMapOvr>
    <a:masterClrMapping/>
  </p:clrMapOvr>
</p:sld>
</file>

<file path=ppt/theme/theme1.xml><?xml version="1.0" encoding="utf-8"?>
<a:theme xmlns:a="http://schemas.openxmlformats.org/drawingml/2006/main" name="14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8588</TotalTime>
  <Words>973</Words>
  <Application>Microsoft Office PowerPoint</Application>
  <PresentationFormat>Widescreen</PresentationFormat>
  <Paragraphs>114</Paragraphs>
  <Slides>21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Garamond</vt:lpstr>
      <vt:lpstr>Times New Roman</vt:lpstr>
      <vt:lpstr>Verdana</vt:lpstr>
      <vt:lpstr>Wingdings</vt:lpstr>
      <vt:lpstr>14_Stream</vt:lpstr>
      <vt:lpstr>1 Thessalonians V The Day of the Lord</vt:lpstr>
      <vt:lpstr>Paul Notices Three Very Good Things In the Church in Thessalonica</vt:lpstr>
      <vt:lpstr>1 Thess 2:7-12  We Are Family</vt:lpstr>
      <vt:lpstr>1 Thessalonians 2:17-3:5</vt:lpstr>
      <vt:lpstr>1 Corinthians 4:1-12</vt:lpstr>
      <vt:lpstr>1 Thessalonians 4:13-18</vt:lpstr>
      <vt:lpstr>Give Me the Details: What Will It Be Like?</vt:lpstr>
      <vt:lpstr>The language of 1 Thess 4 is of a royal procession.  Palm Sunday  The Coming of the Lord parousia</vt:lpstr>
      <vt:lpstr>Are We Going to Heaven?</vt:lpstr>
      <vt:lpstr>The Main Point</vt:lpstr>
      <vt:lpstr>1 Thessalonians 5:1-11  Preparing for the Day of the Lord</vt:lpstr>
      <vt:lpstr>1 Thessalonians 5:1  About Dates and Times…</vt:lpstr>
      <vt:lpstr>PowerPoint Presentation</vt:lpstr>
      <vt:lpstr>The Day of the Lord</vt:lpstr>
      <vt:lpstr>The Day of the Lord</vt:lpstr>
      <vt:lpstr>Why not worry about the times and dates?</vt:lpstr>
      <vt:lpstr>When Will Jesus Come?</vt:lpstr>
      <vt:lpstr>So, How Should We Live</vt:lpstr>
      <vt:lpstr>So, How Should We Live?</vt:lpstr>
      <vt:lpstr>So, How Should We Live?</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Alpha Omega Club Midweek!</dc:title>
  <dc:creator>John Oakes</dc:creator>
  <cp:lastModifiedBy>John Oakes</cp:lastModifiedBy>
  <cp:revision>5</cp:revision>
  <dcterms:created xsi:type="dcterms:W3CDTF">2024-05-02T01:21:35Z</dcterms:created>
  <dcterms:modified xsi:type="dcterms:W3CDTF">2026-09-21T02:11:24Z</dcterms:modified>
</cp:coreProperties>
</file>