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451" r:id="rId2"/>
    <p:sldId id="453" r:id="rId3"/>
    <p:sldId id="454" r:id="rId4"/>
    <p:sldId id="455" r:id="rId5"/>
    <p:sldId id="456" r:id="rId6"/>
    <p:sldId id="515" r:id="rId7"/>
    <p:sldId id="457" r:id="rId8"/>
    <p:sldId id="486" r:id="rId9"/>
    <p:sldId id="458" r:id="rId10"/>
    <p:sldId id="460" r:id="rId11"/>
    <p:sldId id="516" r:id="rId12"/>
    <p:sldId id="482" r:id="rId13"/>
    <p:sldId id="509" r:id="rId14"/>
    <p:sldId id="511" r:id="rId15"/>
    <p:sldId id="433" r:id="rId16"/>
    <p:sldId id="51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730ADC-E024-43CC-A75D-54FF7ECD8126}" v="12" dt="2026-03-03T18:23:40.6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Oakes" userId="1a36f0057432ea1f" providerId="LiveId" clId="{47381711-A8C6-487F-B478-F1510AC8C65D}"/>
    <pc:docChg chg="custSel delSld modSld">
      <pc:chgData name="John Oakes" userId="1a36f0057432ea1f" providerId="LiveId" clId="{47381711-A8C6-487F-B478-F1510AC8C65D}" dt="2026-03-03T18:24:27.015" v="787" actId="14100"/>
      <pc:docMkLst>
        <pc:docMk/>
      </pc:docMkLst>
      <pc:sldChg chg="modSp mod">
        <pc:chgData name="John Oakes" userId="1a36f0057432ea1f" providerId="LiveId" clId="{47381711-A8C6-487F-B478-F1510AC8C65D}" dt="2026-03-03T18:13:49.411" v="6" actId="14100"/>
        <pc:sldMkLst>
          <pc:docMk/>
          <pc:sldMk cId="0" sldId="455"/>
        </pc:sldMkLst>
        <pc:spChg chg="mod">
          <ac:chgData name="John Oakes" userId="1a36f0057432ea1f" providerId="LiveId" clId="{47381711-A8C6-487F-B478-F1510AC8C65D}" dt="2026-03-03T18:13:33.218" v="1" actId="14100"/>
          <ac:spMkLst>
            <pc:docMk/>
            <pc:sldMk cId="0" sldId="455"/>
            <ac:spMk id="471042" creationId="{7CE5DD69-C6D7-9E18-C268-7E37825B8B9E}"/>
          </ac:spMkLst>
        </pc:spChg>
        <pc:spChg chg="mod">
          <ac:chgData name="John Oakes" userId="1a36f0057432ea1f" providerId="LiveId" clId="{47381711-A8C6-487F-B478-F1510AC8C65D}" dt="2026-03-03T18:13:49.411" v="6" actId="14100"/>
          <ac:spMkLst>
            <pc:docMk/>
            <pc:sldMk cId="0" sldId="455"/>
            <ac:spMk id="471043" creationId="{E46B417F-94A0-4B2C-5C16-563646343614}"/>
          </ac:spMkLst>
        </pc:spChg>
      </pc:sldChg>
      <pc:sldChg chg="modSp mod">
        <pc:chgData name="John Oakes" userId="1a36f0057432ea1f" providerId="LiveId" clId="{47381711-A8C6-487F-B478-F1510AC8C65D}" dt="2026-03-03T18:15:55.004" v="20" actId="14100"/>
        <pc:sldMkLst>
          <pc:docMk/>
          <pc:sldMk cId="0" sldId="456"/>
        </pc:sldMkLst>
        <pc:spChg chg="mod">
          <ac:chgData name="John Oakes" userId="1a36f0057432ea1f" providerId="LiveId" clId="{47381711-A8C6-487F-B478-F1510AC8C65D}" dt="2026-03-03T18:14:03.996" v="7" actId="255"/>
          <ac:spMkLst>
            <pc:docMk/>
            <pc:sldMk cId="0" sldId="456"/>
            <ac:spMk id="473090" creationId="{64662794-966B-5196-F52C-9EC31724E983}"/>
          </ac:spMkLst>
        </pc:spChg>
        <pc:spChg chg="mod">
          <ac:chgData name="John Oakes" userId="1a36f0057432ea1f" providerId="LiveId" clId="{47381711-A8C6-487F-B478-F1510AC8C65D}" dt="2026-03-03T18:15:55.004" v="20" actId="14100"/>
          <ac:spMkLst>
            <pc:docMk/>
            <pc:sldMk cId="0" sldId="456"/>
            <ac:spMk id="473091" creationId="{C0FEAA4D-6DFB-D4AD-603C-6E0DAF3B64E7}"/>
          </ac:spMkLst>
        </pc:spChg>
        <pc:picChg chg="mod">
          <ac:chgData name="John Oakes" userId="1a36f0057432ea1f" providerId="LiveId" clId="{47381711-A8C6-487F-B478-F1510AC8C65D}" dt="2026-03-03T18:14:10.478" v="10" actId="1076"/>
          <ac:picMkLst>
            <pc:docMk/>
            <pc:sldMk cId="0" sldId="456"/>
            <ac:picMk id="25604" creationId="{A192FA82-B227-5B65-68A8-0AA19013A15C}"/>
          </ac:picMkLst>
        </pc:picChg>
      </pc:sldChg>
      <pc:sldChg chg="delSp modSp mod">
        <pc:chgData name="John Oakes" userId="1a36f0057432ea1f" providerId="LiveId" clId="{47381711-A8C6-487F-B478-F1510AC8C65D}" dt="2026-03-03T18:19:02.880" v="159" actId="20577"/>
        <pc:sldMkLst>
          <pc:docMk/>
          <pc:sldMk cId="0" sldId="457"/>
        </pc:sldMkLst>
        <pc:spChg chg="mod">
          <ac:chgData name="John Oakes" userId="1a36f0057432ea1f" providerId="LiveId" clId="{47381711-A8C6-487F-B478-F1510AC8C65D}" dt="2026-03-03T18:17:26.246" v="33" actId="1076"/>
          <ac:spMkLst>
            <pc:docMk/>
            <pc:sldMk cId="0" sldId="457"/>
            <ac:spMk id="29701" creationId="{816B4932-289A-41AA-F249-F976FA0070B1}"/>
          </ac:spMkLst>
        </pc:spChg>
        <pc:spChg chg="del mod">
          <ac:chgData name="John Oakes" userId="1a36f0057432ea1f" providerId="LiveId" clId="{47381711-A8C6-487F-B478-F1510AC8C65D}" dt="2026-03-03T18:17:02.649" v="32"/>
          <ac:spMkLst>
            <pc:docMk/>
            <pc:sldMk cId="0" sldId="457"/>
            <ac:spMk id="29702" creationId="{425F6BB1-400B-64E3-9C15-AF6E867C6234}"/>
          </ac:spMkLst>
        </pc:spChg>
        <pc:spChg chg="mod">
          <ac:chgData name="John Oakes" userId="1a36f0057432ea1f" providerId="LiveId" clId="{47381711-A8C6-487F-B478-F1510AC8C65D}" dt="2026-03-03T18:19:02.880" v="159" actId="20577"/>
          <ac:spMkLst>
            <pc:docMk/>
            <pc:sldMk cId="0" sldId="457"/>
            <ac:spMk id="475139" creationId="{0D725327-D5BA-6FF4-C53B-B23E4827A546}"/>
          </ac:spMkLst>
        </pc:spChg>
        <pc:picChg chg="del mod">
          <ac:chgData name="John Oakes" userId="1a36f0057432ea1f" providerId="LiveId" clId="{47381711-A8C6-487F-B478-F1510AC8C65D}" dt="2026-03-03T18:16:48.309" v="27" actId="478"/>
          <ac:picMkLst>
            <pc:docMk/>
            <pc:sldMk cId="0" sldId="457"/>
            <ac:picMk id="29700" creationId="{CC3DB1FC-01DE-D49A-A54A-C53CE1A0E1A1}"/>
          </ac:picMkLst>
        </pc:picChg>
      </pc:sldChg>
      <pc:sldChg chg="modSp mod">
        <pc:chgData name="John Oakes" userId="1a36f0057432ea1f" providerId="LiveId" clId="{47381711-A8C6-487F-B478-F1510AC8C65D}" dt="2026-03-03T18:23:56.609" v="784" actId="14100"/>
        <pc:sldMkLst>
          <pc:docMk/>
          <pc:sldMk cId="0" sldId="458"/>
        </pc:sldMkLst>
        <pc:spChg chg="mod">
          <ac:chgData name="John Oakes" userId="1a36f0057432ea1f" providerId="LiveId" clId="{47381711-A8C6-487F-B478-F1510AC8C65D}" dt="2026-03-03T18:23:36.215" v="779" actId="14100"/>
          <ac:spMkLst>
            <pc:docMk/>
            <pc:sldMk cId="0" sldId="458"/>
            <ac:spMk id="33797" creationId="{F9A1F8F7-2BA7-4495-07D9-40763D589D82}"/>
          </ac:spMkLst>
        </pc:spChg>
        <pc:spChg chg="mod">
          <ac:chgData name="John Oakes" userId="1a36f0057432ea1f" providerId="LiveId" clId="{47381711-A8C6-487F-B478-F1510AC8C65D}" dt="2026-03-03T18:23:56.609" v="784" actId="14100"/>
          <ac:spMkLst>
            <pc:docMk/>
            <pc:sldMk cId="0" sldId="458"/>
            <ac:spMk id="477187" creationId="{E5A76BAC-832B-2A28-89DA-59EBA1E0031B}"/>
          </ac:spMkLst>
        </pc:spChg>
        <pc:picChg chg="mod">
          <ac:chgData name="John Oakes" userId="1a36f0057432ea1f" providerId="LiveId" clId="{47381711-A8C6-487F-B478-F1510AC8C65D}" dt="2026-03-03T18:23:40.602" v="781" actId="14100"/>
          <ac:picMkLst>
            <pc:docMk/>
            <pc:sldMk cId="0" sldId="458"/>
            <ac:picMk id="33796" creationId="{E75315A7-205E-98D0-EC74-15F96BFCE900}"/>
          </ac:picMkLst>
        </pc:picChg>
      </pc:sldChg>
      <pc:sldChg chg="del">
        <pc:chgData name="John Oakes" userId="1a36f0057432ea1f" providerId="LiveId" clId="{47381711-A8C6-487F-B478-F1510AC8C65D}" dt="2026-03-03T18:24:17.958" v="785" actId="47"/>
        <pc:sldMkLst>
          <pc:docMk/>
          <pc:sldMk cId="0" sldId="485"/>
        </pc:sldMkLst>
      </pc:sldChg>
      <pc:sldChg chg="delSp modSp mod">
        <pc:chgData name="John Oakes" userId="1a36f0057432ea1f" providerId="LiveId" clId="{47381711-A8C6-487F-B478-F1510AC8C65D}" dt="2026-03-03T18:23:14.843" v="776"/>
        <pc:sldMkLst>
          <pc:docMk/>
          <pc:sldMk cId="0" sldId="486"/>
        </pc:sldMkLst>
        <pc:spChg chg="del mod">
          <ac:chgData name="John Oakes" userId="1a36f0057432ea1f" providerId="LiveId" clId="{47381711-A8C6-487F-B478-F1510AC8C65D}" dt="2026-03-03T18:23:14.843" v="776"/>
          <ac:spMkLst>
            <pc:docMk/>
            <pc:sldMk cId="0" sldId="486"/>
            <ac:spMk id="31748" creationId="{20EBABD9-A0BF-8F7F-2F94-E9761BA66777}"/>
          </ac:spMkLst>
        </pc:spChg>
        <pc:spChg chg="mod">
          <ac:chgData name="John Oakes" userId="1a36f0057432ea1f" providerId="LiveId" clId="{47381711-A8C6-487F-B478-F1510AC8C65D}" dt="2026-03-03T18:22:56.363" v="774" actId="313"/>
          <ac:spMkLst>
            <pc:docMk/>
            <pc:sldMk cId="0" sldId="486"/>
            <ac:spMk id="538628" creationId="{4D2BB32D-7C71-D205-5AA1-E5D67043A527}"/>
          </ac:spMkLst>
        </pc:spChg>
        <pc:picChg chg="del">
          <ac:chgData name="John Oakes" userId="1a36f0057432ea1f" providerId="LiveId" clId="{47381711-A8C6-487F-B478-F1510AC8C65D}" dt="2026-03-03T18:19:40.406" v="160" actId="478"/>
          <ac:picMkLst>
            <pc:docMk/>
            <pc:sldMk cId="0" sldId="486"/>
            <ac:picMk id="31747" creationId="{7B8647A4-FFFD-6832-4B4D-DE9A45EFD95E}"/>
          </ac:picMkLst>
        </pc:picChg>
      </pc:sldChg>
      <pc:sldChg chg="modSp mod">
        <pc:chgData name="John Oakes" userId="1a36f0057432ea1f" providerId="LiveId" clId="{47381711-A8C6-487F-B478-F1510AC8C65D}" dt="2026-03-03T18:24:27.015" v="787" actId="14100"/>
        <pc:sldMkLst>
          <pc:docMk/>
          <pc:sldMk cId="0" sldId="509"/>
        </pc:sldMkLst>
        <pc:spChg chg="mod">
          <ac:chgData name="John Oakes" userId="1a36f0057432ea1f" providerId="LiveId" clId="{47381711-A8C6-487F-B478-F1510AC8C65D}" dt="2026-03-03T18:24:27.015" v="787" actId="14100"/>
          <ac:spMkLst>
            <pc:docMk/>
            <pc:sldMk cId="0" sldId="509"/>
            <ac:spMk id="586754" creationId="{946E3A8C-0111-BCF2-1578-5856D858D6B3}"/>
          </ac:spMkLst>
        </pc:spChg>
      </pc:sldChg>
      <pc:sldChg chg="modSp mod">
        <pc:chgData name="John Oakes" userId="1a36f0057432ea1f" providerId="LiveId" clId="{47381711-A8C6-487F-B478-F1510AC8C65D}" dt="2026-03-03T18:16:28.764" v="25" actId="20577"/>
        <pc:sldMkLst>
          <pc:docMk/>
          <pc:sldMk cId="0" sldId="515"/>
        </pc:sldMkLst>
        <pc:spChg chg="mod">
          <ac:chgData name="John Oakes" userId="1a36f0057432ea1f" providerId="LiveId" clId="{47381711-A8C6-487F-B478-F1510AC8C65D}" dt="2026-03-03T18:16:13.797" v="23" actId="14100"/>
          <ac:spMkLst>
            <pc:docMk/>
            <pc:sldMk cId="0" sldId="515"/>
            <ac:spMk id="519170" creationId="{45BB0ACD-A277-D165-EF36-97E29FD1BD2E}"/>
          </ac:spMkLst>
        </pc:spChg>
        <pc:spChg chg="mod">
          <ac:chgData name="John Oakes" userId="1a36f0057432ea1f" providerId="LiveId" clId="{47381711-A8C6-487F-B478-F1510AC8C65D}" dt="2026-03-03T18:16:28.764" v="25" actId="20577"/>
          <ac:spMkLst>
            <pc:docMk/>
            <pc:sldMk cId="0" sldId="515"/>
            <ac:spMk id="599043" creationId="{62CDF0F6-962C-FA2B-AD09-26EE259ADA8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E160C-6F2D-4031-9CC8-B6CC24E556EC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CB5179-31B6-4606-AB12-2AF3C66AF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592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E4EBC1D4-12FF-D68D-85C6-E6E0152031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BC7B6F-B1F8-4559-AE1B-A850581C6FA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71051070-1624-4BA7-B85B-70BAEA36A22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2CBF87C9-F698-88D9-04AA-9CB3DF0C6F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27CC9E9A-99F6-1F17-BC75-6ACDABFF76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0214608-E19B-4281-BDDF-9C9D7C7DD93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36B9C371-DEA3-E55C-4602-1DC8413B3A7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4DDF3858-6428-54C4-0AB5-A5A9BF04F1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7A808929-B7E5-CE04-296B-2E5F88C780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5BE8BE-EB39-4C72-88E2-BACE6E5F21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6EEB9872-B6DF-59D8-EF59-8BA5A2A8B36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5D10E86C-B6C2-D51D-8927-44C6411821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AF946961-8EAB-4189-55EF-CFF0D31757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5A4009-C9B5-4C58-9384-1968570E10B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E88EC475-AED4-6467-A3A8-E24C8635949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BE70C249-4F38-C52C-80D8-6A6EB947FB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B26AD778-2C83-EA97-69AE-E009D850C1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253485-99CD-4699-AA81-9FC4F672374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489038EF-4B6D-4DDA-F367-241BC595761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5F35B038-0F19-21FA-C9BC-92A1CE050F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29346E53-1815-95BC-6160-FC1FFE7477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21B76DC-C40C-4998-B624-2C2D81B5684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675" name="Slide Image Placeholder 1">
            <a:extLst>
              <a:ext uri="{FF2B5EF4-FFF2-40B4-BE49-F238E27FC236}">
                <a16:creationId xmlns:a16="http://schemas.microsoft.com/office/drawing/2014/main" id="{856995C0-1DC7-B2C9-AA64-2DD5D8C3AA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Notes Placeholder 2">
            <a:extLst>
              <a:ext uri="{FF2B5EF4-FFF2-40B4-BE49-F238E27FC236}">
                <a16:creationId xmlns:a16="http://schemas.microsoft.com/office/drawing/2014/main" id="{6CF6F4B5-A54A-0E94-2CC2-CEDCAF3890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77" name="Slide Number Placeholder 3">
            <a:extLst>
              <a:ext uri="{FF2B5EF4-FFF2-40B4-BE49-F238E27FC236}">
                <a16:creationId xmlns:a16="http://schemas.microsoft.com/office/drawing/2014/main" id="{49FA6B9E-4840-4FB9-ABA6-31CD2ABC1175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512395-AFCC-46FA-887F-79E1F312B07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350E7C92-77FA-0636-7E4C-7E44C75FB6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9190AE-6F74-48E5-85BE-94C79CDC4F6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923462EC-9F26-73A5-8DD9-5BBEBE9FD1B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25B4CBEA-C17D-7A62-E316-E3D86BE228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3C1DA770-F747-0205-DE92-F6564A6C66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9BC64E-CBCB-49FC-A826-8758FA14779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1217826E-3528-6F65-0487-7F6A1639E38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6EB2FCE9-101B-4F30-B9BC-A1BAAC3811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98144A99-053F-05DD-EDFE-75A31F930D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0237DF-0D77-4DF7-B90F-34C6B4F6FEB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E374C48A-F911-C082-4962-C0284EEE44A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8FAE6375-B89C-22F9-1395-F1F5D1947A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F0AABEC7-2118-E23C-27B8-82721DE339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AE7B2A-DD62-4954-A321-8F9A638C562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32F1D756-F319-F8F9-BD55-71DCAEF4618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50917E74-FB50-EF38-1C21-5648FAF8E0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D3409C65-67D9-177C-718E-810DC09A3C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655353E6-F12C-3ECC-3742-4D38DAA765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D7AB6166-E71C-440C-98C6-04B10F544C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527F14-4D15-4ECC-86E4-3189E88DCDB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A179199D-D13B-55B5-D8DE-AD04A9FA10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6C4CC0-736F-4590-AB3F-65620166018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72195E98-2F75-80C8-5AAB-2DE05F7E74F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03AAF80F-AC2B-3C84-89D3-1560219443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4AED65DC-00C8-A3B5-B761-C12FE88A7B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43B181-7E79-4002-AD3E-ED1EC009F20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E3CCD1DC-8441-FFD7-E4FC-DF9F824CD72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9EAA7DDF-6CF9-33A3-07CC-2EF2355CAB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E0EE3023-2909-C863-2806-796C29F6FB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DF5E66D-8823-4E27-BE7B-C585DD3469B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26BFEA4B-EFB6-4F96-AB43-F2E85D49175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960056F9-01DF-EEAF-2635-A2EC5F5A4A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DA4AA6BB-BF8C-811D-C4CF-48D34DDDF8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6BFA06-03F9-470C-9575-CF9759BAC94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7C8B14BF-0A26-EFF2-7439-932A4345135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303A5D8A-AAD6-2698-7957-188379D605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1FE4FF09-1CA3-5945-48A7-F7126ED37B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C4A488-8A92-4394-BB66-2ECE1EFA704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BC2BC7FF-1E7B-3EBF-5207-D1CDE793211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538B4958-A366-3E91-F0ED-4AC5D819CD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B7CC38F-70C6-4A4A-1B4D-D374CC7D7AE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2192000" cy="6856413"/>
            <a:chOff x="0" y="0"/>
            <a:chExt cx="5760" cy="431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BD8EF17-40EE-9C86-9C23-06603F88CBC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AEC8FC0-16A7-932F-99D5-F0805C794E5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A727AF06-7C69-3DBF-84F5-C46B071BA65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E855B5C-575F-5918-0021-33C7A0DCCB0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96 w 1722"/>
                <a:gd name="T1" fmla="*/ 53 h 66"/>
                <a:gd name="T2" fmla="*/ 1696 w 1722"/>
                <a:gd name="T3" fmla="*/ 47 h 66"/>
                <a:gd name="T4" fmla="*/ 0 w 1722"/>
                <a:gd name="T5" fmla="*/ 0 h 66"/>
                <a:gd name="T6" fmla="*/ 0 w 1722"/>
                <a:gd name="T7" fmla="*/ 35 h 66"/>
                <a:gd name="T8" fmla="*/ 1696 w 1722"/>
                <a:gd name="T9" fmla="*/ 53 h 66"/>
                <a:gd name="T10" fmla="*/ 1696 w 1722"/>
                <a:gd name="T11" fmla="*/ 53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FF62D75-F470-43E8-6351-8F578350CD1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6C6DEF9-1FA0-6104-7A97-F6D66AB5533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62 w 975"/>
                <a:gd name="T1" fmla="*/ 48 h 101"/>
                <a:gd name="T2" fmla="*/ 962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62 w 975"/>
                <a:gd name="T9" fmla="*/ 48 h 101"/>
                <a:gd name="T10" fmla="*/ 962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87914F3-804E-0E6F-14C7-F9972FE1383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15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15 w 2141"/>
                <a:gd name="T7" fmla="*/ 0 h 198"/>
                <a:gd name="T8" fmla="*/ 2115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CA1A1FA4-35BF-990C-4DF8-C956B9ECEA3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E0FD7F61-BFE2-7437-4619-9F8CC38B279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43 w 2517"/>
                <a:gd name="T1" fmla="*/ 276 h 276"/>
                <a:gd name="T2" fmla="*/ 2478 w 2517"/>
                <a:gd name="T3" fmla="*/ 204 h 276"/>
                <a:gd name="T4" fmla="*/ 2221 w 2517"/>
                <a:gd name="T5" fmla="*/ 0 h 276"/>
                <a:gd name="T6" fmla="*/ 0 w 2517"/>
                <a:gd name="T7" fmla="*/ 276 h 276"/>
                <a:gd name="T8" fmla="*/ 2143 w 2517"/>
                <a:gd name="T9" fmla="*/ 276 h 276"/>
                <a:gd name="T10" fmla="*/ 2143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547DF61C-D384-7FC4-B1EF-5C9A24606DF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776055D7-5F65-5CA8-9646-3B89177ED05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6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6 w 729"/>
                <a:gd name="T7" fmla="*/ 240 h 240"/>
                <a:gd name="T8" fmla="*/ 716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96D575BA-39A4-C557-7C2A-15C890BEFB9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C33D5A99-5AEB-53EA-F289-94B1FAE44BB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6 w 729"/>
                <a:gd name="T1" fmla="*/ 318 h 318"/>
                <a:gd name="T2" fmla="*/ 716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6 w 729"/>
                <a:gd name="T9" fmla="*/ 318 h 318"/>
                <a:gd name="T10" fmla="*/ 716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D3EEE1B7-CD40-8891-507E-106D4C67257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5E5F9BFC-D3EE-2D93-6390-8430414673F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A2316444-7226-F1B0-0164-BF19D576B57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07D950D8-B03B-78F9-7B33-85B1F296AEC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CEFC510D-9857-1991-3246-9F267B3B38D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954BB3AF-215F-52E3-0DE7-DCE20270E52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CF8A9AD-DBD8-70F1-0A66-2163D357D52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A5AE1D7C-0E5D-E8C6-4C14-A20BBA9EF3B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0EFA78B0-CD32-A27B-BAE1-5ADFF73EDB8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01E02552-53A4-B1CA-D4FF-49DCA69632F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6135EE26-B05B-5F25-EA0A-BD9DB81E5BD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F2C50775-B847-AD3F-719F-C240CC65AD7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9820D5E7-F5C9-93C4-91D0-DAB1C96671E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9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0977C0B4-F930-D5CD-F5D6-5ECB68D96C4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61A8FF62-83CE-7D50-0AC7-25EDA9751E2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F9A25C69-E660-725E-6409-2D29697E5E5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DFA2E328-90E6-FDD2-5F00-11194039402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207F103-C969-7CFF-FA4A-81EB87B6570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8346B9F6-0D2A-45B5-83BD-9BCAA0BA5A5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458C386A-DB1F-AB6F-8EFB-903E7B6FA92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3E40C459-4A58-1E49-C636-AA99F1D890E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ED9B8BDA-514B-A6ED-643A-5850819F87E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5573EDDE-8BA3-9E94-47FD-A44C3AC47F2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grpSp>
          <p:nvGrpSpPr>
            <p:cNvPr id="39" name="Group 39">
              <a:extLst>
                <a:ext uri="{FF2B5EF4-FFF2-40B4-BE49-F238E27FC236}">
                  <a16:creationId xmlns:a16="http://schemas.microsoft.com/office/drawing/2014/main" id="{38910BB3-6BD5-B959-F802-9B0C198AB0D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7FA16F9F-43C5-A194-61F0-DD3CEE83B17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90F3EA2F-E6EA-46CE-B34D-DE127FB6B8D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61239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600200"/>
            <a:ext cx="109728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61239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2" name="Rectangle 44">
            <a:extLst>
              <a:ext uri="{FF2B5EF4-FFF2-40B4-BE49-F238E27FC236}">
                <a16:creationId xmlns:a16="http://schemas.microsoft.com/office/drawing/2014/main" id="{CCEBEEEF-BCF1-8524-A1DF-E818DEF14F9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" name="Rectangle 45">
            <a:extLst>
              <a:ext uri="{FF2B5EF4-FFF2-40B4-BE49-F238E27FC236}">
                <a16:creationId xmlns:a16="http://schemas.microsoft.com/office/drawing/2014/main" id="{E6AA0EB9-DA89-BAD1-D2A1-721B0B05A4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" name="Rectangle 46">
            <a:extLst>
              <a:ext uri="{FF2B5EF4-FFF2-40B4-BE49-F238E27FC236}">
                <a16:creationId xmlns:a16="http://schemas.microsoft.com/office/drawing/2014/main" id="{77E80DA4-D513-2052-A0F8-CD414CEC9C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B75B43-5209-431F-82DE-ACF877D72E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4117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48BA5E21-9479-4204-B208-F5F744B986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FC14606B-574D-C9EA-31D0-10F7FC74AC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4CD7AC26-2F95-E57A-5062-969B2CD001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0B242-060C-4E48-ADDD-DBAC029384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3054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FE85B1C1-9922-52C6-09BE-59CB1540AC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D9F03BD4-C002-36E7-6DE2-E681E6BCD6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4DCED892-10BF-C305-37DD-BE0B86FAA4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54753-98AE-4BDE-BE30-09A342D8D1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6552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BBA57351-9A49-ACC7-0F8C-802FC032A3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453A0A97-5E51-9526-B07E-48D49F01F2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0AB4D05A-EC87-9192-97AA-86DAABBCBD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A9055-A417-4766-B068-2A47E3BC3A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1038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A5AE1935-59A1-E295-B01A-167DD4D80E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5">
            <a:extLst>
              <a:ext uri="{FF2B5EF4-FFF2-40B4-BE49-F238E27FC236}">
                <a16:creationId xmlns:a16="http://schemas.microsoft.com/office/drawing/2014/main" id="{513F4DD4-A3FD-AB49-5172-5D4949CAA6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1B87C79D-B370-9D1A-15CE-2E027A88A9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904B31-5C44-4290-AB75-585BE73479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2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4">
            <a:extLst>
              <a:ext uri="{FF2B5EF4-FFF2-40B4-BE49-F238E27FC236}">
                <a16:creationId xmlns:a16="http://schemas.microsoft.com/office/drawing/2014/main" id="{9ACC9CB2-E8D7-E385-5790-77BC61F9F3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5">
            <a:extLst>
              <a:ext uri="{FF2B5EF4-FFF2-40B4-BE49-F238E27FC236}">
                <a16:creationId xmlns:a16="http://schemas.microsoft.com/office/drawing/2014/main" id="{DC091C1F-0B3C-B6DB-F7CE-DEB7B0E85B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6">
            <a:extLst>
              <a:ext uri="{FF2B5EF4-FFF2-40B4-BE49-F238E27FC236}">
                <a16:creationId xmlns:a16="http://schemas.microsoft.com/office/drawing/2014/main" id="{F2399B63-F467-619A-6222-7834B66B71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37CF1-2164-44DA-A3DA-EBAF1868A8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260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>
            <a:extLst>
              <a:ext uri="{FF2B5EF4-FFF2-40B4-BE49-F238E27FC236}">
                <a16:creationId xmlns:a16="http://schemas.microsoft.com/office/drawing/2014/main" id="{00C101D8-19D2-06D5-29E5-575788C996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5">
            <a:extLst>
              <a:ext uri="{FF2B5EF4-FFF2-40B4-BE49-F238E27FC236}">
                <a16:creationId xmlns:a16="http://schemas.microsoft.com/office/drawing/2014/main" id="{DA71A8D5-65DB-1AC5-675F-337DAF56C6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6">
            <a:extLst>
              <a:ext uri="{FF2B5EF4-FFF2-40B4-BE49-F238E27FC236}">
                <a16:creationId xmlns:a16="http://schemas.microsoft.com/office/drawing/2014/main" id="{73600EDE-4A07-E370-AB24-FD73F5EAFA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5AE0B9-2695-4E50-AC4E-88284D7AD7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846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B96558A5-3EDB-48D4-7F9E-47DDA5A366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675D2B63-AABC-5B59-387B-F0ACF258B9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E887EDA3-CD25-0015-28DD-B2DE7B5C39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C8CEB-26A2-47C0-8D85-02021EAC88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3382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A1274291-4F56-E6C4-560D-529CB557C9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80FA5335-8210-7875-5A9B-7C9316C063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B2C18AFD-BB06-05FE-1BD9-D7520B8A52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53A1E-FAD8-45AA-BF50-65BB9F22A3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5865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CB45A28A-EB93-B084-8DFE-73E0EE3677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0AC63D8F-80A6-5321-E24D-BEE60731A0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217FA91C-D0DE-8ED2-AAB7-DA3BB3620E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45788-A1D8-4E95-B548-0C2F6FB025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2610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45F54683-5743-D419-5DE5-24DEB73C71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74D5813E-1FB7-4D4C-7AD3-87BD652311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45F206A3-C76B-C5B6-F770-97CD3999A5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FBC45-8788-46DC-BC54-F3960CA00C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4173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8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D3185ECC-19AB-BFD0-CBC0-348ABB47819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2192000" cy="6856413"/>
            <a:chOff x="0" y="0"/>
            <a:chExt cx="5760" cy="4319"/>
          </a:xfrm>
        </p:grpSpPr>
        <p:sp>
          <p:nvSpPr>
            <p:cNvPr id="611331" name="Freeform 3">
              <a:extLst>
                <a:ext uri="{FF2B5EF4-FFF2-40B4-BE49-F238E27FC236}">
                  <a16:creationId xmlns:a16="http://schemas.microsoft.com/office/drawing/2014/main" id="{52BCF7F4-6E86-25E8-2FAE-D7BD221CE1D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611332" name="Freeform 4">
              <a:extLst>
                <a:ext uri="{FF2B5EF4-FFF2-40B4-BE49-F238E27FC236}">
                  <a16:creationId xmlns:a16="http://schemas.microsoft.com/office/drawing/2014/main" id="{E6AE4D2D-2D53-2A83-850A-BAAC339D9B9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611333" name="Freeform 5">
              <a:extLst>
                <a:ext uri="{FF2B5EF4-FFF2-40B4-BE49-F238E27FC236}">
                  <a16:creationId xmlns:a16="http://schemas.microsoft.com/office/drawing/2014/main" id="{5EA9DB1A-FC32-B114-E532-EACE2C6457A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035" name="Freeform 6">
              <a:extLst>
                <a:ext uri="{FF2B5EF4-FFF2-40B4-BE49-F238E27FC236}">
                  <a16:creationId xmlns:a16="http://schemas.microsoft.com/office/drawing/2014/main" id="{7B76A39D-3ED9-1F64-CC56-F7ACF0DB66E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96 w 1722"/>
                <a:gd name="T1" fmla="*/ 53 h 66"/>
                <a:gd name="T2" fmla="*/ 1696 w 1722"/>
                <a:gd name="T3" fmla="*/ 47 h 66"/>
                <a:gd name="T4" fmla="*/ 0 w 1722"/>
                <a:gd name="T5" fmla="*/ 0 h 66"/>
                <a:gd name="T6" fmla="*/ 0 w 1722"/>
                <a:gd name="T7" fmla="*/ 35 h 66"/>
                <a:gd name="T8" fmla="*/ 1696 w 1722"/>
                <a:gd name="T9" fmla="*/ 53 h 66"/>
                <a:gd name="T10" fmla="*/ 1696 w 1722"/>
                <a:gd name="T11" fmla="*/ 53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1335" name="Freeform 7">
              <a:extLst>
                <a:ext uri="{FF2B5EF4-FFF2-40B4-BE49-F238E27FC236}">
                  <a16:creationId xmlns:a16="http://schemas.microsoft.com/office/drawing/2014/main" id="{8B876F95-6B67-A4B1-B5DB-CCB88D34D9D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037" name="Freeform 8">
              <a:extLst>
                <a:ext uri="{FF2B5EF4-FFF2-40B4-BE49-F238E27FC236}">
                  <a16:creationId xmlns:a16="http://schemas.microsoft.com/office/drawing/2014/main" id="{3368A8D1-9A27-A7D7-A4F8-6E77A925DFB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62 w 975"/>
                <a:gd name="T1" fmla="*/ 48 h 101"/>
                <a:gd name="T2" fmla="*/ 962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62 w 975"/>
                <a:gd name="T9" fmla="*/ 48 h 101"/>
                <a:gd name="T10" fmla="*/ 962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Freeform 9">
              <a:extLst>
                <a:ext uri="{FF2B5EF4-FFF2-40B4-BE49-F238E27FC236}">
                  <a16:creationId xmlns:a16="http://schemas.microsoft.com/office/drawing/2014/main" id="{079B74C7-F646-4B0C-EB6E-9B223098EAC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15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15 w 2141"/>
                <a:gd name="T7" fmla="*/ 0 h 198"/>
                <a:gd name="T8" fmla="*/ 2115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1338" name="Freeform 10">
              <a:extLst>
                <a:ext uri="{FF2B5EF4-FFF2-40B4-BE49-F238E27FC236}">
                  <a16:creationId xmlns:a16="http://schemas.microsoft.com/office/drawing/2014/main" id="{23D1CB96-C9AB-1051-6773-0E4299F2F53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040" name="Freeform 11">
              <a:extLst>
                <a:ext uri="{FF2B5EF4-FFF2-40B4-BE49-F238E27FC236}">
                  <a16:creationId xmlns:a16="http://schemas.microsoft.com/office/drawing/2014/main" id="{340C38BB-C2BB-475D-3D73-F099B9EC312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43 w 2517"/>
                <a:gd name="T1" fmla="*/ 276 h 276"/>
                <a:gd name="T2" fmla="*/ 2478 w 2517"/>
                <a:gd name="T3" fmla="*/ 204 h 276"/>
                <a:gd name="T4" fmla="*/ 2221 w 2517"/>
                <a:gd name="T5" fmla="*/ 0 h 276"/>
                <a:gd name="T6" fmla="*/ 0 w 2517"/>
                <a:gd name="T7" fmla="*/ 276 h 276"/>
                <a:gd name="T8" fmla="*/ 2143 w 2517"/>
                <a:gd name="T9" fmla="*/ 276 h 276"/>
                <a:gd name="T10" fmla="*/ 2143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1340" name="Freeform 12">
              <a:extLst>
                <a:ext uri="{FF2B5EF4-FFF2-40B4-BE49-F238E27FC236}">
                  <a16:creationId xmlns:a16="http://schemas.microsoft.com/office/drawing/2014/main" id="{D1472039-2FDC-3935-A9F4-A441FB157AC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042" name="Freeform 13">
              <a:extLst>
                <a:ext uri="{FF2B5EF4-FFF2-40B4-BE49-F238E27FC236}">
                  <a16:creationId xmlns:a16="http://schemas.microsoft.com/office/drawing/2014/main" id="{A491B598-F667-5797-3EE3-4992A0BEAB5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6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6 w 729"/>
                <a:gd name="T7" fmla="*/ 240 h 240"/>
                <a:gd name="T8" fmla="*/ 716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1342" name="Freeform 14">
              <a:extLst>
                <a:ext uri="{FF2B5EF4-FFF2-40B4-BE49-F238E27FC236}">
                  <a16:creationId xmlns:a16="http://schemas.microsoft.com/office/drawing/2014/main" id="{6264EA94-9196-6C85-BF76-E9955F7BB0E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044" name="Freeform 15">
              <a:extLst>
                <a:ext uri="{FF2B5EF4-FFF2-40B4-BE49-F238E27FC236}">
                  <a16:creationId xmlns:a16="http://schemas.microsoft.com/office/drawing/2014/main" id="{5E8B8773-394B-19C8-032B-589834629AC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6 w 729"/>
                <a:gd name="T1" fmla="*/ 318 h 318"/>
                <a:gd name="T2" fmla="*/ 716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6 w 729"/>
                <a:gd name="T9" fmla="*/ 318 h 318"/>
                <a:gd name="T10" fmla="*/ 716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1344" name="Freeform 16">
              <a:extLst>
                <a:ext uri="{FF2B5EF4-FFF2-40B4-BE49-F238E27FC236}">
                  <a16:creationId xmlns:a16="http://schemas.microsoft.com/office/drawing/2014/main" id="{254A722E-AD49-9E5A-0EE0-78C82764478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611345" name="Freeform 17">
              <a:extLst>
                <a:ext uri="{FF2B5EF4-FFF2-40B4-BE49-F238E27FC236}">
                  <a16:creationId xmlns:a16="http://schemas.microsoft.com/office/drawing/2014/main" id="{B346055C-C72A-C588-DD8F-712BB9AAC13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611346" name="Freeform 18">
              <a:extLst>
                <a:ext uri="{FF2B5EF4-FFF2-40B4-BE49-F238E27FC236}">
                  <a16:creationId xmlns:a16="http://schemas.microsoft.com/office/drawing/2014/main" id="{F28B52FE-EDFF-056A-7C33-DB89F53FD80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048" name="Freeform 19">
              <a:extLst>
                <a:ext uri="{FF2B5EF4-FFF2-40B4-BE49-F238E27FC236}">
                  <a16:creationId xmlns:a16="http://schemas.microsoft.com/office/drawing/2014/main" id="{8EFB5A5C-B67F-464B-ACCA-69155A06B60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1348" name="Freeform 20">
              <a:extLst>
                <a:ext uri="{FF2B5EF4-FFF2-40B4-BE49-F238E27FC236}">
                  <a16:creationId xmlns:a16="http://schemas.microsoft.com/office/drawing/2014/main" id="{9542F2D3-F3A1-6A3D-45AF-2FA3D273423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050" name="Freeform 21">
              <a:extLst>
                <a:ext uri="{FF2B5EF4-FFF2-40B4-BE49-F238E27FC236}">
                  <a16:creationId xmlns:a16="http://schemas.microsoft.com/office/drawing/2014/main" id="{57254CA8-FFF7-B66D-159B-2484D1A02B6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1350" name="Freeform 22">
              <a:extLst>
                <a:ext uri="{FF2B5EF4-FFF2-40B4-BE49-F238E27FC236}">
                  <a16:creationId xmlns:a16="http://schemas.microsoft.com/office/drawing/2014/main" id="{95BCC5DA-CEAB-AE42-6555-A4AC7865036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611351" name="Freeform 23">
              <a:extLst>
                <a:ext uri="{FF2B5EF4-FFF2-40B4-BE49-F238E27FC236}">
                  <a16:creationId xmlns:a16="http://schemas.microsoft.com/office/drawing/2014/main" id="{7BDEB76E-50D3-F248-A761-F816CA9DFC9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611352" name="Freeform 24">
              <a:extLst>
                <a:ext uri="{FF2B5EF4-FFF2-40B4-BE49-F238E27FC236}">
                  <a16:creationId xmlns:a16="http://schemas.microsoft.com/office/drawing/2014/main" id="{6A3DB2A6-1FBD-46FD-98A6-18468E38637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054" name="Freeform 25">
              <a:extLst>
                <a:ext uri="{FF2B5EF4-FFF2-40B4-BE49-F238E27FC236}">
                  <a16:creationId xmlns:a16="http://schemas.microsoft.com/office/drawing/2014/main" id="{C7D69248-1E15-D2FA-7CAB-4E9C8DAC156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1354" name="Freeform 26">
              <a:extLst>
                <a:ext uri="{FF2B5EF4-FFF2-40B4-BE49-F238E27FC236}">
                  <a16:creationId xmlns:a16="http://schemas.microsoft.com/office/drawing/2014/main" id="{37B8F184-E17D-A0E0-B3AF-C341047573E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611355" name="Freeform 27">
              <a:extLst>
                <a:ext uri="{FF2B5EF4-FFF2-40B4-BE49-F238E27FC236}">
                  <a16:creationId xmlns:a16="http://schemas.microsoft.com/office/drawing/2014/main" id="{678BEBFA-ADAF-819E-D1A3-FDB56ECA370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057" name="Freeform 28">
              <a:extLst>
                <a:ext uri="{FF2B5EF4-FFF2-40B4-BE49-F238E27FC236}">
                  <a16:creationId xmlns:a16="http://schemas.microsoft.com/office/drawing/2014/main" id="{BB362B4B-3EA9-5834-BC61-160E4AEE5DC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9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1357" name="Freeform 29">
              <a:extLst>
                <a:ext uri="{FF2B5EF4-FFF2-40B4-BE49-F238E27FC236}">
                  <a16:creationId xmlns:a16="http://schemas.microsoft.com/office/drawing/2014/main" id="{FE71F687-9EFE-7624-39E4-1DFF8BD8AD1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059" name="Freeform 30">
              <a:extLst>
                <a:ext uri="{FF2B5EF4-FFF2-40B4-BE49-F238E27FC236}">
                  <a16:creationId xmlns:a16="http://schemas.microsoft.com/office/drawing/2014/main" id="{22BD748A-2CA4-40F0-233D-C8091954512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1359" name="Freeform 31">
              <a:extLst>
                <a:ext uri="{FF2B5EF4-FFF2-40B4-BE49-F238E27FC236}">
                  <a16:creationId xmlns:a16="http://schemas.microsoft.com/office/drawing/2014/main" id="{255EB454-4F44-FB3A-773C-A4836E1708F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611360" name="Freeform 32">
              <a:extLst>
                <a:ext uri="{FF2B5EF4-FFF2-40B4-BE49-F238E27FC236}">
                  <a16:creationId xmlns:a16="http://schemas.microsoft.com/office/drawing/2014/main" id="{A2E0996F-6303-1919-F62C-15535BFBA6F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611361" name="Freeform 33">
              <a:extLst>
                <a:ext uri="{FF2B5EF4-FFF2-40B4-BE49-F238E27FC236}">
                  <a16:creationId xmlns:a16="http://schemas.microsoft.com/office/drawing/2014/main" id="{4D80A85E-132D-0B30-65D7-A9044BE0080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611362" name="Freeform 34">
              <a:extLst>
                <a:ext uri="{FF2B5EF4-FFF2-40B4-BE49-F238E27FC236}">
                  <a16:creationId xmlns:a16="http://schemas.microsoft.com/office/drawing/2014/main" id="{961C54CC-E4B1-16F0-1C9D-8449FDCBE66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611363" name="Freeform 35">
              <a:extLst>
                <a:ext uri="{FF2B5EF4-FFF2-40B4-BE49-F238E27FC236}">
                  <a16:creationId xmlns:a16="http://schemas.microsoft.com/office/drawing/2014/main" id="{40C49C6D-DB81-ACF2-BEDA-D0CB48BA2A2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611364" name="Freeform 36">
              <a:extLst>
                <a:ext uri="{FF2B5EF4-FFF2-40B4-BE49-F238E27FC236}">
                  <a16:creationId xmlns:a16="http://schemas.microsoft.com/office/drawing/2014/main" id="{54357026-8213-8415-DFEA-09B51764A9A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611365" name="Freeform 37">
              <a:extLst>
                <a:ext uri="{FF2B5EF4-FFF2-40B4-BE49-F238E27FC236}">
                  <a16:creationId xmlns:a16="http://schemas.microsoft.com/office/drawing/2014/main" id="{8A478313-6C6F-1894-508E-3F9ACAF10BD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611366" name="Freeform 38">
              <a:extLst>
                <a:ext uri="{FF2B5EF4-FFF2-40B4-BE49-F238E27FC236}">
                  <a16:creationId xmlns:a16="http://schemas.microsoft.com/office/drawing/2014/main" id="{61117CE9-F34E-C4ED-754A-70CFE98753C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grpSp>
          <p:nvGrpSpPr>
            <p:cNvPr id="1068" name="Group 39">
              <a:extLst>
                <a:ext uri="{FF2B5EF4-FFF2-40B4-BE49-F238E27FC236}">
                  <a16:creationId xmlns:a16="http://schemas.microsoft.com/office/drawing/2014/main" id="{DA4C1F40-6B86-7B6F-0D2F-AF8CEDD4876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611368" name="Freeform 40">
                <a:extLst>
                  <a:ext uri="{FF2B5EF4-FFF2-40B4-BE49-F238E27FC236}">
                    <a16:creationId xmlns:a16="http://schemas.microsoft.com/office/drawing/2014/main" id="{61CDAAB4-B20B-47BB-CF42-02B25B8C996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11369" name="Freeform 41">
                <a:extLst>
                  <a:ext uri="{FF2B5EF4-FFF2-40B4-BE49-F238E27FC236}">
                    <a16:creationId xmlns:a16="http://schemas.microsoft.com/office/drawing/2014/main" id="{F67435F4-9631-B230-6BA4-821A00E519A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611370" name="Rectangle 42">
            <a:extLst>
              <a:ext uri="{FF2B5EF4-FFF2-40B4-BE49-F238E27FC236}">
                <a16:creationId xmlns:a16="http://schemas.microsoft.com/office/drawing/2014/main" id="{AC89ACC4-0B22-91B7-81A3-A7AF621E2E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3"/>
            <a:ext cx="109728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11371" name="Rectangle 43">
            <a:extLst>
              <a:ext uri="{FF2B5EF4-FFF2-40B4-BE49-F238E27FC236}">
                <a16:creationId xmlns:a16="http://schemas.microsoft.com/office/drawing/2014/main" id="{F06FC2D7-68BF-A26D-B6FF-966E27CAB5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307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11372" name="Rectangle 44">
            <a:extLst>
              <a:ext uri="{FF2B5EF4-FFF2-40B4-BE49-F238E27FC236}">
                <a16:creationId xmlns:a16="http://schemas.microsoft.com/office/drawing/2014/main" id="{9C4EFB36-7251-8028-0214-0406DE828EA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1373" name="Rectangle 45">
            <a:extLst>
              <a:ext uri="{FF2B5EF4-FFF2-40B4-BE49-F238E27FC236}">
                <a16:creationId xmlns:a16="http://schemas.microsoft.com/office/drawing/2014/main" id="{2864FF1F-B16C-EBF9-20A6-39A8FFF7DD3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1374" name="Rectangle 46">
            <a:extLst>
              <a:ext uri="{FF2B5EF4-FFF2-40B4-BE49-F238E27FC236}">
                <a16:creationId xmlns:a16="http://schemas.microsoft.com/office/drawing/2014/main" id="{3B891A0C-1C17-8D51-AEF1-B90DFD349B3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610D627B-AEA3-42EE-B319-45C75CD867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952788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Rectangle 2">
            <a:extLst>
              <a:ext uri="{FF2B5EF4-FFF2-40B4-BE49-F238E27FC236}">
                <a16:creationId xmlns:a16="http://schemas.microsoft.com/office/drawing/2014/main" id="{F4340710-F8C3-12A4-D948-74F7499508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73686" y="892628"/>
            <a:ext cx="4680856" cy="237308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/>
              <a:t>Acts 1:8  “You will be my witnesses to the ends of the earth”</a:t>
            </a:r>
          </a:p>
        </p:txBody>
      </p:sp>
      <p:sp>
        <p:nvSpPr>
          <p:cNvPr id="462851" name="Rectangle 3">
            <a:extLst>
              <a:ext uri="{FF2B5EF4-FFF2-40B4-BE49-F238E27FC236}">
                <a16:creationId xmlns:a16="http://schemas.microsoft.com/office/drawing/2014/main" id="{29A50804-9C10-45B7-3198-F8792A51DA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91401" y="3929743"/>
            <a:ext cx="4005942" cy="2201182"/>
          </a:xfrm>
        </p:spPr>
        <p:txBody>
          <a:bodyPr/>
          <a:lstStyle/>
          <a:p>
            <a:pPr algn="r" eaLnBrk="1" hangingPunct="1">
              <a:buFont typeface="Wingdings" panose="05000000000000000000" pitchFamily="2" charset="2"/>
              <a:buNone/>
              <a:defRPr/>
            </a:pPr>
            <a:r>
              <a:rPr lang="en-US" b="1" dirty="0">
                <a:solidFill>
                  <a:srgbClr val="FFFF00"/>
                </a:solidFill>
              </a:rPr>
              <a:t>How did they do it?  </a:t>
            </a:r>
          </a:p>
          <a:p>
            <a:pPr algn="r" eaLnBrk="1" hangingPunct="1">
              <a:buFont typeface="Wingdings" panose="05000000000000000000" pitchFamily="2" charset="2"/>
              <a:buNone/>
              <a:defRPr/>
            </a:pPr>
            <a:endParaRPr lang="en-US" sz="1200" b="1" dirty="0">
              <a:solidFill>
                <a:srgbClr val="FFFF00"/>
              </a:solidFill>
            </a:endParaRPr>
          </a:p>
          <a:p>
            <a:pPr algn="r" eaLnBrk="1" hangingPunct="1">
              <a:buFont typeface="Wingdings" panose="05000000000000000000" pitchFamily="2" charset="2"/>
              <a:buNone/>
              <a:defRPr/>
            </a:pPr>
            <a:r>
              <a:rPr lang="en-US" b="1" dirty="0">
                <a:solidFill>
                  <a:srgbClr val="FFFF00"/>
                </a:solidFill>
              </a:rPr>
              <a:t>How can we do it?</a:t>
            </a:r>
          </a:p>
        </p:txBody>
      </p:sp>
      <p:pic>
        <p:nvPicPr>
          <p:cNvPr id="17412" name="Picture 4" descr="IMG_0054_063">
            <a:extLst>
              <a:ext uri="{FF2B5EF4-FFF2-40B4-BE49-F238E27FC236}">
                <a16:creationId xmlns:a16="http://schemas.microsoft.com/office/drawing/2014/main" id="{3EDD9E13-3E20-F1A6-9866-ED8C0E07A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58" y="1635579"/>
            <a:ext cx="6117771" cy="4588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5">
            <a:extLst>
              <a:ext uri="{FF2B5EF4-FFF2-40B4-BE49-F238E27FC236}">
                <a16:creationId xmlns:a16="http://schemas.microsoft.com/office/drawing/2014/main" id="{F9F103C5-6DFF-756D-2920-78BB20C38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286" y="783771"/>
            <a:ext cx="64661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The Marketplace in Corinth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Rectangle 2">
            <a:extLst>
              <a:ext uri="{FF2B5EF4-FFF2-40B4-BE49-F238E27FC236}">
                <a16:creationId xmlns:a16="http://schemas.microsoft.com/office/drawing/2014/main" id="{D6EA7AC1-0EF6-457B-4156-097CEB0485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3257" y="277813"/>
            <a:ext cx="9720943" cy="1550987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/>
              <a:t>Why Did They Change the World/</a:t>
            </a:r>
            <a:br>
              <a:rPr lang="en-US" sz="3600" b="1" dirty="0"/>
            </a:br>
            <a:r>
              <a:rPr lang="en-US" sz="3600" b="1" dirty="0"/>
              <a:t>How Can We Change the World?</a:t>
            </a:r>
            <a:br>
              <a:rPr lang="en-US" sz="3600" b="1" dirty="0"/>
            </a:br>
            <a:r>
              <a:rPr lang="en-US" sz="3600" b="1" dirty="0"/>
              <a:t>Acts 5:39</a:t>
            </a:r>
          </a:p>
        </p:txBody>
      </p:sp>
      <p:sp>
        <p:nvSpPr>
          <p:cNvPr id="466947" name="Rectangle 3">
            <a:extLst>
              <a:ext uri="{FF2B5EF4-FFF2-40B4-BE49-F238E27FC236}">
                <a16:creationId xmlns:a16="http://schemas.microsoft.com/office/drawing/2014/main" id="{2944B44E-E042-A471-E7FF-08FDF1A8A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2514600"/>
            <a:ext cx="8229600" cy="36163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b="1" dirty="0"/>
              <a:t>I. They knew Jesus.  The personal effect of the   man Jesus of Nazareth.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800" b="1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b="1" dirty="0"/>
              <a:t>II.  Powerful truth-claims.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b="1" dirty="0"/>
          </a:p>
          <a:p>
            <a:pPr algn="r" eaLnBrk="1" hangingPunct="1">
              <a:buFont typeface="Wingdings" panose="05000000000000000000" pitchFamily="2" charset="2"/>
              <a:buNone/>
              <a:defRPr/>
            </a:pPr>
            <a:r>
              <a:rPr lang="en-US" sz="2800" b="1" dirty="0">
                <a:solidFill>
                  <a:srgbClr val="FFFF00"/>
                </a:solidFill>
              </a:rPr>
              <a:t>Those two alone were not enough </a:t>
            </a:r>
          </a:p>
          <a:p>
            <a:pPr algn="r" eaLnBrk="1" hangingPunct="1">
              <a:buFont typeface="Wingdings" panose="05000000000000000000" pitchFamily="2" charset="2"/>
              <a:buNone/>
              <a:defRPr/>
            </a:pPr>
            <a:r>
              <a:rPr lang="en-US" sz="2800" b="1" dirty="0">
                <a:solidFill>
                  <a:srgbClr val="FFFF00"/>
                </a:solidFill>
              </a:rPr>
              <a:t>to sustain a movement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Rectangle 2">
            <a:extLst>
              <a:ext uri="{FF2B5EF4-FFF2-40B4-BE49-F238E27FC236}">
                <a16:creationId xmlns:a16="http://schemas.microsoft.com/office/drawing/2014/main" id="{56A3C3BD-609D-1C81-E5A2-6B1618DA91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/>
              <a:t>Changing the World in Our Time</a:t>
            </a:r>
          </a:p>
        </p:txBody>
      </p:sp>
      <p:sp>
        <p:nvSpPr>
          <p:cNvPr id="468995" name="Rectangle 3">
            <a:extLst>
              <a:ext uri="{FF2B5EF4-FFF2-40B4-BE49-F238E27FC236}">
                <a16:creationId xmlns:a16="http://schemas.microsoft.com/office/drawing/2014/main" id="{26BBA37B-698F-10C1-E2DD-CA3058EE5C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6429" y="2046514"/>
            <a:ext cx="11201400" cy="408441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b="1" dirty="0"/>
              <a:t>III. </a:t>
            </a:r>
            <a:r>
              <a:rPr lang="en-US" sz="2800" b="1" dirty="0">
                <a:solidFill>
                  <a:srgbClr val="FFFF00"/>
                </a:solidFill>
              </a:rPr>
              <a:t>Moral/Ethical superiority of the        Christians.</a:t>
            </a:r>
            <a:r>
              <a:rPr lang="en-US" sz="2800" b="1" dirty="0"/>
              <a:t> 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1200" b="1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b="1" dirty="0"/>
              <a:t>IV.  </a:t>
            </a:r>
            <a:r>
              <a:rPr lang="en-US" sz="2800" b="1" dirty="0">
                <a:solidFill>
                  <a:srgbClr val="FFFF00"/>
                </a:solidFill>
              </a:rPr>
              <a:t>They answered the hard  questions.    Intellectual superiority.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1200" b="1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b="1" dirty="0"/>
              <a:t>V.  </a:t>
            </a:r>
            <a:r>
              <a:rPr lang="en-US" sz="2800" b="1" dirty="0">
                <a:solidFill>
                  <a:srgbClr val="FFFF00"/>
                </a:solidFill>
              </a:rPr>
              <a:t>Christianity gave dignity to all people.  Compassion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1200" b="1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b="1" dirty="0"/>
              <a:t>VI.  </a:t>
            </a:r>
            <a:r>
              <a:rPr lang="en-US" sz="2800" b="1" dirty="0">
                <a:solidFill>
                  <a:srgbClr val="FFFF00"/>
                </a:solidFill>
              </a:rPr>
              <a:t>Because God was with them (Acts 5:39)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Rectangle 2">
            <a:extLst>
              <a:ext uri="{FF2B5EF4-FFF2-40B4-BE49-F238E27FC236}">
                <a16:creationId xmlns:a16="http://schemas.microsoft.com/office/drawing/2014/main" id="{7CE5DD69-C6D7-9E18-C268-7E37825B8B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2514" y="304800"/>
            <a:ext cx="9688286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/>
              <a:t>I.  The Life of Jesus:  Knowing Jesus</a:t>
            </a:r>
          </a:p>
        </p:txBody>
      </p:sp>
      <p:sp>
        <p:nvSpPr>
          <p:cNvPr id="471043" name="Rectangle 3">
            <a:extLst>
              <a:ext uri="{FF2B5EF4-FFF2-40B4-BE49-F238E27FC236}">
                <a16:creationId xmlns:a16="http://schemas.microsoft.com/office/drawing/2014/main" id="{E46B417F-94A0-4B2C-5C16-5636463436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83771" y="1905000"/>
            <a:ext cx="10210800" cy="42259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2800" b="1" dirty="0">
              <a:solidFill>
                <a:srgbClr val="FFFF0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800" b="1" dirty="0">
                <a:solidFill>
                  <a:srgbClr val="FFFF00"/>
                </a:solidFill>
              </a:rPr>
              <a:t>Acts 4:12-13  They took note that they had been with Jesus.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b="1" dirty="0">
              <a:solidFill>
                <a:srgbClr val="FFFF0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800" b="1" dirty="0">
                <a:solidFill>
                  <a:srgbClr val="FFFF00"/>
                </a:solidFill>
              </a:rPr>
              <a:t>Why was Paul transformed?  Acts 9:1-16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b="1" dirty="0">
              <a:solidFill>
                <a:srgbClr val="FFFF0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800" b="1" dirty="0">
                <a:solidFill>
                  <a:srgbClr val="FFFF00"/>
                </a:solidFill>
              </a:rPr>
              <a:t>We need to meet Jesus on our road to Damascus  (Or on </a:t>
            </a:r>
            <a:r>
              <a:rPr lang="en-US" sz="2800" b="1" dirty="0" err="1">
                <a:solidFill>
                  <a:srgbClr val="FFFF00"/>
                </a:solidFill>
              </a:rPr>
              <a:t>Pomerado</a:t>
            </a:r>
            <a:r>
              <a:rPr lang="en-US" sz="2800" b="1" dirty="0">
                <a:solidFill>
                  <a:srgbClr val="FFFF00"/>
                </a:solidFill>
              </a:rPr>
              <a:t> Road)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Rectangle 2">
            <a:extLst>
              <a:ext uri="{FF2B5EF4-FFF2-40B4-BE49-F238E27FC236}">
                <a16:creationId xmlns:a16="http://schemas.microsoft.com/office/drawing/2014/main" id="{64662794-966B-5196-F52C-9EC31724E9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1" dirty="0"/>
              <a:t>II.  Powerful Truth Claims</a:t>
            </a:r>
          </a:p>
        </p:txBody>
      </p:sp>
      <p:sp>
        <p:nvSpPr>
          <p:cNvPr id="473091" name="Rectangle 3">
            <a:extLst>
              <a:ext uri="{FF2B5EF4-FFF2-40B4-BE49-F238E27FC236}">
                <a16:creationId xmlns:a16="http://schemas.microsoft.com/office/drawing/2014/main" id="{C0FEAA4D-6DFB-D4AD-603C-6E0DAF3B64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9343" y="1741714"/>
            <a:ext cx="5802086" cy="4389211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b="1" dirty="0">
                <a:solidFill>
                  <a:srgbClr val="FFFF00"/>
                </a:solidFill>
              </a:rPr>
              <a:t>Acts 2:22-24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b="1" dirty="0">
                <a:solidFill>
                  <a:srgbClr val="FFFF00"/>
                </a:solidFill>
              </a:rPr>
              <a:t>Jesus fulfilled OT prophecies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b="1" dirty="0">
                <a:solidFill>
                  <a:srgbClr val="FFFF00"/>
                </a:solidFill>
              </a:rPr>
              <a:t>Jesus worked signs, wonders and miracles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b="1" dirty="0">
                <a:solidFill>
                  <a:srgbClr val="FFFF00"/>
                </a:solidFill>
              </a:rPr>
              <a:t>Jesus was raised from the dead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FFFF0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b="1" dirty="0">
                <a:solidFill>
                  <a:srgbClr val="FFFF00"/>
                </a:solidFill>
              </a:rPr>
              <a:t>Acts 26:24-27   True and Reasonable</a:t>
            </a:r>
          </a:p>
        </p:txBody>
      </p:sp>
      <p:pic>
        <p:nvPicPr>
          <p:cNvPr id="25604" name="Picture 5" descr="empty_tomb-750089">
            <a:extLst>
              <a:ext uri="{FF2B5EF4-FFF2-40B4-BE49-F238E27FC236}">
                <a16:creationId xmlns:a16="http://schemas.microsoft.com/office/drawing/2014/main" id="{A192FA82-B227-5B65-68A8-0AA19013A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005549"/>
            <a:ext cx="4953000" cy="35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0" name="Rectangle 2">
            <a:extLst>
              <a:ext uri="{FF2B5EF4-FFF2-40B4-BE49-F238E27FC236}">
                <a16:creationId xmlns:a16="http://schemas.microsoft.com/office/drawing/2014/main" id="{45BB0ACD-A277-D165-EF36-97E29FD1BD2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22514" y="8755"/>
            <a:ext cx="10602686" cy="1197312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en-US" sz="3200" b="1" kern="1200" dirty="0">
                <a:solidFill>
                  <a:srgbClr val="FFFF66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According to the Old Testament, the Messiah must:</a:t>
            </a:r>
          </a:p>
        </p:txBody>
      </p:sp>
      <p:sp>
        <p:nvSpPr>
          <p:cNvPr id="599043" name="Rectangle 3">
            <a:extLst>
              <a:ext uri="{FF2B5EF4-FFF2-40B4-BE49-F238E27FC236}">
                <a16:creationId xmlns:a16="http://schemas.microsoft.com/office/drawing/2014/main" id="{62CDF0F6-962C-FA2B-AD09-26EE259ADA82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981200" y="1524000"/>
            <a:ext cx="8229600" cy="5029200"/>
          </a:xfrm>
        </p:spPr>
        <p:txBody>
          <a:bodyPr/>
          <a:lstStyle/>
          <a:p>
            <a:pPr marL="292100" indent="-292100" eaLnBrk="1" hangingPunct="1">
              <a:defRPr/>
            </a:pPr>
            <a:r>
              <a:rPr lang="en-US" sz="2400" b="1" dirty="0">
                <a:solidFill>
                  <a:srgbClr val="FFFF00"/>
                </a:solidFill>
              </a:rPr>
              <a:t>Be born in Bethlehem</a:t>
            </a:r>
          </a:p>
          <a:p>
            <a:pPr marL="292100" indent="-292100" eaLnBrk="1" hangingPunct="1">
              <a:defRPr/>
            </a:pPr>
            <a:r>
              <a:rPr lang="en-US" sz="2400" b="1" dirty="0">
                <a:solidFill>
                  <a:srgbClr val="FFFF00"/>
                </a:solidFill>
              </a:rPr>
              <a:t>Be raised in Galilee near Nazareth</a:t>
            </a:r>
          </a:p>
          <a:p>
            <a:pPr marL="292100" indent="-292100" eaLnBrk="1" hangingPunct="1">
              <a:defRPr/>
            </a:pPr>
            <a:r>
              <a:rPr lang="en-US" sz="2400" b="1" dirty="0">
                <a:solidFill>
                  <a:srgbClr val="FFFF00"/>
                </a:solidFill>
              </a:rPr>
              <a:t>Be despised and rejected by men</a:t>
            </a:r>
          </a:p>
          <a:p>
            <a:pPr marL="292100" indent="-292100" eaLnBrk="1" hangingPunct="1">
              <a:defRPr/>
            </a:pPr>
            <a:r>
              <a:rPr lang="en-US" sz="2400" b="1" dirty="0">
                <a:solidFill>
                  <a:srgbClr val="FFFF00"/>
                </a:solidFill>
              </a:rPr>
              <a:t>Be meek and silent before his accusers</a:t>
            </a:r>
          </a:p>
          <a:p>
            <a:pPr marL="292100" indent="-292100" eaLnBrk="1" hangingPunct="1">
              <a:defRPr/>
            </a:pPr>
            <a:r>
              <a:rPr lang="en-US" sz="2400" b="1" dirty="0">
                <a:solidFill>
                  <a:srgbClr val="FFFF00"/>
                </a:solidFill>
              </a:rPr>
              <a:t>Be “pierced”</a:t>
            </a:r>
          </a:p>
          <a:p>
            <a:pPr marL="292100" indent="-292100" eaLnBrk="1" hangingPunct="1">
              <a:defRPr/>
            </a:pPr>
            <a:r>
              <a:rPr lang="en-US" sz="2400" b="1" dirty="0">
                <a:solidFill>
                  <a:srgbClr val="FFFF00"/>
                </a:solidFill>
              </a:rPr>
              <a:t>Be crucified</a:t>
            </a:r>
          </a:p>
          <a:p>
            <a:pPr marL="292100" indent="-292100" eaLnBrk="1" hangingPunct="1">
              <a:defRPr/>
            </a:pPr>
            <a:r>
              <a:rPr lang="en-US" sz="2400" b="1" dirty="0">
                <a:solidFill>
                  <a:srgbClr val="FFFF00"/>
                </a:solidFill>
              </a:rPr>
              <a:t>Have his garments divided and gambled over</a:t>
            </a:r>
          </a:p>
          <a:p>
            <a:pPr marL="292100" indent="-292100" eaLnBrk="1" hangingPunct="1">
              <a:defRPr/>
            </a:pPr>
            <a:r>
              <a:rPr lang="en-US" sz="2400" b="1" dirty="0">
                <a:solidFill>
                  <a:srgbClr val="FFFF00"/>
                </a:solidFill>
              </a:rPr>
              <a:t>Be betrayed for 30 pieces of silver</a:t>
            </a:r>
          </a:p>
          <a:p>
            <a:pPr marL="292100" indent="-292100" eaLnBrk="1" hangingPunct="1">
              <a:defRPr/>
            </a:pPr>
            <a:r>
              <a:rPr lang="en-US" sz="2400" b="1" dirty="0">
                <a:solidFill>
                  <a:srgbClr val="FFFF00"/>
                </a:solidFill>
              </a:rPr>
              <a:t>Come to Jerusalem to make atonement for sin in about AD 30</a:t>
            </a:r>
          </a:p>
          <a:p>
            <a:pPr marL="292100" indent="-292100" eaLnBrk="1" hangingPunct="1">
              <a:defRPr/>
            </a:pPr>
            <a:r>
              <a:rPr lang="en-US" sz="2400" b="1" dirty="0">
                <a:solidFill>
                  <a:srgbClr val="FFFF00"/>
                </a:solidFill>
              </a:rPr>
              <a:t>And many more….</a:t>
            </a:r>
          </a:p>
          <a:p>
            <a:pPr marL="292100" indent="-292100" eaLnBrk="1" hangingPunct="1">
              <a:defRPr/>
            </a:pPr>
            <a:endParaRPr lang="en-US" sz="2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Rectangle 2">
            <a:extLst>
              <a:ext uri="{FF2B5EF4-FFF2-40B4-BE49-F238E27FC236}">
                <a16:creationId xmlns:a16="http://schemas.microsoft.com/office/drawing/2014/main" id="{61E8C3CF-A772-951C-D9D3-A373395454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1117600" indent="-1117600" eaLnBrk="1" hangingPunct="1">
              <a:defRPr/>
            </a:pPr>
            <a:r>
              <a:rPr lang="en-US" sz="2800" b="1"/>
              <a:t>III.  Ethically and Morally They Were </a:t>
            </a:r>
            <a:br>
              <a:rPr lang="en-US" sz="2800" b="1"/>
            </a:br>
            <a:r>
              <a:rPr lang="en-US" sz="2800" b="1"/>
              <a:t>Very Different.   We need to be as well!!</a:t>
            </a:r>
          </a:p>
        </p:txBody>
      </p:sp>
      <p:sp>
        <p:nvSpPr>
          <p:cNvPr id="475139" name="Rectangle 3">
            <a:extLst>
              <a:ext uri="{FF2B5EF4-FFF2-40B4-BE49-F238E27FC236}">
                <a16:creationId xmlns:a16="http://schemas.microsoft.com/office/drawing/2014/main" id="{0D725327-D5BA-6FF4-C53B-B23E4827A5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2999" y="2133600"/>
            <a:ext cx="10341429" cy="434340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800" b="1" dirty="0"/>
              <a:t>Acts 17:5-7   Turned the world upside down.</a:t>
            </a:r>
          </a:p>
          <a:p>
            <a:pPr eaLnBrk="1" hangingPunct="1">
              <a:defRPr/>
            </a:pPr>
            <a:endParaRPr lang="en-US" sz="2800" b="1" dirty="0"/>
          </a:p>
          <a:p>
            <a:pPr marL="0" indent="0" eaLnBrk="1" hangingPunct="1">
              <a:buNone/>
              <a:defRPr/>
            </a:pPr>
            <a:r>
              <a:rPr lang="en-US" sz="2800" b="1" dirty="0"/>
              <a:t>Acts 19:17-20  Confronting the world and its ways. Sorcery</a:t>
            </a:r>
          </a:p>
          <a:p>
            <a:pPr eaLnBrk="1" hangingPunct="1">
              <a:defRPr/>
            </a:pPr>
            <a:endParaRPr lang="en-US" sz="2800" b="1" dirty="0"/>
          </a:p>
          <a:p>
            <a:pPr marL="0" indent="0" eaLnBrk="1" hangingPunct="1">
              <a:buNone/>
              <a:defRPr/>
            </a:pPr>
            <a:r>
              <a:rPr lang="en-US" sz="2800" b="1" dirty="0"/>
              <a:t>Acts 19:23-41  They confronted idolatry</a:t>
            </a:r>
          </a:p>
          <a:p>
            <a:pPr eaLnBrk="1" hangingPunct="1">
              <a:defRPr/>
            </a:pPr>
            <a:endParaRPr lang="en-US" sz="2800" b="1" dirty="0"/>
          </a:p>
          <a:p>
            <a:pPr marL="0" indent="0" eaLnBrk="1" hangingPunct="1">
              <a:buNone/>
              <a:defRPr/>
            </a:pPr>
            <a:r>
              <a:rPr lang="en-US" sz="2800" b="1" dirty="0">
                <a:solidFill>
                  <a:srgbClr val="FFFF00"/>
                </a:solidFill>
              </a:rPr>
              <a:t>Us today?   Our constitution   Matthew 5-7</a:t>
            </a:r>
          </a:p>
          <a:p>
            <a:pPr marL="0" indent="0" eaLnBrk="1" hangingPunct="1">
              <a:buNone/>
              <a:defRPr/>
            </a:pPr>
            <a:r>
              <a:rPr lang="en-US" sz="2800" b="1" dirty="0">
                <a:solidFill>
                  <a:srgbClr val="FFFF00"/>
                </a:solidFill>
              </a:rPr>
              <a:t>Our Bill of Rights  1 Corinthians 9</a:t>
            </a:r>
          </a:p>
        </p:txBody>
      </p:sp>
      <p:sp>
        <p:nvSpPr>
          <p:cNvPr id="29701" name="Text Box 5">
            <a:extLst>
              <a:ext uri="{FF2B5EF4-FFF2-40B4-BE49-F238E27FC236}">
                <a16:creationId xmlns:a16="http://schemas.microsoft.com/office/drawing/2014/main" id="{816B4932-289A-41AA-F249-F976FA0070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7514" y="1874043"/>
            <a:ext cx="3962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8" name="Rectangle 4">
            <a:extLst>
              <a:ext uri="{FF2B5EF4-FFF2-40B4-BE49-F238E27FC236}">
                <a16:creationId xmlns:a16="http://schemas.microsoft.com/office/drawing/2014/main" id="{4D2BB32D-7C71-D205-5AA1-E5D67043A5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799" y="277812"/>
            <a:ext cx="9938657" cy="5741987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/>
              <a:t>“To them, every foreign country is like a Fatherland, and every Fatherland is like a foreign country.”</a:t>
            </a:r>
            <a:br>
              <a:rPr lang="en-US" sz="2800" b="1" dirty="0"/>
            </a:br>
            <a:br>
              <a:rPr lang="en-US" sz="2800" b="1" dirty="0"/>
            </a:br>
            <a:r>
              <a:rPr lang="en-US" sz="2800" b="1" dirty="0"/>
              <a:t>Their peculiarity is not their strange clothes or lack of use of technology; their strangeness is their embrace of an ethic the world considers nonsense.  </a:t>
            </a:r>
            <a:br>
              <a:rPr lang="en-US" sz="2800" b="1" dirty="0"/>
            </a:br>
            <a:br>
              <a:rPr lang="en-US" sz="2800" b="1" dirty="0"/>
            </a:br>
            <a:r>
              <a:rPr lang="en-US" sz="2800" b="1" dirty="0"/>
              <a:t>Ex.  Galen</a:t>
            </a:r>
            <a:br>
              <a:rPr lang="en-US" sz="2800" b="1" dirty="0"/>
            </a:br>
            <a:r>
              <a:rPr lang="en-US" sz="2800" b="1" dirty="0"/>
              <a:t>“Their teaching of rewards and punishment in a future life led to a lifestyle not inferior to that of genuine philosophers.  This is especially notable in their restraint in cohabitation, self-control in matters of food and drink and keep pursuit of social justice.”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Rectangle 2">
            <a:extLst>
              <a:ext uri="{FF2B5EF4-FFF2-40B4-BE49-F238E27FC236}">
                <a16:creationId xmlns:a16="http://schemas.microsoft.com/office/drawing/2014/main" id="{3E15FDD9-9C25-4217-E5C8-A0BC2EECE7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b="1"/>
              <a:t>IV.  Engage the World Intellectually With the Christian World View</a:t>
            </a:r>
          </a:p>
        </p:txBody>
      </p:sp>
      <p:sp>
        <p:nvSpPr>
          <p:cNvPr id="477187" name="Rectangle 3">
            <a:extLst>
              <a:ext uri="{FF2B5EF4-FFF2-40B4-BE49-F238E27FC236}">
                <a16:creationId xmlns:a16="http://schemas.microsoft.com/office/drawing/2014/main" id="{E5A76BAC-832B-2A28-89DA-59EBA1E003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94657" y="1905000"/>
            <a:ext cx="4463143" cy="422592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800" b="1" dirty="0">
                <a:solidFill>
                  <a:srgbClr val="FFFF00"/>
                </a:solidFill>
              </a:rPr>
              <a:t>Acts 17:16-34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b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b="1" dirty="0">
                <a:solidFill>
                  <a:srgbClr val="FFFF00"/>
                </a:solidFill>
              </a:rPr>
              <a:t>Paul in Athens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2800" b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800" b="1" dirty="0">
                <a:solidFill>
                  <a:srgbClr val="FFFF00"/>
                </a:solidFill>
              </a:rPr>
              <a:t>We need to confront the enemy in the Areopagus and in the Lecture Hall of Tyrannus</a:t>
            </a:r>
          </a:p>
        </p:txBody>
      </p:sp>
      <p:pic>
        <p:nvPicPr>
          <p:cNvPr id="33796" name="Picture 4" descr="Areopagus_from_the_Acropolis">
            <a:extLst>
              <a:ext uri="{FF2B5EF4-FFF2-40B4-BE49-F238E27FC236}">
                <a16:creationId xmlns:a16="http://schemas.microsoft.com/office/drawing/2014/main" id="{E75315A7-205E-98D0-EC74-15F96BFCE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611368"/>
            <a:ext cx="5685865" cy="4064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 Box 6">
            <a:extLst>
              <a:ext uri="{FF2B5EF4-FFF2-40B4-BE49-F238E27FC236}">
                <a16:creationId xmlns:a16="http://schemas.microsoft.com/office/drawing/2014/main" id="{F9A1F8F7-2BA7-4495-07D9-40763D589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2570" y="1785258"/>
            <a:ext cx="547551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The Areopagus in Athens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4" name="Rectangle 4">
            <a:extLst>
              <a:ext uri="{FF2B5EF4-FFF2-40B4-BE49-F238E27FC236}">
                <a16:creationId xmlns:a16="http://schemas.microsoft.com/office/drawing/2014/main" id="{B806BDB3-9110-F83B-0392-2752EC894B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/>
              <a:t>The Lecture Hall of Tyrannus</a:t>
            </a:r>
          </a:p>
        </p:txBody>
      </p:sp>
      <p:pic>
        <p:nvPicPr>
          <p:cNvPr id="35843" name="Picture 6" descr="EphesusLibrary">
            <a:extLst>
              <a:ext uri="{FF2B5EF4-FFF2-40B4-BE49-F238E27FC236}">
                <a16:creationId xmlns:a16="http://schemas.microsoft.com/office/drawing/2014/main" id="{489F8E9F-4EA6-621F-AB3E-4AD267ABB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524000"/>
            <a:ext cx="6934200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12259-7131-E5B5-32D6-86027B535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7813"/>
            <a:ext cx="8229600" cy="1246187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 dirty="0"/>
              <a:t>The Lecture Hall of UC Merced</a:t>
            </a:r>
          </a:p>
        </p:txBody>
      </p:sp>
      <p:pic>
        <p:nvPicPr>
          <p:cNvPr id="37891" name="Picture 6" descr="UC Merced Leaps Up in Nature Index's Young University Rankings | Newsroom">
            <a:extLst>
              <a:ext uri="{FF2B5EF4-FFF2-40B4-BE49-F238E27FC236}">
                <a16:creationId xmlns:a16="http://schemas.microsoft.com/office/drawing/2014/main" id="{07EF2579-89B4-F7B0-A706-C823D0879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013" y="1676400"/>
            <a:ext cx="828675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>
            <a:extLst>
              <a:ext uri="{FF2B5EF4-FFF2-40B4-BE49-F238E27FC236}">
                <a16:creationId xmlns:a16="http://schemas.microsoft.com/office/drawing/2014/main" id="{75914FAA-126A-8A52-502F-5E7D971058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/>
              <a:t>Acts 17:16-34  Paul confronts Greek World Views</a:t>
            </a:r>
          </a:p>
        </p:txBody>
      </p:sp>
      <p:sp>
        <p:nvSpPr>
          <p:cNvPr id="529411" name="Rectangle 3">
            <a:extLst>
              <a:ext uri="{FF2B5EF4-FFF2-40B4-BE49-F238E27FC236}">
                <a16:creationId xmlns:a16="http://schemas.microsoft.com/office/drawing/2014/main" id="{B5A6CBBB-454F-0849-1B5D-B63FCCDB5D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b="1">
                <a:solidFill>
                  <a:srgbClr val="FFFF00"/>
                </a:solidFill>
              </a:rPr>
              <a:t>God is Creator.  He exists outside creation.</a:t>
            </a:r>
          </a:p>
          <a:p>
            <a:pPr lvl="1" eaLnBrk="1" hangingPunct="1">
              <a:defRPr/>
            </a:pPr>
            <a:r>
              <a:rPr lang="en-US" sz="2000" b="1">
                <a:solidFill>
                  <a:srgbClr val="FFFF00"/>
                </a:solidFill>
              </a:rPr>
              <a:t>Disproves pantheism/Stoicism.</a:t>
            </a:r>
          </a:p>
          <a:p>
            <a:pPr eaLnBrk="1" hangingPunct="1">
              <a:defRPr/>
            </a:pPr>
            <a:endParaRPr lang="en-US" sz="2400" b="1">
              <a:solidFill>
                <a:srgbClr val="FFFF00"/>
              </a:solidFill>
            </a:endParaRPr>
          </a:p>
          <a:p>
            <a:pPr eaLnBrk="1" hangingPunct="1">
              <a:defRPr/>
            </a:pPr>
            <a:r>
              <a:rPr lang="en-US" sz="2400" b="1">
                <a:solidFill>
                  <a:srgbClr val="FFFF00"/>
                </a:solidFill>
              </a:rPr>
              <a:t>God is close to us.</a:t>
            </a:r>
          </a:p>
          <a:p>
            <a:pPr lvl="1" eaLnBrk="1" hangingPunct="1">
              <a:defRPr/>
            </a:pPr>
            <a:r>
              <a:rPr lang="en-US" sz="2000" b="1">
                <a:solidFill>
                  <a:srgbClr val="FFFF00"/>
                </a:solidFill>
              </a:rPr>
              <a:t>Disproves deism/Epicureanism.</a:t>
            </a:r>
          </a:p>
          <a:p>
            <a:pPr eaLnBrk="1" hangingPunct="1">
              <a:defRPr/>
            </a:pPr>
            <a:endParaRPr lang="en-US" sz="2400" b="1">
              <a:solidFill>
                <a:srgbClr val="FFFF00"/>
              </a:solidFill>
            </a:endParaRPr>
          </a:p>
          <a:p>
            <a:pPr eaLnBrk="1" hangingPunct="1">
              <a:defRPr/>
            </a:pPr>
            <a:r>
              <a:rPr lang="en-US" sz="2400" b="1">
                <a:solidFill>
                  <a:srgbClr val="FFFF00"/>
                </a:solidFill>
              </a:rPr>
              <a:t>God is personal and has given us an individual purpose.</a:t>
            </a:r>
          </a:p>
          <a:p>
            <a:pPr eaLnBrk="1" hangingPunct="1">
              <a:defRPr/>
            </a:pPr>
            <a:endParaRPr lang="en-US" sz="2400" b="1">
              <a:solidFill>
                <a:srgbClr val="FFFF00"/>
              </a:solidFill>
            </a:endParaRPr>
          </a:p>
          <a:p>
            <a:pPr eaLnBrk="1" hangingPunct="1">
              <a:defRPr/>
            </a:pPr>
            <a:r>
              <a:rPr lang="en-US" sz="2400" b="1">
                <a:solidFill>
                  <a:srgbClr val="FFFF00"/>
                </a:solidFill>
              </a:rPr>
              <a:t>God will bring all of us to judgment.  Evil will be defeated</a:t>
            </a:r>
          </a:p>
          <a:p>
            <a:pPr lvl="1" eaLnBrk="1" hangingPunct="1">
              <a:defRPr/>
            </a:pPr>
            <a:r>
              <a:rPr lang="en-US" sz="2000" b="1">
                <a:solidFill>
                  <a:srgbClr val="FFFF00"/>
                </a:solidFill>
              </a:rPr>
              <a:t>Disproves dualism/Gnosticism.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4" name="Rectangle 2">
            <a:extLst>
              <a:ext uri="{FF2B5EF4-FFF2-40B4-BE49-F238E27FC236}">
                <a16:creationId xmlns:a16="http://schemas.microsoft.com/office/drawing/2014/main" id="{946E3A8C-0111-BCF2-1578-5856D858D6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10885714" cy="1524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/>
              <a:t>V.  The Church Met Needs/We Need to Meet Needs</a:t>
            </a:r>
          </a:p>
        </p:txBody>
      </p:sp>
      <p:sp>
        <p:nvSpPr>
          <p:cNvPr id="586755" name="Rectangle 3">
            <a:extLst>
              <a:ext uri="{FF2B5EF4-FFF2-40B4-BE49-F238E27FC236}">
                <a16:creationId xmlns:a16="http://schemas.microsoft.com/office/drawing/2014/main" id="{11EC49B2-D872-8A2F-DC37-D94FB1D95A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981200"/>
            <a:ext cx="8229600" cy="4149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>
                <a:solidFill>
                  <a:srgbClr val="FFFF00"/>
                </a:solidFill>
              </a:rPr>
              <a:t>Acts 2:44-45   All the believers were together and had everything in common.  Selling…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>
                <a:solidFill>
                  <a:srgbClr val="FFFF00"/>
                </a:solidFill>
              </a:rPr>
              <a:t>Acts 3:6-10   Silver and gold we do not have, but what we have we will give.   </a:t>
            </a:r>
            <a:r>
              <a:rPr lang="en-US" sz="2400" b="1" dirty="0">
                <a:solidFill>
                  <a:srgbClr val="FFFF00"/>
                </a:solidFill>
              </a:rPr>
              <a:t>In the name of Jesus, get up and walk.   What a testimony.   We do not have much but what we have we will freely give.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>
                <a:solidFill>
                  <a:srgbClr val="FFFF00"/>
                </a:solidFill>
              </a:rPr>
              <a:t>Acts 4:32-35   All needs were met.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b="1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b="1" dirty="0">
                <a:solidFill>
                  <a:srgbClr val="FFFF00"/>
                </a:solidFill>
              </a:rPr>
              <a:t>Acts 5:12-16     Meeting needs, healing.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850" name="Rectangle 2">
            <a:extLst>
              <a:ext uri="{FF2B5EF4-FFF2-40B4-BE49-F238E27FC236}">
                <a16:creationId xmlns:a16="http://schemas.microsoft.com/office/drawing/2014/main" id="{2791C362-E0B4-AD3F-8204-7488302767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/>
              <a:t>Christians Meet the Needs of those Society ignores.</a:t>
            </a:r>
          </a:p>
        </p:txBody>
      </p:sp>
      <p:sp>
        <p:nvSpPr>
          <p:cNvPr id="590851" name="Rectangle 3">
            <a:extLst>
              <a:ext uri="{FF2B5EF4-FFF2-40B4-BE49-F238E27FC236}">
                <a16:creationId xmlns:a16="http://schemas.microsoft.com/office/drawing/2014/main" id="{892A7709-2490-85F3-1A44-D3FCF58794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684338"/>
            <a:ext cx="8534400" cy="47926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sz="28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dirty="0"/>
              <a:t>Christianity’s answer to suffering: </a:t>
            </a:r>
            <a:r>
              <a:rPr lang="en-US" sz="2800" b="1" dirty="0">
                <a:solidFill>
                  <a:srgbClr val="FFFF00"/>
                </a:solidFill>
              </a:rPr>
              <a:t>Compassion.   Jeremiah 22:15-16, James 1:27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b="1" dirty="0"/>
              <a:t>Matt 9:35-38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>
            <a:extLst>
              <a:ext uri="{FF2B5EF4-FFF2-40B4-BE49-F238E27FC236}">
                <a16:creationId xmlns:a16="http://schemas.microsoft.com/office/drawing/2014/main" id="{FF396DA2-CBA8-E625-E6BA-9D6E6E32B1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838200"/>
            <a:ext cx="8226425" cy="525780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US" altLang="ja-JP" sz="2800">
                <a:ea typeface="MS PGothic" pitchFamily="34" charset="-128"/>
              </a:rPr>
              <a:t>Julian “the apostate.”   (332-363)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ja-JP" sz="2800">
              <a:ea typeface="MS PGothic" pitchFamily="34" charset="-128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ja-JP" sz="2800">
                <a:ea typeface="MS PGothic" pitchFamily="34" charset="-128"/>
              </a:rPr>
              <a:t>“</a:t>
            </a:r>
            <a:r>
              <a:rPr lang="en-US" altLang="ja-JP" sz="2400" b="1">
                <a:solidFill>
                  <a:srgbClr val="FFFF00"/>
                </a:solidFill>
                <a:ea typeface="MS PGothic" pitchFamily="34" charset="-128"/>
              </a:rPr>
              <a:t>Atheism (i.e. Christian faith) has been specially advanced through the loving service rendered to strangers, and through their care for the burial of the dead. It is a scandal that there is not a single Jew who is a beggar, and that the godless Galileans care not only for their own poor but for ours as well; while those who belong to us look in vain for the help that we should render them.”</a:t>
            </a:r>
            <a:endParaRPr lang="en-US" sz="2400" b="1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>
            <a:extLst>
              <a:ext uri="{FF2B5EF4-FFF2-40B4-BE49-F238E27FC236}">
                <a16:creationId xmlns:a16="http://schemas.microsoft.com/office/drawing/2014/main" id="{4BD720C5-E810-B00F-FBA8-7417B2A7CA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b="1"/>
              <a:t>VI.  If God is With Us….</a:t>
            </a:r>
          </a:p>
        </p:txBody>
      </p:sp>
      <p:sp>
        <p:nvSpPr>
          <p:cNvPr id="592899" name="Rectangle 3">
            <a:extLst>
              <a:ext uri="{FF2B5EF4-FFF2-40B4-BE49-F238E27FC236}">
                <a16:creationId xmlns:a16="http://schemas.microsoft.com/office/drawing/2014/main" id="{D7858267-0948-862F-0985-9EF875E198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828800"/>
            <a:ext cx="8229600" cy="430212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/>
              <a:t>Acts 5:38-39</a:t>
            </a:r>
          </a:p>
          <a:p>
            <a:pPr eaLnBrk="1" hangingPunct="1">
              <a:defRPr/>
            </a:pPr>
            <a:endParaRPr lang="en-US" sz="2800" b="1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b="1"/>
              <a:t>With God’s help, they did it.  They conquered the world.  With God’s help, so can we.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788</Words>
  <Application>Microsoft Office PowerPoint</Application>
  <PresentationFormat>Widescreen</PresentationFormat>
  <Paragraphs>112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MS PGothic</vt:lpstr>
      <vt:lpstr>Aptos</vt:lpstr>
      <vt:lpstr>Arial</vt:lpstr>
      <vt:lpstr>Verdana</vt:lpstr>
      <vt:lpstr>Wingdings</vt:lpstr>
      <vt:lpstr>Beam</vt:lpstr>
      <vt:lpstr>Acts 1:8  “You will be my witnesses to the ends of the earth”</vt:lpstr>
      <vt:lpstr>Why Did They Change the World/ How Can We Change the World? Acts 5:39</vt:lpstr>
      <vt:lpstr>Changing the World in Our Time</vt:lpstr>
      <vt:lpstr>I.  The Life of Jesus:  Knowing Jesus</vt:lpstr>
      <vt:lpstr>II.  Powerful Truth Claims</vt:lpstr>
      <vt:lpstr>According to the Old Testament, the Messiah must:</vt:lpstr>
      <vt:lpstr>III.  Ethically and Morally They Were  Very Different.   We need to be as well!!</vt:lpstr>
      <vt:lpstr>“To them, every foreign country is like a Fatherland, and every Fatherland is like a foreign country.”  Their peculiarity is not their strange clothes or lack of use of technology; their strangeness is their embrace of an ethic the world considers nonsense.    Ex.  Galen “Their teaching of rewards and punishment in a future life led to a lifestyle not inferior to that of genuine philosophers.  This is especially notable in their restraint in cohabitation, self-control in matters of food and drink and keep pursuit of social justice.”</vt:lpstr>
      <vt:lpstr>IV.  Engage the World Intellectually With the Christian World View</vt:lpstr>
      <vt:lpstr>The Lecture Hall of Tyrannus</vt:lpstr>
      <vt:lpstr>The Lecture Hall of UC Merced</vt:lpstr>
      <vt:lpstr>Acts 17:16-34  Paul confronts Greek World Views</vt:lpstr>
      <vt:lpstr>V.  The Church Met Needs/We Need to Meet Needs</vt:lpstr>
      <vt:lpstr>Christians Meet the Needs of those Society ignores.</vt:lpstr>
      <vt:lpstr>PowerPoint Presentation</vt:lpstr>
      <vt:lpstr>VI.  If God is With Us….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Oakes</dc:creator>
  <cp:lastModifiedBy>John Oakes</cp:lastModifiedBy>
  <cp:revision>1</cp:revision>
  <dcterms:created xsi:type="dcterms:W3CDTF">2026-03-03T18:08:35Z</dcterms:created>
  <dcterms:modified xsi:type="dcterms:W3CDTF">2026-03-03T18:24:53Z</dcterms:modified>
</cp:coreProperties>
</file>