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413" r:id="rId2"/>
    <p:sldId id="414" r:id="rId3"/>
    <p:sldId id="415" r:id="rId4"/>
    <p:sldId id="532" r:id="rId5"/>
    <p:sldId id="1361" r:id="rId6"/>
    <p:sldId id="416" r:id="rId7"/>
    <p:sldId id="348" r:id="rId8"/>
    <p:sldId id="533" r:id="rId9"/>
    <p:sldId id="445" r:id="rId10"/>
    <p:sldId id="448" r:id="rId11"/>
    <p:sldId id="446" r:id="rId12"/>
    <p:sldId id="13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3F714E"/>
    <a:srgbClr val="FF0066"/>
    <a:srgbClr val="CC000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1C3625-2180-4EB6-8FFC-440C394786C2}" v="21" dt="2026-10-25T15:48:49.4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8182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416" y="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47381711-A8C6-487F-B478-F1510AC8C65D}"/>
    <pc:docChg chg="custSel addSld delSld modSld sldOrd delMainMaster">
      <pc:chgData name="John Oakes" userId="1a36f0057432ea1f" providerId="LiveId" clId="{47381711-A8C6-487F-B478-F1510AC8C65D}" dt="2026-10-25T22:12:54.959" v="1492" actId="47"/>
      <pc:docMkLst>
        <pc:docMk/>
      </pc:docMkLst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336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337"/>
        </pc:sldMkLst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817717768" sldId="447"/>
        </pc:sldMkLst>
      </pc:sldChg>
      <pc:sldChg chg="modSp del mod">
        <pc:chgData name="John Oakes" userId="1a36f0057432ea1f" providerId="LiveId" clId="{47381711-A8C6-487F-B478-F1510AC8C65D}" dt="2026-10-25T15:46:02.612" v="541" actId="2696"/>
        <pc:sldMkLst>
          <pc:docMk/>
          <pc:sldMk cId="1601086838" sldId="447"/>
        </pc:sldMkLst>
        <pc:spChg chg="mod">
          <ac:chgData name="John Oakes" userId="1a36f0057432ea1f" providerId="LiveId" clId="{47381711-A8C6-487F-B478-F1510AC8C65D}" dt="2026-10-25T15:45:11.928" v="540" actId="20577"/>
          <ac:spMkLst>
            <pc:docMk/>
            <pc:sldMk cId="1601086838" sldId="447"/>
            <ac:spMk id="2" creationId="{28334E9A-F3E7-4732-B21E-11CE327B7A12}"/>
          </ac:spMkLst>
        </pc:spChg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1060223249" sldId="449"/>
        </pc:sldMkLst>
      </pc:sldChg>
      <pc:sldChg chg="del">
        <pc:chgData name="John Oakes" userId="1a36f0057432ea1f" providerId="LiveId" clId="{47381711-A8C6-487F-B478-F1510AC8C65D}" dt="2026-10-25T15:46:02.612" v="541" actId="2696"/>
        <pc:sldMkLst>
          <pc:docMk/>
          <pc:sldMk cId="1413783861" sldId="449"/>
        </pc:sldMkLst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1319800630" sldId="450"/>
        </pc:sldMkLst>
      </pc:sldChg>
      <pc:sldChg chg="del">
        <pc:chgData name="John Oakes" userId="1a36f0057432ea1f" providerId="LiveId" clId="{47381711-A8C6-487F-B478-F1510AC8C65D}" dt="2026-10-25T15:46:02.612" v="541" actId="2696"/>
        <pc:sldMkLst>
          <pc:docMk/>
          <pc:sldMk cId="3367940555" sldId="450"/>
        </pc:sldMkLst>
      </pc:sldChg>
      <pc:sldChg chg="del">
        <pc:chgData name="John Oakes" userId="1a36f0057432ea1f" providerId="LiveId" clId="{47381711-A8C6-487F-B478-F1510AC8C65D}" dt="2026-10-25T15:46:02.612" v="541" actId="2696"/>
        <pc:sldMkLst>
          <pc:docMk/>
          <pc:sldMk cId="87065491" sldId="451"/>
        </pc:sldMkLst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3066218768" sldId="451"/>
        </pc:sldMkLst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526094343" sldId="452"/>
        </pc:sldMkLst>
      </pc:sldChg>
      <pc:sldChg chg="del">
        <pc:chgData name="John Oakes" userId="1a36f0057432ea1f" providerId="LiveId" clId="{47381711-A8C6-487F-B478-F1510AC8C65D}" dt="2026-10-25T15:46:02.612" v="541" actId="2696"/>
        <pc:sldMkLst>
          <pc:docMk/>
          <pc:sldMk cId="3233352997" sldId="452"/>
        </pc:sldMkLst>
      </pc:sldChg>
      <pc:sldChg chg="del">
        <pc:chgData name="John Oakes" userId="1a36f0057432ea1f" providerId="LiveId" clId="{47381711-A8C6-487F-B478-F1510AC8C65D}" dt="2026-10-25T15:46:02.612" v="541" actId="2696"/>
        <pc:sldMkLst>
          <pc:docMk/>
          <pc:sldMk cId="1327854842" sldId="453"/>
        </pc:sldMkLst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2441330327" sldId="453"/>
        </pc:sldMkLst>
      </pc:sldChg>
      <pc:sldChg chg="add">
        <pc:chgData name="John Oakes" userId="1a36f0057432ea1f" providerId="LiveId" clId="{47381711-A8C6-487F-B478-F1510AC8C65D}" dt="2026-10-24T21:52:21.296" v="0"/>
        <pc:sldMkLst>
          <pc:docMk/>
          <pc:sldMk cId="1079750972" sldId="454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484475512" sldId="455"/>
        </pc:sldMkLst>
      </pc:sldChg>
      <pc:sldChg chg="add">
        <pc:chgData name="John Oakes" userId="1a36f0057432ea1f" providerId="LiveId" clId="{47381711-A8C6-487F-B478-F1510AC8C65D}" dt="2026-10-24T21:52:21.296" v="0"/>
        <pc:sldMkLst>
          <pc:docMk/>
          <pc:sldMk cId="2460103498" sldId="455"/>
        </pc:sldMkLst>
      </pc:sldChg>
      <pc:sldChg chg="add">
        <pc:chgData name="John Oakes" userId="1a36f0057432ea1f" providerId="LiveId" clId="{47381711-A8C6-487F-B478-F1510AC8C65D}" dt="2026-10-24T22:08:08.743" v="2"/>
        <pc:sldMkLst>
          <pc:docMk/>
          <pc:sldMk cId="0" sldId="543"/>
        </pc:sldMkLst>
      </pc:sldChg>
      <pc:sldChg chg="add">
        <pc:chgData name="John Oakes" userId="1a36f0057432ea1f" providerId="LiveId" clId="{47381711-A8C6-487F-B478-F1510AC8C65D}" dt="2026-10-24T21:53:25.539" v="1"/>
        <pc:sldMkLst>
          <pc:docMk/>
          <pc:sldMk cId="0" sldId="609"/>
        </pc:sldMkLst>
      </pc:sldChg>
      <pc:sldChg chg="add">
        <pc:chgData name="John Oakes" userId="1a36f0057432ea1f" providerId="LiveId" clId="{47381711-A8C6-487F-B478-F1510AC8C65D}" dt="2026-10-24T21:52:21.296" v="0"/>
        <pc:sldMkLst>
          <pc:docMk/>
          <pc:sldMk cId="3282475642" sldId="615"/>
        </pc:sldMkLst>
      </pc:sldChg>
      <pc:sldChg chg="add">
        <pc:chgData name="John Oakes" userId="1a36f0057432ea1f" providerId="LiveId" clId="{47381711-A8C6-487F-B478-F1510AC8C65D}" dt="2026-10-24T21:52:21.296" v="0"/>
        <pc:sldMkLst>
          <pc:docMk/>
          <pc:sldMk cId="58535702" sldId="675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676"/>
        </pc:sldMkLst>
      </pc:sldChg>
      <pc:sldChg chg="modSp add del mod">
        <pc:chgData name="John Oakes" userId="1a36f0057432ea1f" providerId="LiveId" clId="{47381711-A8C6-487F-B478-F1510AC8C65D}" dt="2026-10-25T22:12:30.214" v="1491" actId="47"/>
        <pc:sldMkLst>
          <pc:docMk/>
          <pc:sldMk cId="0" sldId="677"/>
        </pc:sldMkLst>
        <pc:spChg chg="mod">
          <ac:chgData name="John Oakes" userId="1a36f0057432ea1f" providerId="LiveId" clId="{47381711-A8C6-487F-B478-F1510AC8C65D}" dt="2026-10-25T17:55:23.320" v="993" actId="20577"/>
          <ac:spMkLst>
            <pc:docMk/>
            <pc:sldMk cId="0" sldId="677"/>
            <ac:spMk id="3" creationId="{77738D18-7E76-7391-8D38-B7A625CABDAB}"/>
          </ac:spMkLst>
        </pc:spChg>
      </pc:sldChg>
      <pc:sldChg chg="modSp add del mod">
        <pc:chgData name="John Oakes" userId="1a36f0057432ea1f" providerId="LiveId" clId="{47381711-A8C6-487F-B478-F1510AC8C65D}" dt="2026-10-25T22:12:30.214" v="1491" actId="47"/>
        <pc:sldMkLst>
          <pc:docMk/>
          <pc:sldMk cId="0" sldId="678"/>
        </pc:sldMkLst>
        <pc:spChg chg="mod">
          <ac:chgData name="John Oakes" userId="1a36f0057432ea1f" providerId="LiveId" clId="{47381711-A8C6-487F-B478-F1510AC8C65D}" dt="2026-10-25T17:59:06.748" v="1490" actId="14100"/>
          <ac:spMkLst>
            <pc:docMk/>
            <pc:sldMk cId="0" sldId="678"/>
            <ac:spMk id="3" creationId="{01D2AB3C-2CCA-6306-F06B-630363991136}"/>
          </ac:spMkLst>
        </pc:spChg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679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680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682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683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684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685"/>
        </pc:sldMkLst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1444248880" sldId="706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734"/>
        </pc:sldMkLst>
      </pc:sldChg>
      <pc:sldChg chg="modSp add del mod">
        <pc:chgData name="John Oakes" userId="1a36f0057432ea1f" providerId="LiveId" clId="{47381711-A8C6-487F-B478-F1510AC8C65D}" dt="2026-10-25T22:12:30.214" v="1491" actId="47"/>
        <pc:sldMkLst>
          <pc:docMk/>
          <pc:sldMk cId="0" sldId="736"/>
        </pc:sldMkLst>
        <pc:spChg chg="mod">
          <ac:chgData name="John Oakes" userId="1a36f0057432ea1f" providerId="LiveId" clId="{47381711-A8C6-487F-B478-F1510AC8C65D}" dt="2026-10-25T17:56:35.571" v="1169" actId="14100"/>
          <ac:spMkLst>
            <pc:docMk/>
            <pc:sldMk cId="0" sldId="736"/>
            <ac:spMk id="3" creationId="{01F2EF86-C8E1-5D0E-10C5-CF1DC20E27F3}"/>
          </ac:spMkLst>
        </pc:spChg>
      </pc:sldChg>
      <pc:sldChg chg="modSp add del mod">
        <pc:chgData name="John Oakes" userId="1a36f0057432ea1f" providerId="LiveId" clId="{47381711-A8C6-487F-B478-F1510AC8C65D}" dt="2026-10-25T22:12:30.214" v="1491" actId="47"/>
        <pc:sldMkLst>
          <pc:docMk/>
          <pc:sldMk cId="0" sldId="737"/>
        </pc:sldMkLst>
        <pc:spChg chg="mod">
          <ac:chgData name="John Oakes" userId="1a36f0057432ea1f" providerId="LiveId" clId="{47381711-A8C6-487F-B478-F1510AC8C65D}" dt="2026-10-25T17:57:35.466" v="1334" actId="14100"/>
          <ac:spMkLst>
            <pc:docMk/>
            <pc:sldMk cId="0" sldId="737"/>
            <ac:spMk id="3" creationId="{6BE8A09D-0F79-711E-1D21-BD49141A5715}"/>
          </ac:spMkLst>
        </pc:spChg>
      </pc:sldChg>
      <pc:sldChg chg="modSp add del mod">
        <pc:chgData name="John Oakes" userId="1a36f0057432ea1f" providerId="LiveId" clId="{47381711-A8C6-487F-B478-F1510AC8C65D}" dt="2026-10-25T22:12:30.214" v="1491" actId="47"/>
        <pc:sldMkLst>
          <pc:docMk/>
          <pc:sldMk cId="0" sldId="738"/>
        </pc:sldMkLst>
        <pc:spChg chg="mod">
          <ac:chgData name="John Oakes" userId="1a36f0057432ea1f" providerId="LiveId" clId="{47381711-A8C6-487F-B478-F1510AC8C65D}" dt="2026-10-25T17:57:06.922" v="1263" actId="6549"/>
          <ac:spMkLst>
            <pc:docMk/>
            <pc:sldMk cId="0" sldId="738"/>
            <ac:spMk id="3" creationId="{253CD111-0A6A-25D6-5CD5-0F5294BF7626}"/>
          </ac:spMkLst>
        </pc:spChg>
      </pc:sldChg>
      <pc:sldChg chg="modSp add del mod">
        <pc:chgData name="John Oakes" userId="1a36f0057432ea1f" providerId="LiveId" clId="{47381711-A8C6-487F-B478-F1510AC8C65D}" dt="2026-10-25T22:12:30.214" v="1491" actId="47"/>
        <pc:sldMkLst>
          <pc:docMk/>
          <pc:sldMk cId="0" sldId="739"/>
        </pc:sldMkLst>
        <pc:spChg chg="mod">
          <ac:chgData name="John Oakes" userId="1a36f0057432ea1f" providerId="LiveId" clId="{47381711-A8C6-487F-B478-F1510AC8C65D}" dt="2026-10-25T17:58:35.155" v="1469" actId="20577"/>
          <ac:spMkLst>
            <pc:docMk/>
            <pc:sldMk cId="0" sldId="739"/>
            <ac:spMk id="3" creationId="{F2458C46-B533-2342-BE44-04504626C138}"/>
          </ac:spMkLst>
        </pc:spChg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740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741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743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744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745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746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0" sldId="747"/>
        </pc:sldMkLst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1930743403" sldId="750"/>
        </pc:sldMkLst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1963954534" sldId="751"/>
        </pc:sldMkLst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2670783316" sldId="752"/>
        </pc:sldMkLst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1439011211" sldId="756"/>
        </pc:sldMkLst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1291733032" sldId="757"/>
        </pc:sldMkLst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3371102395" sldId="758"/>
        </pc:sldMkLst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797171714" sldId="759"/>
        </pc:sldMkLst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894214403" sldId="760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3315063160" sldId="790"/>
        </pc:sldMkLst>
      </pc:sldChg>
      <pc:sldChg chg="add del">
        <pc:chgData name="John Oakes" userId="1a36f0057432ea1f" providerId="LiveId" clId="{47381711-A8C6-487F-B478-F1510AC8C65D}" dt="2026-10-25T22:12:30.214" v="1491" actId="47"/>
        <pc:sldMkLst>
          <pc:docMk/>
          <pc:sldMk cId="3061573226" sldId="945"/>
        </pc:sldMkLst>
      </pc:sldChg>
      <pc:sldChg chg="add">
        <pc:chgData name="John Oakes" userId="1a36f0057432ea1f" providerId="LiveId" clId="{47381711-A8C6-487F-B478-F1510AC8C65D}" dt="2026-10-24T21:52:21.296" v="0"/>
        <pc:sldMkLst>
          <pc:docMk/>
          <pc:sldMk cId="3821830315" sldId="945"/>
        </pc:sldMkLst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43788876" sldId="947"/>
        </pc:sldMkLst>
      </pc:sldChg>
      <pc:sldChg chg="add del">
        <pc:chgData name="John Oakes" userId="1a36f0057432ea1f" providerId="LiveId" clId="{47381711-A8C6-487F-B478-F1510AC8C65D}" dt="2026-10-25T22:12:54.959" v="1492" actId="47"/>
        <pc:sldMkLst>
          <pc:docMk/>
          <pc:sldMk cId="268123906" sldId="966"/>
        </pc:sldMkLst>
      </pc:sldChg>
      <pc:sldChg chg="add">
        <pc:chgData name="John Oakes" userId="1a36f0057432ea1f" providerId="LiveId" clId="{47381711-A8C6-487F-B478-F1510AC8C65D}" dt="2026-10-24T21:52:21.296" v="0"/>
        <pc:sldMkLst>
          <pc:docMk/>
          <pc:sldMk cId="4054011394" sldId="1060"/>
        </pc:sldMkLst>
      </pc:sldChg>
      <pc:sldChg chg="addSp delSp modSp add del mod">
        <pc:chgData name="John Oakes" userId="1a36f0057432ea1f" providerId="LiveId" clId="{47381711-A8C6-487F-B478-F1510AC8C65D}" dt="2026-10-25T22:12:54.959" v="1492" actId="47"/>
        <pc:sldMkLst>
          <pc:docMk/>
          <pc:sldMk cId="0" sldId="1355"/>
        </pc:sldMkLst>
        <pc:spChg chg="mod">
          <ac:chgData name="John Oakes" userId="1a36f0057432ea1f" providerId="LiveId" clId="{47381711-A8C6-487F-B478-F1510AC8C65D}" dt="2026-10-25T01:29:00.214" v="199" actId="20577"/>
          <ac:spMkLst>
            <pc:docMk/>
            <pc:sldMk cId="0" sldId="1355"/>
            <ac:spMk id="3" creationId="{0D2CEC56-E14D-6481-34C5-8B1EAF4371A6}"/>
          </ac:spMkLst>
        </pc:spChg>
        <pc:picChg chg="add del mod">
          <ac:chgData name="John Oakes" userId="1a36f0057432ea1f" providerId="LiveId" clId="{47381711-A8C6-487F-B478-F1510AC8C65D}" dt="2026-10-25T00:53:55.757" v="92" actId="21"/>
          <ac:picMkLst>
            <pc:docMk/>
            <pc:sldMk cId="0" sldId="1355"/>
            <ac:picMk id="5" creationId="{CFFA1921-08E7-FE10-3871-7AC34A2B0F82}"/>
          </ac:picMkLst>
        </pc:picChg>
        <pc:picChg chg="add mod">
          <ac:chgData name="John Oakes" userId="1a36f0057432ea1f" providerId="LiveId" clId="{47381711-A8C6-487F-B478-F1510AC8C65D}" dt="2026-10-25T01:30:08.254" v="205" actId="1076"/>
          <ac:picMkLst>
            <pc:docMk/>
            <pc:sldMk cId="0" sldId="1355"/>
            <ac:picMk id="6" creationId="{671B7284-14E5-6F04-7D76-A234F0FE6E28}"/>
          </ac:picMkLst>
        </pc:picChg>
      </pc:sldChg>
      <pc:sldChg chg="add del">
        <pc:chgData name="John Oakes" userId="1a36f0057432ea1f" providerId="LiveId" clId="{47381711-A8C6-487F-B478-F1510AC8C65D}" dt="2026-10-25T15:46:18.889" v="542" actId="47"/>
        <pc:sldMkLst>
          <pc:docMk/>
          <pc:sldMk cId="2222156135" sldId="1356"/>
        </pc:sldMkLst>
      </pc:sldChg>
      <pc:sldChg chg="addSp modSp del mod">
        <pc:chgData name="John Oakes" userId="1a36f0057432ea1f" providerId="LiveId" clId="{47381711-A8C6-487F-B478-F1510AC8C65D}" dt="2026-10-25T22:12:54.959" v="1492" actId="47"/>
        <pc:sldMkLst>
          <pc:docMk/>
          <pc:sldMk cId="3108700119" sldId="1357"/>
        </pc:sldMkLst>
        <pc:spChg chg="mod">
          <ac:chgData name="John Oakes" userId="1a36f0057432ea1f" providerId="LiveId" clId="{47381711-A8C6-487F-B478-F1510AC8C65D}" dt="2026-10-25T01:30:20.596" v="214" actId="20577"/>
          <ac:spMkLst>
            <pc:docMk/>
            <pc:sldMk cId="3108700119" sldId="1357"/>
            <ac:spMk id="2" creationId="{87E858D6-615C-BFD5-5712-797FB411324D}"/>
          </ac:spMkLst>
        </pc:spChg>
        <pc:spChg chg="mod">
          <ac:chgData name="John Oakes" userId="1a36f0057432ea1f" providerId="LiveId" clId="{47381711-A8C6-487F-B478-F1510AC8C65D}" dt="2026-10-25T01:31:48.106" v="313" actId="14100"/>
          <ac:spMkLst>
            <pc:docMk/>
            <pc:sldMk cId="3108700119" sldId="1357"/>
            <ac:spMk id="3" creationId="{B5E2D912-7802-99F5-88E8-8774C9E9DFE4}"/>
          </ac:spMkLst>
        </pc:spChg>
        <pc:picChg chg="add mod">
          <ac:chgData name="John Oakes" userId="1a36f0057432ea1f" providerId="LiveId" clId="{47381711-A8C6-487F-B478-F1510AC8C65D}" dt="2026-10-25T00:54:18.827" v="98" actId="1076"/>
          <ac:picMkLst>
            <pc:docMk/>
            <pc:sldMk cId="3108700119" sldId="1357"/>
            <ac:picMk id="5" creationId="{792468A1-9FBF-D264-9161-2A69C7F3C75D}"/>
          </ac:picMkLst>
        </pc:picChg>
      </pc:sldChg>
      <pc:sldChg chg="addSp delSp modSp del mod ord">
        <pc:chgData name="John Oakes" userId="1a36f0057432ea1f" providerId="LiveId" clId="{47381711-A8C6-487F-B478-F1510AC8C65D}" dt="2026-10-25T22:12:30.214" v="1491" actId="47"/>
        <pc:sldMkLst>
          <pc:docMk/>
          <pc:sldMk cId="3335165833" sldId="1358"/>
        </pc:sldMkLst>
        <pc:spChg chg="mod">
          <ac:chgData name="John Oakes" userId="1a36f0057432ea1f" providerId="LiveId" clId="{47381711-A8C6-487F-B478-F1510AC8C65D}" dt="2026-10-25T01:03:28.670" v="149" actId="20577"/>
          <ac:spMkLst>
            <pc:docMk/>
            <pc:sldMk cId="3335165833" sldId="1358"/>
            <ac:spMk id="2" creationId="{A7E9D2C8-B568-8C0B-4347-BD5FA3F1AE24}"/>
          </ac:spMkLst>
        </pc:spChg>
        <pc:spChg chg="del">
          <ac:chgData name="John Oakes" userId="1a36f0057432ea1f" providerId="LiveId" clId="{47381711-A8C6-487F-B478-F1510AC8C65D}" dt="2026-10-24T22:10:15.436" v="7" actId="931"/>
          <ac:spMkLst>
            <pc:docMk/>
            <pc:sldMk cId="3335165833" sldId="1358"/>
            <ac:spMk id="3" creationId="{014986C5-521A-9DFA-7756-EE88369D47F6}"/>
          </ac:spMkLst>
        </pc:spChg>
        <pc:picChg chg="add mod">
          <ac:chgData name="John Oakes" userId="1a36f0057432ea1f" providerId="LiveId" clId="{47381711-A8C6-487F-B478-F1510AC8C65D}" dt="2026-10-25T01:03:36.615" v="151" actId="1076"/>
          <ac:picMkLst>
            <pc:docMk/>
            <pc:sldMk cId="3335165833" sldId="1358"/>
            <ac:picMk id="5" creationId="{24449684-E811-6EA1-B35A-6A4F2062273D}"/>
          </ac:picMkLst>
        </pc:picChg>
      </pc:sldChg>
      <pc:sldChg chg="addSp delSp modSp del mod ord">
        <pc:chgData name="John Oakes" userId="1a36f0057432ea1f" providerId="LiveId" clId="{47381711-A8C6-487F-B478-F1510AC8C65D}" dt="2026-10-25T22:12:30.214" v="1491" actId="47"/>
        <pc:sldMkLst>
          <pc:docMk/>
          <pc:sldMk cId="479589928" sldId="1359"/>
        </pc:sldMkLst>
        <pc:spChg chg="mod">
          <ac:chgData name="John Oakes" userId="1a36f0057432ea1f" providerId="LiveId" clId="{47381711-A8C6-487F-B478-F1510AC8C65D}" dt="2026-10-25T01:03:07.749" v="129" actId="20577"/>
          <ac:spMkLst>
            <pc:docMk/>
            <pc:sldMk cId="479589928" sldId="1359"/>
            <ac:spMk id="2" creationId="{82FA5E8D-E1ED-0928-8CD5-C8335CD0B3AC}"/>
          </ac:spMkLst>
        </pc:spChg>
        <pc:spChg chg="del">
          <ac:chgData name="John Oakes" userId="1a36f0057432ea1f" providerId="LiveId" clId="{47381711-A8C6-487F-B478-F1510AC8C65D}" dt="2026-10-25T01:02:37.778" v="99" actId="931"/>
          <ac:spMkLst>
            <pc:docMk/>
            <pc:sldMk cId="479589928" sldId="1359"/>
            <ac:spMk id="3" creationId="{73395BDB-5F6E-4E6E-0E46-A72ADB820E21}"/>
          </ac:spMkLst>
        </pc:spChg>
        <pc:picChg chg="add mod">
          <ac:chgData name="John Oakes" userId="1a36f0057432ea1f" providerId="LiveId" clId="{47381711-A8C6-487F-B478-F1510AC8C65D}" dt="2026-10-25T01:02:57.395" v="104" actId="1076"/>
          <ac:picMkLst>
            <pc:docMk/>
            <pc:sldMk cId="479589928" sldId="1359"/>
            <ac:picMk id="5" creationId="{ECAFA7C5-A378-5ADF-C9B0-0554DBC64407}"/>
          </ac:picMkLst>
        </pc:picChg>
      </pc:sldChg>
      <pc:sldChg chg="modSp new del mod">
        <pc:chgData name="John Oakes" userId="1a36f0057432ea1f" providerId="LiveId" clId="{47381711-A8C6-487F-B478-F1510AC8C65D}" dt="2026-10-25T22:12:54.959" v="1492" actId="47"/>
        <pc:sldMkLst>
          <pc:docMk/>
          <pc:sldMk cId="35628446" sldId="1360"/>
        </pc:sldMkLst>
        <pc:spChg chg="mod">
          <ac:chgData name="John Oakes" userId="1a36f0057432ea1f" providerId="LiveId" clId="{47381711-A8C6-487F-B478-F1510AC8C65D}" dt="2026-10-25T01:14:45.977" v="157" actId="27636"/>
          <ac:spMkLst>
            <pc:docMk/>
            <pc:sldMk cId="35628446" sldId="1360"/>
            <ac:spMk id="2" creationId="{9F39EE45-E27E-1037-128C-AE8FF6558F3E}"/>
          </ac:spMkLst>
        </pc:spChg>
        <pc:spChg chg="mod">
          <ac:chgData name="John Oakes" userId="1a36f0057432ea1f" providerId="LiveId" clId="{47381711-A8C6-487F-B478-F1510AC8C65D}" dt="2026-10-25T01:14:49.925" v="158" actId="14100"/>
          <ac:spMkLst>
            <pc:docMk/>
            <pc:sldMk cId="35628446" sldId="1360"/>
            <ac:spMk id="3" creationId="{A2A94AE2-BA15-9DA2-A42E-D12D2B88E7CF}"/>
          </ac:spMkLst>
        </pc:spChg>
      </pc:sldChg>
      <pc:sldChg chg="modSp new mod">
        <pc:chgData name="John Oakes" userId="1a36f0057432ea1f" providerId="LiveId" clId="{47381711-A8C6-487F-B478-F1510AC8C65D}" dt="2026-10-25T15:18:16.069" v="515" actId="20577"/>
        <pc:sldMkLst>
          <pc:docMk/>
          <pc:sldMk cId="206393510" sldId="1361"/>
        </pc:sldMkLst>
        <pc:spChg chg="mod">
          <ac:chgData name="John Oakes" userId="1a36f0057432ea1f" providerId="LiveId" clId="{47381711-A8C6-487F-B478-F1510AC8C65D}" dt="2026-10-25T15:17:16.227" v="349" actId="20577"/>
          <ac:spMkLst>
            <pc:docMk/>
            <pc:sldMk cId="206393510" sldId="1361"/>
            <ac:spMk id="2" creationId="{1559CBC2-317F-402B-AF62-4BAE8F840131}"/>
          </ac:spMkLst>
        </pc:spChg>
        <pc:spChg chg="mod">
          <ac:chgData name="John Oakes" userId="1a36f0057432ea1f" providerId="LiveId" clId="{47381711-A8C6-487F-B478-F1510AC8C65D}" dt="2026-10-25T15:18:16.069" v="515" actId="20577"/>
          <ac:spMkLst>
            <pc:docMk/>
            <pc:sldMk cId="206393510" sldId="1361"/>
            <ac:spMk id="3" creationId="{C878B568-CA99-483F-8451-46EE11F18F4C}"/>
          </ac:spMkLst>
        </pc:spChg>
      </pc:sldChg>
      <pc:sldChg chg="modSp new mod">
        <pc:chgData name="John Oakes" userId="1a36f0057432ea1f" providerId="LiveId" clId="{47381711-A8C6-487F-B478-F1510AC8C65D}" dt="2026-10-25T15:49:08.885" v="863" actId="20577"/>
        <pc:sldMkLst>
          <pc:docMk/>
          <pc:sldMk cId="435347071" sldId="1362"/>
        </pc:sldMkLst>
        <pc:spChg chg="mod">
          <ac:chgData name="John Oakes" userId="1a36f0057432ea1f" providerId="LiveId" clId="{47381711-A8C6-487F-B478-F1510AC8C65D}" dt="2026-10-25T15:46:49.519" v="551" actId="20577"/>
          <ac:spMkLst>
            <pc:docMk/>
            <pc:sldMk cId="435347071" sldId="1362"/>
            <ac:spMk id="2" creationId="{0E7E4F85-6536-81D9-1296-635D045C5E8B}"/>
          </ac:spMkLst>
        </pc:spChg>
        <pc:spChg chg="mod">
          <ac:chgData name="John Oakes" userId="1a36f0057432ea1f" providerId="LiveId" clId="{47381711-A8C6-487F-B478-F1510AC8C65D}" dt="2026-10-25T15:49:08.885" v="863" actId="20577"/>
          <ac:spMkLst>
            <pc:docMk/>
            <pc:sldMk cId="435347071" sldId="1362"/>
            <ac:spMk id="3" creationId="{E91FC3AB-AE4F-C40D-29B4-6BB19BDFA149}"/>
          </ac:spMkLst>
        </pc:spChg>
      </pc:sldChg>
      <pc:sldMasterChg chg="del delSldLayout">
        <pc:chgData name="John Oakes" userId="1a36f0057432ea1f" providerId="LiveId" clId="{47381711-A8C6-487F-B478-F1510AC8C65D}" dt="2026-10-25T22:12:30.214" v="1491" actId="47"/>
        <pc:sldMasterMkLst>
          <pc:docMk/>
          <pc:sldMasterMk cId="540343247" sldId="2147483684"/>
        </pc:sldMasterMkLst>
        <pc:sldLayoutChg chg="del">
          <pc:chgData name="John Oakes" userId="1a36f0057432ea1f" providerId="LiveId" clId="{47381711-A8C6-487F-B478-F1510AC8C65D}" dt="2026-10-25T22:12:30.214" v="1491" actId="47"/>
          <pc:sldLayoutMkLst>
            <pc:docMk/>
            <pc:sldMasterMk cId="540343247" sldId="2147483684"/>
            <pc:sldLayoutMk cId="2752197562" sldId="2147483685"/>
          </pc:sldLayoutMkLst>
        </pc:sldLayoutChg>
      </pc:sldMasterChg>
      <pc:sldMasterChg chg="del delSldLayout">
        <pc:chgData name="John Oakes" userId="1a36f0057432ea1f" providerId="LiveId" clId="{47381711-A8C6-487F-B478-F1510AC8C65D}" dt="2026-10-25T22:12:30.214" v="1491" actId="47"/>
        <pc:sldMasterMkLst>
          <pc:docMk/>
          <pc:sldMasterMk cId="515541948" sldId="2147483688"/>
        </pc:sldMasterMkLst>
        <pc:sldLayoutChg chg="del">
          <pc:chgData name="John Oakes" userId="1a36f0057432ea1f" providerId="LiveId" clId="{47381711-A8C6-487F-B478-F1510AC8C65D}" dt="2026-10-25T22:12:30.214" v="1491" actId="47"/>
          <pc:sldLayoutMkLst>
            <pc:docMk/>
            <pc:sldMasterMk cId="515541948" sldId="2147483688"/>
            <pc:sldLayoutMk cId="153429055" sldId="2147483689"/>
          </pc:sldLayoutMkLst>
        </pc:sldLayoutChg>
      </pc:sldMasterChg>
      <pc:sldMasterChg chg="del delSldLayout">
        <pc:chgData name="John Oakes" userId="1a36f0057432ea1f" providerId="LiveId" clId="{47381711-A8C6-487F-B478-F1510AC8C65D}" dt="2026-10-25T22:12:54.959" v="1492" actId="47"/>
        <pc:sldMasterMkLst>
          <pc:docMk/>
          <pc:sldMasterMk cId="3235671039" sldId="2147483690"/>
        </pc:sldMasterMkLst>
        <pc:sldLayoutChg chg="del">
          <pc:chgData name="John Oakes" userId="1a36f0057432ea1f" providerId="LiveId" clId="{47381711-A8C6-487F-B478-F1510AC8C65D}" dt="2026-10-25T22:12:54.959" v="1492" actId="47"/>
          <pc:sldLayoutMkLst>
            <pc:docMk/>
            <pc:sldMasterMk cId="3235671039" sldId="2147483690"/>
            <pc:sldLayoutMk cId="3061547386" sldId="2147483691"/>
          </pc:sldLayoutMkLst>
        </pc:sldLayoutChg>
      </pc:sldMasterChg>
      <pc:sldMasterChg chg="del delSldLayout">
        <pc:chgData name="John Oakes" userId="1a36f0057432ea1f" providerId="LiveId" clId="{47381711-A8C6-487F-B478-F1510AC8C65D}" dt="2026-10-25T22:12:54.959" v="1492" actId="47"/>
        <pc:sldMasterMkLst>
          <pc:docMk/>
          <pc:sldMasterMk cId="1631777190" sldId="2147483692"/>
        </pc:sldMasterMkLst>
        <pc:sldLayoutChg chg="del">
          <pc:chgData name="John Oakes" userId="1a36f0057432ea1f" providerId="LiveId" clId="{47381711-A8C6-487F-B478-F1510AC8C65D}" dt="2026-10-25T22:12:54.959" v="1492" actId="47"/>
          <pc:sldLayoutMkLst>
            <pc:docMk/>
            <pc:sldMasterMk cId="1631777190" sldId="2147483692"/>
            <pc:sldLayoutMk cId="4205796011" sldId="2147483693"/>
          </pc:sldLayoutMkLst>
        </pc:sldLayoutChg>
      </pc:sldMasterChg>
      <pc:sldMasterChg chg="del delSldLayout">
        <pc:chgData name="John Oakes" userId="1a36f0057432ea1f" providerId="LiveId" clId="{47381711-A8C6-487F-B478-F1510AC8C65D}" dt="2026-10-25T22:12:54.959" v="1492" actId="47"/>
        <pc:sldMasterMkLst>
          <pc:docMk/>
          <pc:sldMasterMk cId="2069745876" sldId="2147483694"/>
        </pc:sldMasterMkLst>
        <pc:sldLayoutChg chg="del">
          <pc:chgData name="John Oakes" userId="1a36f0057432ea1f" providerId="LiveId" clId="{47381711-A8C6-487F-B478-F1510AC8C65D}" dt="2026-10-25T22:12:54.959" v="1492" actId="47"/>
          <pc:sldLayoutMkLst>
            <pc:docMk/>
            <pc:sldMasterMk cId="2069745876" sldId="2147483694"/>
            <pc:sldLayoutMk cId="1834269318" sldId="2147483695"/>
          </pc:sldLayoutMkLst>
        </pc:sldLayoutChg>
      </pc:sldMasterChg>
      <pc:sldMasterChg chg="del delSldLayout">
        <pc:chgData name="John Oakes" userId="1a36f0057432ea1f" providerId="LiveId" clId="{47381711-A8C6-487F-B478-F1510AC8C65D}" dt="2026-10-25T22:12:54.959" v="1492" actId="47"/>
        <pc:sldMasterMkLst>
          <pc:docMk/>
          <pc:sldMasterMk cId="1890512741" sldId="2147483696"/>
        </pc:sldMasterMkLst>
        <pc:sldLayoutChg chg="del">
          <pc:chgData name="John Oakes" userId="1a36f0057432ea1f" providerId="LiveId" clId="{47381711-A8C6-487F-B478-F1510AC8C65D}" dt="2026-10-25T22:12:54.959" v="1492" actId="47"/>
          <pc:sldLayoutMkLst>
            <pc:docMk/>
            <pc:sldMasterMk cId="1890512741" sldId="2147483696"/>
            <pc:sldLayoutMk cId="453907510" sldId="2147483697"/>
          </pc:sldLayoutMkLst>
        </pc:sldLayoutChg>
      </pc:sldMasterChg>
      <pc:sldMasterChg chg="del delSldLayout">
        <pc:chgData name="John Oakes" userId="1a36f0057432ea1f" providerId="LiveId" clId="{47381711-A8C6-487F-B478-F1510AC8C65D}" dt="2026-10-25T22:12:54.959" v="1492" actId="47"/>
        <pc:sldMasterMkLst>
          <pc:docMk/>
          <pc:sldMasterMk cId="3053135653" sldId="2147483698"/>
        </pc:sldMasterMkLst>
        <pc:sldLayoutChg chg="del">
          <pc:chgData name="John Oakes" userId="1a36f0057432ea1f" providerId="LiveId" clId="{47381711-A8C6-487F-B478-F1510AC8C65D}" dt="2026-10-25T22:12:54.959" v="1492" actId="47"/>
          <pc:sldLayoutMkLst>
            <pc:docMk/>
            <pc:sldMasterMk cId="3053135653" sldId="2147483698"/>
            <pc:sldLayoutMk cId="883198319" sldId="2147483699"/>
          </pc:sldLayoutMkLst>
        </pc:sldLayoutChg>
      </pc:sldMasterChg>
      <pc:sldMasterChg chg="del delSldLayout">
        <pc:chgData name="John Oakes" userId="1a36f0057432ea1f" providerId="LiveId" clId="{47381711-A8C6-487F-B478-F1510AC8C65D}" dt="2026-10-25T22:12:30.214" v="1491" actId="47"/>
        <pc:sldMasterMkLst>
          <pc:docMk/>
          <pc:sldMasterMk cId="220032177" sldId="2147483702"/>
        </pc:sldMasterMkLst>
        <pc:sldLayoutChg chg="del">
          <pc:chgData name="John Oakes" userId="1a36f0057432ea1f" providerId="LiveId" clId="{47381711-A8C6-487F-B478-F1510AC8C65D}" dt="2026-10-25T22:12:30.214" v="1491" actId="47"/>
          <pc:sldLayoutMkLst>
            <pc:docMk/>
            <pc:sldMasterMk cId="220032177" sldId="2147483702"/>
            <pc:sldLayoutMk cId="3595299165" sldId="214748370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AB288-D432-46E6-9981-4401820257B1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2C98B-0E7F-4B3C-9199-24D2AFE41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81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248 h 1906"/>
                <a:gd name="T4" fmla="*/ 5848 w 5740"/>
                <a:gd name="T5" fmla="*/ 1248 h 1906"/>
                <a:gd name="T6" fmla="*/ 584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32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36726"/>
            <a:ext cx="10363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332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157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54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D66AA-A703-4FED-9975-D8ACB1E4605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188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3B5442-FEB5-45C9-B1CA-6E5445E604C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734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1B400-4E6E-4D8A-A664-90E8A76E0A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589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6FB54-101D-4AB9-880C-F092ADB2D06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5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B6F75-F21D-4465-AE2F-471E27A65D7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401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10F1D-A7A0-4F52-834A-59C2936ADEA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558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4A1A0-420B-4FBC-8F40-4447C33621D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568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CA8A9-798A-428D-9462-420A7D94AD5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26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7FB8B-A0BD-4230-8458-8E663A2FCB3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358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E55DC-156A-44C2-82E1-CA0E38D679C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69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697F2-40C8-4335-B73D-A35EF50EA6C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885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060536-3D1A-412F-A9B1-558FE42A8F95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229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29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296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29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229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248 h 1906"/>
                <a:gd name="T4" fmla="*/ 5848 w 5740"/>
                <a:gd name="T5" fmla="*/ 1248 h 1906"/>
                <a:gd name="T6" fmla="*/ 584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230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30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30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29828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768" y="274637"/>
            <a:ext cx="10908632" cy="1915109"/>
          </a:xfrm>
        </p:spPr>
        <p:txBody>
          <a:bodyPr>
            <a:normAutofit/>
          </a:bodyPr>
          <a:lstStyle/>
          <a:p>
            <a:r>
              <a:rPr lang="en-US" sz="4400" dirty="0"/>
              <a:t>A Question….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430378"/>
            <a:ext cx="10972800" cy="3878981"/>
          </a:xfrm>
        </p:spPr>
        <p:txBody>
          <a:bodyPr/>
          <a:lstStyle/>
          <a:p>
            <a:pPr marL="137160" indent="0" algn="ctr">
              <a:buNone/>
            </a:pPr>
            <a:r>
              <a:rPr lang="en-US" sz="3600" b="1" dirty="0"/>
              <a:t>What is the most common word or expression used in the New Testament for a person who is saved?</a:t>
            </a:r>
          </a:p>
          <a:p>
            <a:pPr marL="13716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02264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Question….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 algn="ctr">
              <a:buNone/>
            </a:pPr>
            <a:r>
              <a:rPr lang="en-US" sz="3600" b="1" dirty="0"/>
              <a:t>What is the most common word or expression used in the New Testament for a person who is saved?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 algn="ctr">
              <a:buNone/>
            </a:pPr>
            <a:r>
              <a:rPr lang="en-US" sz="3200" b="1" dirty="0"/>
              <a:t>Saved?</a:t>
            </a:r>
          </a:p>
          <a:p>
            <a:pPr marL="137160" indent="0" algn="ctr">
              <a:buNone/>
            </a:pPr>
            <a:r>
              <a:rPr lang="en-US" sz="3200" b="1" dirty="0"/>
              <a:t>Christian?</a:t>
            </a:r>
            <a:br>
              <a:rPr lang="en-US" sz="3200" b="1" dirty="0"/>
            </a:br>
            <a:r>
              <a:rPr lang="en-US" sz="3200" b="1" dirty="0"/>
              <a:t>Disciple?</a:t>
            </a:r>
          </a:p>
          <a:p>
            <a:pPr marL="137160" indent="0" algn="ctr">
              <a:buNone/>
            </a:pPr>
            <a:r>
              <a:rPr lang="en-US" sz="3200" b="1" dirty="0"/>
              <a:t>Forgiven?</a:t>
            </a:r>
          </a:p>
        </p:txBody>
      </p:sp>
    </p:spTree>
    <p:extLst>
      <p:ext uri="{BB962C8B-B14F-4D97-AF65-F5344CB8AC3E}">
        <p14:creationId xmlns:p14="http://schemas.microsoft.com/office/powerpoint/2010/main" val="149011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Answer….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89746"/>
            <a:ext cx="10972800" cy="4119613"/>
          </a:xfrm>
        </p:spPr>
        <p:txBody>
          <a:bodyPr/>
          <a:lstStyle/>
          <a:p>
            <a:pPr marL="137160" indent="0" algn="ctr">
              <a:buNone/>
            </a:pPr>
            <a:r>
              <a:rPr lang="en-US" sz="5400" b="1" dirty="0">
                <a:latin typeface="Broadway" panose="04040905080B02020502" pitchFamily="82" charset="0"/>
              </a:rPr>
              <a:t>In Christ</a:t>
            </a:r>
          </a:p>
          <a:p>
            <a:pPr marL="137160" indent="0" algn="ctr">
              <a:buNone/>
            </a:pPr>
            <a:endParaRPr lang="en-US" sz="3200" b="1" dirty="0"/>
          </a:p>
          <a:p>
            <a:pPr marL="137160" indent="0" algn="ctr">
              <a:buNone/>
            </a:pPr>
            <a:r>
              <a:rPr lang="en-US" sz="3200" b="1" dirty="0"/>
              <a:t>In Christ, in Him, In the Lord 164 times in Paul alone.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85233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4F488-51AC-6BBB-CBD9-A5127D724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You Were Outside of Christ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296DF-998C-3ECD-3153-ECB571FFA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4864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Ephesians 2:1-3</a:t>
            </a:r>
          </a:p>
          <a:p>
            <a:pPr marL="0" indent="0">
              <a:buNone/>
            </a:pPr>
            <a:r>
              <a:rPr lang="en-US" sz="2800" b="1" dirty="0"/>
              <a:t>Dead</a:t>
            </a:r>
          </a:p>
          <a:p>
            <a:pPr marL="0" indent="0">
              <a:buNone/>
            </a:pPr>
            <a:r>
              <a:rPr lang="en-US" sz="2800" b="1" dirty="0"/>
              <a:t>Gratifying the flesh</a:t>
            </a:r>
          </a:p>
          <a:p>
            <a:pPr marL="0" indent="0">
              <a:buNone/>
            </a:pPr>
            <a:r>
              <a:rPr lang="en-US" sz="2800" b="1" dirty="0"/>
              <a:t>Objects of wrath</a:t>
            </a:r>
          </a:p>
          <a:p>
            <a:pPr marL="0" indent="0">
              <a:buNone/>
            </a:pPr>
            <a:r>
              <a:rPr lang="en-US" sz="2800" b="1" dirty="0"/>
              <a:t>Ephesians 2:11-12</a:t>
            </a:r>
          </a:p>
          <a:p>
            <a:pPr marL="0" indent="0">
              <a:buNone/>
            </a:pPr>
            <a:r>
              <a:rPr lang="en-US" sz="2800" b="1" dirty="0"/>
              <a:t>Separate from Christ and excluded.</a:t>
            </a:r>
          </a:p>
          <a:p>
            <a:pPr marL="0" indent="0">
              <a:buNone/>
            </a:pPr>
            <a:r>
              <a:rPr lang="en-US" sz="2800" b="1" dirty="0"/>
              <a:t>Foreigners</a:t>
            </a:r>
          </a:p>
          <a:p>
            <a:pPr marL="0" indent="0">
              <a:buNone/>
            </a:pPr>
            <a:r>
              <a:rPr lang="en-US" sz="2800" b="1" dirty="0"/>
              <a:t>Without hope and without God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1026" name="Picture 2" descr="Hopelessness, Helplessness And Worthlessness: Warning Signs Of Depression  From Expert">
            <a:extLst>
              <a:ext uri="{FF2B5EF4-FFF2-40B4-BE49-F238E27FC236}">
                <a16:creationId xmlns:a16="http://schemas.microsoft.com/office/drawing/2014/main" id="{B7E112F1-5E30-0025-4BF8-5E2035E6D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999" y="2880595"/>
            <a:ext cx="5274049" cy="324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486355-1CF5-8738-C20E-A44F7E365F08}"/>
              </a:ext>
            </a:extLst>
          </p:cNvPr>
          <p:cNvSpPr txBox="1"/>
          <p:nvPr/>
        </p:nvSpPr>
        <p:spPr>
          <a:xfrm>
            <a:off x="7906870" y="2124635"/>
            <a:ext cx="2859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HOPELESS</a:t>
            </a:r>
          </a:p>
        </p:txBody>
      </p:sp>
    </p:spTree>
    <p:extLst>
      <p:ext uri="{BB962C8B-B14F-4D97-AF65-F5344CB8AC3E}">
        <p14:creationId xmlns:p14="http://schemas.microsoft.com/office/powerpoint/2010/main" val="884979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9CBC2-317F-402B-AF62-4BAE8F840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Into Christ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8B568-CA99-483F-8451-46EE11F18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536" y="1801368"/>
            <a:ext cx="10722864" cy="432479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You were dead.  You were outside of Christ.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But something changed.  Now you are In Christ.</a:t>
            </a:r>
          </a:p>
        </p:txBody>
      </p:sp>
    </p:spTree>
    <p:extLst>
      <p:ext uri="{BB962C8B-B14F-4D97-AF65-F5344CB8AC3E}">
        <p14:creationId xmlns:p14="http://schemas.microsoft.com/office/powerpoint/2010/main" val="206393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If We are in Christ, How and when did we get into Christ?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23484" cy="4709160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/>
              <a:t>Gal 3:26  Baptized into Christ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Romans 6:4 Baptized into Christ</a:t>
            </a: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r>
              <a:rPr lang="en-US" b="1" dirty="0"/>
              <a:t>Believe into Christ?</a:t>
            </a:r>
          </a:p>
          <a:p>
            <a:pPr marL="137160" indent="0">
              <a:buNone/>
            </a:pPr>
            <a:r>
              <a:rPr lang="en-US" b="1" dirty="0"/>
              <a:t>Repent into Christ?</a:t>
            </a:r>
          </a:p>
          <a:p>
            <a:pPr marL="137160" indent="0">
              <a:buNone/>
            </a:pPr>
            <a:r>
              <a:rPr lang="en-US" b="1" dirty="0"/>
              <a:t>Pray into Christ?</a:t>
            </a:r>
          </a:p>
        </p:txBody>
      </p:sp>
      <p:pic>
        <p:nvPicPr>
          <p:cNvPr id="1026" name="Picture 2" descr="Image result for hou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568" y="1893207"/>
            <a:ext cx="5680349" cy="423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3937" y="5931568"/>
            <a:ext cx="2755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You were out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2187388"/>
            <a:ext cx="15329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How do you get in there?</a:t>
            </a:r>
          </a:p>
        </p:txBody>
      </p:sp>
    </p:spTree>
    <p:extLst>
      <p:ext uri="{BB962C8B-B14F-4D97-AF65-F5344CB8AC3E}">
        <p14:creationId xmlns:p14="http://schemas.microsoft.com/office/powerpoint/2010/main" val="1552032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So…  What do we have in Christ?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6472518" cy="4525963"/>
          </a:xfrm>
        </p:spPr>
        <p:txBody>
          <a:bodyPr>
            <a:normAutofit/>
          </a:bodyPr>
          <a:lstStyle/>
          <a:p>
            <a:pPr marL="137160" indent="0">
              <a:buClr>
                <a:prstClr val="white">
                  <a:shade val="95000"/>
                </a:prstClr>
              </a:buClr>
              <a:buNone/>
            </a:pPr>
            <a:r>
              <a:rPr lang="en-US" b="1" dirty="0"/>
              <a:t>Coll 1:14, Eph 1:7 </a:t>
            </a:r>
            <a:r>
              <a:rPr lang="en-US" b="1" dirty="0">
                <a:solidFill>
                  <a:srgbClr val="FFC000"/>
                </a:solidFill>
              </a:rPr>
              <a:t>Redemption</a:t>
            </a:r>
            <a:r>
              <a:rPr lang="en-US" b="1" dirty="0"/>
              <a:t> in Christ</a:t>
            </a:r>
          </a:p>
          <a:p>
            <a:pPr marL="137160" indent="0">
              <a:buClr>
                <a:prstClr val="white">
                  <a:shade val="95000"/>
                </a:prstClr>
              </a:buClr>
              <a:buNone/>
            </a:pPr>
            <a:r>
              <a:rPr lang="en-US" b="1" dirty="0"/>
              <a:t>Redeemed: Bought back</a:t>
            </a:r>
          </a:p>
          <a:p>
            <a:pPr marL="137160" indent="0">
              <a:buClr>
                <a:prstClr val="white">
                  <a:shade val="95000"/>
                </a:prstClr>
              </a:buClr>
              <a:buNone/>
            </a:pPr>
            <a:r>
              <a:rPr lang="en-US" b="1" dirty="0"/>
              <a:t>Illustration: A Pawn Shop</a:t>
            </a:r>
            <a:endParaRPr lang="en-US" b="1" dirty="0">
              <a:solidFill>
                <a:schemeClr val="bg1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en-US" sz="2400" b="1" dirty="0">
                <a:solidFill>
                  <a:prstClr val="white"/>
                </a:solidFill>
              </a:rPr>
              <a:t>John 8:34-35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en-US" sz="2400" b="1" dirty="0">
                <a:solidFill>
                  <a:prstClr val="white"/>
                </a:solidFill>
              </a:rPr>
              <a:t>Hosea 2:5,  Hosea 3:1-3</a:t>
            </a:r>
            <a:endParaRPr lang="en-US" b="1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en-US" sz="2400" b="1" dirty="0">
                <a:solidFill>
                  <a:prstClr val="white"/>
                </a:solidFill>
              </a:rPr>
              <a:t>1 Cor 6:20    bought at a price</a:t>
            </a:r>
            <a:endParaRPr lang="en-US" b="1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endParaRPr lang="en-US" sz="1000" b="1" dirty="0">
              <a:solidFill>
                <a:prstClr val="white"/>
              </a:solidFill>
            </a:endParaRPr>
          </a:p>
          <a:p>
            <a:pPr marL="137160" indent="0">
              <a:buNone/>
            </a:pPr>
            <a:endParaRPr lang="en-US" b="1" dirty="0"/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marL="137160" indent="0">
              <a:buNone/>
            </a:pPr>
            <a:endParaRPr lang="en-US" sz="2400" b="1" dirty="0"/>
          </a:p>
        </p:txBody>
      </p:sp>
      <p:pic>
        <p:nvPicPr>
          <p:cNvPr id="2050" name="Picture 2" descr="Websites, Pawn Shops, or Flora Gems? | Flora Gems">
            <a:extLst>
              <a:ext uri="{FF2B5EF4-FFF2-40B4-BE49-F238E27FC236}">
                <a16:creationId xmlns:a16="http://schemas.microsoft.com/office/drawing/2014/main" id="{68058DFE-9145-9A8D-8F62-ED4C4695C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135" y="2519083"/>
            <a:ext cx="6474865" cy="339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599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14E6A-6E96-C2D9-1EC7-E1CB62A7C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Holy/Saints In Christ!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B3303-B025-2544-F376-A7A64741E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882" y="1864659"/>
            <a:ext cx="11044518" cy="4261505"/>
          </a:xfrm>
        </p:spPr>
        <p:txBody>
          <a:bodyPr/>
          <a:lstStyle/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en-US" b="1" dirty="0">
                <a:solidFill>
                  <a:prstClr val="white"/>
                </a:solidFill>
              </a:rPr>
              <a:t>Philippians 1:1 </a:t>
            </a:r>
            <a:r>
              <a:rPr lang="en-US" b="1" dirty="0">
                <a:solidFill>
                  <a:srgbClr val="FFC000"/>
                </a:solidFill>
              </a:rPr>
              <a:t>Holy</a:t>
            </a:r>
            <a:r>
              <a:rPr lang="en-US" b="1" dirty="0">
                <a:solidFill>
                  <a:prstClr val="white"/>
                </a:solidFill>
              </a:rPr>
              <a:t> in Christ Jesus  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en-US" b="1" dirty="0">
                <a:solidFill>
                  <a:prstClr val="white"/>
                </a:solidFill>
              </a:rPr>
              <a:t>1 Cor 1:2 </a:t>
            </a:r>
            <a:r>
              <a:rPr lang="en-US" b="1" dirty="0">
                <a:solidFill>
                  <a:srgbClr val="FFC000"/>
                </a:solidFill>
              </a:rPr>
              <a:t>Sanctified</a:t>
            </a:r>
            <a:r>
              <a:rPr lang="en-US" b="1" dirty="0">
                <a:solidFill>
                  <a:prstClr val="white"/>
                </a:solidFill>
              </a:rPr>
              <a:t> in Christ—set apart for God’s use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endParaRPr lang="en-US" b="1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en-US" b="1" dirty="0">
                <a:solidFill>
                  <a:prstClr val="white"/>
                </a:solidFill>
              </a:rPr>
              <a:t>2 Timothy 2:20 …a vessel for noble purposes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endParaRPr lang="en-US" b="1" dirty="0">
              <a:solidFill>
                <a:prstClr val="white"/>
              </a:solidFill>
            </a:endParaRP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r>
              <a:rPr lang="en-US" b="1" dirty="0">
                <a:solidFill>
                  <a:prstClr val="white"/>
                </a:solidFill>
              </a:rPr>
              <a:t>Holy, Holy </a:t>
            </a:r>
            <a:r>
              <a:rPr lang="en-US" b="1" dirty="0" err="1">
                <a:solidFill>
                  <a:prstClr val="white"/>
                </a:solidFill>
              </a:rPr>
              <a:t>Holy</a:t>
            </a:r>
            <a:r>
              <a:rPr lang="en-US" b="1" dirty="0">
                <a:solidFill>
                  <a:prstClr val="white"/>
                </a:solidFill>
              </a:rPr>
              <a:t>  Isaiah 6:3, Revelation 4:8</a:t>
            </a:r>
          </a:p>
          <a:p>
            <a:pPr marL="137160" lvl="0" indent="0">
              <a:buClr>
                <a:prstClr val="white">
                  <a:shade val="95000"/>
                </a:prstClr>
              </a:buClr>
              <a:buNone/>
            </a:pPr>
            <a:endParaRPr lang="en-US" sz="800" b="1" dirty="0">
              <a:solidFill>
                <a:prstClr val="white"/>
              </a:solidFill>
            </a:endParaRPr>
          </a:p>
          <a:p>
            <a:pPr marL="137160" indent="0">
              <a:buNone/>
            </a:pPr>
            <a:r>
              <a:rPr lang="en-US" b="1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692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C70AD-94C5-44BB-8E2B-A90304BB9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Already But Not Yet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1EA0-493A-4CB6-A040-8E6C6A72B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b="1" dirty="0"/>
              <a:t>We were made these things.</a:t>
            </a:r>
          </a:p>
          <a:p>
            <a:pPr marL="137160" indent="0">
              <a:buNone/>
            </a:pPr>
            <a:r>
              <a:rPr lang="en-US" b="1" dirty="0"/>
              <a:t>We are being made these things.</a:t>
            </a:r>
          </a:p>
          <a:p>
            <a:pPr marL="137160" indent="0">
              <a:buNone/>
            </a:pPr>
            <a:r>
              <a:rPr lang="en-US" b="1" dirty="0"/>
              <a:t>We will be made these things.</a:t>
            </a:r>
          </a:p>
          <a:p>
            <a:pPr marL="137160" indent="0">
              <a:buNone/>
            </a:pPr>
            <a:endParaRPr lang="en-US" sz="1400" b="1" dirty="0"/>
          </a:p>
          <a:p>
            <a:pPr marL="137160" indent="0">
              <a:buNone/>
            </a:pPr>
            <a:r>
              <a:rPr lang="en-US" b="1" dirty="0"/>
              <a:t>We have been made holy.</a:t>
            </a:r>
          </a:p>
          <a:p>
            <a:pPr marL="137160" indent="0">
              <a:buNone/>
            </a:pPr>
            <a:r>
              <a:rPr lang="en-US" b="1" dirty="0"/>
              <a:t>We are being made holy.</a:t>
            </a:r>
          </a:p>
          <a:p>
            <a:pPr marL="137160" indent="0">
              <a:buNone/>
            </a:pPr>
            <a:r>
              <a:rPr lang="en-US" b="1" dirty="0"/>
              <a:t>We will be made holy.</a:t>
            </a:r>
          </a:p>
          <a:p>
            <a:pPr marL="137160" indent="0">
              <a:buNone/>
            </a:pPr>
            <a:endParaRPr lang="en-US" sz="800" b="1" dirty="0"/>
          </a:p>
          <a:p>
            <a:pPr marL="137160" indent="0">
              <a:buNone/>
            </a:pPr>
            <a:r>
              <a:rPr lang="en-US" b="1" dirty="0"/>
              <a:t>God sees us as he is making us!!!!!!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828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0AB6D-6C29-490B-9115-969DE4EB0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Righteous in Christ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98948-8AFF-42F1-A3D3-ADA453246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</a:rPr>
              <a:t>Mark 10:17-19   No one is good.</a:t>
            </a:r>
          </a:p>
          <a:p>
            <a:pPr marL="0" indent="0">
              <a:buNone/>
            </a:pPr>
            <a:r>
              <a:rPr lang="en-US" b="1" dirty="0">
                <a:effectLst/>
              </a:rPr>
              <a:t>Romans 3:9-12    No one is righteous; not even one.</a:t>
            </a:r>
          </a:p>
          <a:p>
            <a:pPr marL="0" indent="0">
              <a:buNone/>
            </a:pPr>
            <a:endParaRPr lang="en-US" sz="1000" b="1" dirty="0">
              <a:effectLst/>
            </a:endParaRPr>
          </a:p>
          <a:p>
            <a:pPr marL="0" indent="0">
              <a:buNone/>
            </a:pPr>
            <a:r>
              <a:rPr lang="en-US" b="1" dirty="0">
                <a:effectLst/>
              </a:rPr>
              <a:t>God made him who had no sin to be sin for us, so that </a:t>
            </a:r>
            <a:r>
              <a:rPr lang="en-US" b="1" dirty="0">
                <a:solidFill>
                  <a:srgbClr val="FFFF00"/>
                </a:solidFill>
                <a:effectLst/>
              </a:rPr>
              <a:t>in him </a:t>
            </a:r>
            <a:r>
              <a:rPr lang="en-US" b="1" dirty="0">
                <a:effectLst/>
              </a:rPr>
              <a:t>we might become the righteousness of God. (2 Corinthians 5:21)</a:t>
            </a:r>
          </a:p>
          <a:p>
            <a:pPr marL="0" indent="0">
              <a:buNone/>
            </a:pPr>
            <a:endParaRPr lang="en-US" b="1" dirty="0">
              <a:effectLst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FF00"/>
                </a:solidFill>
                <a:effectLst/>
              </a:rPr>
              <a:t>Challenge</a:t>
            </a:r>
            <a:r>
              <a:rPr lang="en-US" b="1" dirty="0">
                <a:effectLst/>
              </a:rPr>
              <a:t>: Let us become what he has made us: Let us live righteously.</a:t>
            </a:r>
          </a:p>
          <a:p>
            <a:pPr marL="13716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94222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DBEB4-81BA-40FE-9548-499621AA9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Alive in Christ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C58CB-639A-47D6-AC92-3609C3658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998590" cy="4525963"/>
          </a:xfrm>
        </p:spPr>
        <p:txBody>
          <a:bodyPr/>
          <a:lstStyle/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Eph 2:1-4    You were dead in your sins, but God made you alive.  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2800" b="1" dirty="0"/>
              <a:t>Romans 6:8-11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2800" b="1" dirty="0"/>
              <a:t>1 Corinthians 15:20-22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00"/>
                </a:solidFill>
              </a:rPr>
              <a:t>Challenge</a:t>
            </a:r>
            <a:r>
              <a:rPr lang="en-US" sz="2800" b="1" dirty="0"/>
              <a:t>: What are you going to do with the second chance that God has given you?</a:t>
            </a:r>
          </a:p>
        </p:txBody>
      </p:sp>
      <p:pic>
        <p:nvPicPr>
          <p:cNvPr id="1026" name="Picture 2" descr="Image result for flatlined">
            <a:extLst>
              <a:ext uri="{FF2B5EF4-FFF2-40B4-BE49-F238E27FC236}">
                <a16:creationId xmlns:a16="http://schemas.microsoft.com/office/drawing/2014/main" id="{3AB08868-192E-4B84-ADF6-4D54F495E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473" y="2262981"/>
            <a:ext cx="4897591" cy="2742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799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E4F85-6536-81D9-1296-635D045C5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FC3AB-AE4F-C40D-29B4-6BB19BDFA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16737"/>
            <a:ext cx="10972800" cy="480942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Have you come into Christ in baptism?  Good!</a:t>
            </a:r>
          </a:p>
          <a:p>
            <a:pPr marL="0" indent="0">
              <a:buNone/>
            </a:pPr>
            <a:r>
              <a:rPr lang="en-US" b="1" dirty="0"/>
              <a:t>If not, let’s go into the changing room and prepare to put on Christ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b="1" dirty="0"/>
              <a:t>If so, then let us rejoice!!!</a:t>
            </a:r>
          </a:p>
          <a:p>
            <a:pPr marL="0" indent="0">
              <a:buNone/>
            </a:pPr>
            <a:r>
              <a:rPr lang="en-US" b="1" dirty="0"/>
              <a:t>You are Redeemed in Christ!</a:t>
            </a:r>
          </a:p>
          <a:p>
            <a:pPr marL="0" indent="0">
              <a:buNone/>
            </a:pPr>
            <a:r>
              <a:rPr lang="en-US" b="1" dirty="0"/>
              <a:t>You are Sanctified/Holy in Christ!</a:t>
            </a:r>
          </a:p>
          <a:p>
            <a:pPr marL="0" indent="0">
              <a:buNone/>
            </a:pPr>
            <a:r>
              <a:rPr lang="en-US" b="1" dirty="0"/>
              <a:t>You are Righteous in Christ!</a:t>
            </a:r>
          </a:p>
          <a:p>
            <a:pPr marL="0" indent="0">
              <a:buNone/>
            </a:pPr>
            <a:r>
              <a:rPr lang="en-US" b="1" dirty="0"/>
              <a:t>You are Alive </a:t>
            </a:r>
            <a:r>
              <a:rPr lang="en-US" b="1"/>
              <a:t>in Christ!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35347071"/>
      </p:ext>
    </p:extLst>
  </p:cSld>
  <p:clrMapOvr>
    <a:masterClrMapping/>
  </p:clrMapOvr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15796</TotalTime>
  <Words>476</Words>
  <Application>Microsoft Office PowerPoint</Application>
  <PresentationFormat>Widescreen</PresentationFormat>
  <Paragraphs>89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Broadway</vt:lpstr>
      <vt:lpstr>Calibri</vt:lpstr>
      <vt:lpstr>Garamond</vt:lpstr>
      <vt:lpstr>Times New Roman</vt:lpstr>
      <vt:lpstr>Wingdings</vt:lpstr>
      <vt:lpstr>Stream</vt:lpstr>
      <vt:lpstr>A Question….</vt:lpstr>
      <vt:lpstr>A Question….</vt:lpstr>
      <vt:lpstr>The Answer….</vt:lpstr>
      <vt:lpstr>You Were Outside of Christ</vt:lpstr>
      <vt:lpstr>Into Christ</vt:lpstr>
      <vt:lpstr>If We are in Christ, How and when did we get into Christ?</vt:lpstr>
      <vt:lpstr>So…  What do we have in Christ?</vt:lpstr>
      <vt:lpstr>Holy/Saints In Christ!</vt:lpstr>
      <vt:lpstr>Already But Not Yet</vt:lpstr>
      <vt:lpstr>Righteous in Christ</vt:lpstr>
      <vt:lpstr>Alive in Christ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Colossians</dc:title>
  <dc:creator>Microsoft account</dc:creator>
  <cp:lastModifiedBy>John Oakes</cp:lastModifiedBy>
  <cp:revision>222</cp:revision>
  <dcterms:created xsi:type="dcterms:W3CDTF">2017-03-08T02:54:48Z</dcterms:created>
  <dcterms:modified xsi:type="dcterms:W3CDTF">2026-10-25T22:12:59Z</dcterms:modified>
</cp:coreProperties>
</file>